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rels" ContentType="application/vnd.openxmlformats-package.relationships+xml"/>
  <Default Extension="xml" ContentType="application/xml"/>
  <Default Extension="gif" ContentType="image/gif"/>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theme/theme2.xml" ContentType="application/vnd.openxmlformats-officedocument.theme+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4.xml" ContentType="application/vnd.openxmlformats-officedocument.presentationml.notesSlide+xml"/>
  <Override PartName="/ppt/notesSlides/notesSlide5.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 id="2147483713" r:id="rId2"/>
    <p:sldMasterId id="2147483774" r:id="rId3"/>
  </p:sldMasterIdLst>
  <p:notesMasterIdLst>
    <p:notesMasterId r:id="rId95"/>
  </p:notesMasterIdLst>
  <p:sldIdLst>
    <p:sldId id="257" r:id="rId4"/>
    <p:sldId id="258" r:id="rId5"/>
    <p:sldId id="260" r:id="rId6"/>
    <p:sldId id="262" r:id="rId7"/>
    <p:sldId id="263" r:id="rId8"/>
    <p:sldId id="264" r:id="rId9"/>
    <p:sldId id="265" r:id="rId10"/>
    <p:sldId id="266" r:id="rId11"/>
    <p:sldId id="267" r:id="rId12"/>
    <p:sldId id="268" r:id="rId13"/>
    <p:sldId id="269" r:id="rId14"/>
    <p:sldId id="365" r:id="rId15"/>
    <p:sldId id="271" r:id="rId16"/>
    <p:sldId id="272" r:id="rId17"/>
    <p:sldId id="366" r:id="rId18"/>
    <p:sldId id="273" r:id="rId19"/>
    <p:sldId id="364" r:id="rId20"/>
    <p:sldId id="274" r:id="rId21"/>
    <p:sldId id="275" r:id="rId22"/>
    <p:sldId id="276" r:id="rId23"/>
    <p:sldId id="278" r:id="rId24"/>
    <p:sldId id="280" r:id="rId25"/>
    <p:sldId id="281" r:id="rId26"/>
    <p:sldId id="282" r:id="rId27"/>
    <p:sldId id="283" r:id="rId28"/>
    <p:sldId id="284" r:id="rId29"/>
    <p:sldId id="285" r:id="rId30"/>
    <p:sldId id="287" r:id="rId31"/>
    <p:sldId id="288" r:id="rId32"/>
    <p:sldId id="289" r:id="rId33"/>
    <p:sldId id="290" r:id="rId34"/>
    <p:sldId id="291" r:id="rId35"/>
    <p:sldId id="292" r:id="rId36"/>
    <p:sldId id="293" r:id="rId37"/>
    <p:sldId id="295" r:id="rId38"/>
    <p:sldId id="296" r:id="rId39"/>
    <p:sldId id="297" r:id="rId40"/>
    <p:sldId id="298" r:id="rId41"/>
    <p:sldId id="299" r:id="rId42"/>
    <p:sldId id="300" r:id="rId43"/>
    <p:sldId id="301" r:id="rId44"/>
    <p:sldId id="302" r:id="rId45"/>
    <p:sldId id="303" r:id="rId46"/>
    <p:sldId id="304" r:id="rId47"/>
    <p:sldId id="305" r:id="rId48"/>
    <p:sldId id="306" r:id="rId49"/>
    <p:sldId id="307" r:id="rId50"/>
    <p:sldId id="308" r:id="rId51"/>
    <p:sldId id="309" r:id="rId52"/>
    <p:sldId id="310" r:id="rId53"/>
    <p:sldId id="311" r:id="rId54"/>
    <p:sldId id="312" r:id="rId55"/>
    <p:sldId id="313" r:id="rId56"/>
    <p:sldId id="315" r:id="rId57"/>
    <p:sldId id="314" r:id="rId58"/>
    <p:sldId id="316" r:id="rId59"/>
    <p:sldId id="317" r:id="rId60"/>
    <p:sldId id="318" r:id="rId61"/>
    <p:sldId id="320" r:id="rId62"/>
    <p:sldId id="321" r:id="rId63"/>
    <p:sldId id="322" r:id="rId64"/>
    <p:sldId id="323" r:id="rId65"/>
    <p:sldId id="324" r:id="rId66"/>
    <p:sldId id="325" r:id="rId67"/>
    <p:sldId id="326" r:id="rId68"/>
    <p:sldId id="327" r:id="rId69"/>
    <p:sldId id="328" r:id="rId70"/>
    <p:sldId id="329" r:id="rId71"/>
    <p:sldId id="330" r:id="rId72"/>
    <p:sldId id="331" r:id="rId73"/>
    <p:sldId id="367" r:id="rId74"/>
    <p:sldId id="368" r:id="rId75"/>
    <p:sldId id="369" r:id="rId76"/>
    <p:sldId id="370" r:id="rId77"/>
    <p:sldId id="371" r:id="rId78"/>
    <p:sldId id="372" r:id="rId79"/>
    <p:sldId id="373" r:id="rId80"/>
    <p:sldId id="374" r:id="rId81"/>
    <p:sldId id="375" r:id="rId82"/>
    <p:sldId id="376" r:id="rId83"/>
    <p:sldId id="377" r:id="rId84"/>
    <p:sldId id="378" r:id="rId85"/>
    <p:sldId id="379" r:id="rId86"/>
    <p:sldId id="380" r:id="rId87"/>
    <p:sldId id="383" r:id="rId88"/>
    <p:sldId id="381" r:id="rId89"/>
    <p:sldId id="382" r:id="rId90"/>
    <p:sldId id="356" r:id="rId91"/>
    <p:sldId id="358" r:id="rId92"/>
    <p:sldId id="359" r:id="rId93"/>
    <p:sldId id="384" r:id="rId9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CC"/>
    <a:srgbClr val="0C090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1" d="100"/>
          <a:sy n="71" d="100"/>
        </p:scale>
        <p:origin x="618" y="6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3.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slide" Target="slides/slide47.xml"/><Relationship Id="rId55" Type="http://schemas.openxmlformats.org/officeDocument/2006/relationships/slide" Target="slides/slide52.xml"/><Relationship Id="rId63" Type="http://schemas.openxmlformats.org/officeDocument/2006/relationships/slide" Target="slides/slide60.xml"/><Relationship Id="rId68" Type="http://schemas.openxmlformats.org/officeDocument/2006/relationships/slide" Target="slides/slide65.xml"/><Relationship Id="rId76" Type="http://schemas.openxmlformats.org/officeDocument/2006/relationships/slide" Target="slides/slide73.xml"/><Relationship Id="rId84" Type="http://schemas.openxmlformats.org/officeDocument/2006/relationships/slide" Target="slides/slide81.xml"/><Relationship Id="rId89" Type="http://schemas.openxmlformats.org/officeDocument/2006/relationships/slide" Target="slides/slide86.xml"/><Relationship Id="rId97" Type="http://schemas.openxmlformats.org/officeDocument/2006/relationships/viewProps" Target="viewProps.xml"/><Relationship Id="rId7" Type="http://schemas.openxmlformats.org/officeDocument/2006/relationships/slide" Target="slides/slide4.xml"/><Relationship Id="rId71" Type="http://schemas.openxmlformats.org/officeDocument/2006/relationships/slide" Target="slides/slide68.xml"/><Relationship Id="rId92" Type="http://schemas.openxmlformats.org/officeDocument/2006/relationships/slide" Target="slides/slide89.xml"/><Relationship Id="rId2" Type="http://schemas.openxmlformats.org/officeDocument/2006/relationships/slideMaster" Target="slideMasters/slideMaster2.xml"/><Relationship Id="rId16" Type="http://schemas.openxmlformats.org/officeDocument/2006/relationships/slide" Target="slides/slide13.xml"/><Relationship Id="rId29" Type="http://schemas.openxmlformats.org/officeDocument/2006/relationships/slide" Target="slides/slide26.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slide" Target="slides/slide50.xml"/><Relationship Id="rId58" Type="http://schemas.openxmlformats.org/officeDocument/2006/relationships/slide" Target="slides/slide55.xml"/><Relationship Id="rId66" Type="http://schemas.openxmlformats.org/officeDocument/2006/relationships/slide" Target="slides/slide63.xml"/><Relationship Id="rId74" Type="http://schemas.openxmlformats.org/officeDocument/2006/relationships/slide" Target="slides/slide71.xml"/><Relationship Id="rId79" Type="http://schemas.openxmlformats.org/officeDocument/2006/relationships/slide" Target="slides/slide76.xml"/><Relationship Id="rId87" Type="http://schemas.openxmlformats.org/officeDocument/2006/relationships/slide" Target="slides/slide84.xml"/><Relationship Id="rId5" Type="http://schemas.openxmlformats.org/officeDocument/2006/relationships/slide" Target="slides/slide2.xml"/><Relationship Id="rId61" Type="http://schemas.openxmlformats.org/officeDocument/2006/relationships/slide" Target="slides/slide58.xml"/><Relationship Id="rId82" Type="http://schemas.openxmlformats.org/officeDocument/2006/relationships/slide" Target="slides/slide79.xml"/><Relationship Id="rId90" Type="http://schemas.openxmlformats.org/officeDocument/2006/relationships/slide" Target="slides/slide87.xml"/><Relationship Id="rId95" Type="http://schemas.openxmlformats.org/officeDocument/2006/relationships/notesMaster" Target="notesMasters/notesMaster1.xml"/><Relationship Id="rId19" Type="http://schemas.openxmlformats.org/officeDocument/2006/relationships/slide" Target="slides/slide1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56" Type="http://schemas.openxmlformats.org/officeDocument/2006/relationships/slide" Target="slides/slide53.xml"/><Relationship Id="rId64" Type="http://schemas.openxmlformats.org/officeDocument/2006/relationships/slide" Target="slides/slide61.xml"/><Relationship Id="rId69" Type="http://schemas.openxmlformats.org/officeDocument/2006/relationships/slide" Target="slides/slide66.xml"/><Relationship Id="rId77" Type="http://schemas.openxmlformats.org/officeDocument/2006/relationships/slide" Target="slides/slide74.xml"/><Relationship Id="rId8" Type="http://schemas.openxmlformats.org/officeDocument/2006/relationships/slide" Target="slides/slide5.xml"/><Relationship Id="rId51" Type="http://schemas.openxmlformats.org/officeDocument/2006/relationships/slide" Target="slides/slide48.xml"/><Relationship Id="rId72" Type="http://schemas.openxmlformats.org/officeDocument/2006/relationships/slide" Target="slides/slide69.xml"/><Relationship Id="rId80" Type="http://schemas.openxmlformats.org/officeDocument/2006/relationships/slide" Target="slides/slide77.xml"/><Relationship Id="rId85" Type="http://schemas.openxmlformats.org/officeDocument/2006/relationships/slide" Target="slides/slide82.xml"/><Relationship Id="rId93" Type="http://schemas.openxmlformats.org/officeDocument/2006/relationships/slide" Target="slides/slide90.xml"/><Relationship Id="rId98" Type="http://schemas.openxmlformats.org/officeDocument/2006/relationships/theme" Target="theme/theme1.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59" Type="http://schemas.openxmlformats.org/officeDocument/2006/relationships/slide" Target="slides/slide56.xml"/><Relationship Id="rId67" Type="http://schemas.openxmlformats.org/officeDocument/2006/relationships/slide" Target="slides/slide64.xml"/><Relationship Id="rId20" Type="http://schemas.openxmlformats.org/officeDocument/2006/relationships/slide" Target="slides/slide17.xml"/><Relationship Id="rId41" Type="http://schemas.openxmlformats.org/officeDocument/2006/relationships/slide" Target="slides/slide38.xml"/><Relationship Id="rId54" Type="http://schemas.openxmlformats.org/officeDocument/2006/relationships/slide" Target="slides/slide51.xml"/><Relationship Id="rId62" Type="http://schemas.openxmlformats.org/officeDocument/2006/relationships/slide" Target="slides/slide59.xml"/><Relationship Id="rId70" Type="http://schemas.openxmlformats.org/officeDocument/2006/relationships/slide" Target="slides/slide67.xml"/><Relationship Id="rId75" Type="http://schemas.openxmlformats.org/officeDocument/2006/relationships/slide" Target="slides/slide72.xml"/><Relationship Id="rId83" Type="http://schemas.openxmlformats.org/officeDocument/2006/relationships/slide" Target="slides/slide80.xml"/><Relationship Id="rId88" Type="http://schemas.openxmlformats.org/officeDocument/2006/relationships/slide" Target="slides/slide85.xml"/><Relationship Id="rId91" Type="http://schemas.openxmlformats.org/officeDocument/2006/relationships/slide" Target="slides/slide88.xml"/><Relationship Id="rId9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3.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57" Type="http://schemas.openxmlformats.org/officeDocument/2006/relationships/slide" Target="slides/slide54.xml"/><Relationship Id="rId10" Type="http://schemas.openxmlformats.org/officeDocument/2006/relationships/slide" Target="slides/slide7.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slide" Target="slides/slide49.xml"/><Relationship Id="rId60" Type="http://schemas.openxmlformats.org/officeDocument/2006/relationships/slide" Target="slides/slide57.xml"/><Relationship Id="rId65" Type="http://schemas.openxmlformats.org/officeDocument/2006/relationships/slide" Target="slides/slide62.xml"/><Relationship Id="rId73" Type="http://schemas.openxmlformats.org/officeDocument/2006/relationships/slide" Target="slides/slide70.xml"/><Relationship Id="rId78" Type="http://schemas.openxmlformats.org/officeDocument/2006/relationships/slide" Target="slides/slide75.xml"/><Relationship Id="rId81" Type="http://schemas.openxmlformats.org/officeDocument/2006/relationships/slide" Target="slides/slide78.xml"/><Relationship Id="rId86" Type="http://schemas.openxmlformats.org/officeDocument/2006/relationships/slide" Target="slides/slide83.xml"/><Relationship Id="rId94" Type="http://schemas.openxmlformats.org/officeDocument/2006/relationships/slide" Target="slides/slide91.xml"/><Relationship Id="rId99" Type="http://schemas.openxmlformats.org/officeDocument/2006/relationships/tableStyles" Target="tableStyles.xml"/><Relationship Id="rId4" Type="http://schemas.openxmlformats.org/officeDocument/2006/relationships/slide" Target="slides/slide1.xml"/><Relationship Id="rId9" Type="http://schemas.openxmlformats.org/officeDocument/2006/relationships/slide" Target="slides/slide6.xml"/><Relationship Id="rId13" Type="http://schemas.openxmlformats.org/officeDocument/2006/relationships/slide" Target="slides/slide10.xml"/><Relationship Id="rId18" Type="http://schemas.openxmlformats.org/officeDocument/2006/relationships/slide" Target="slides/slide15.xml"/><Relationship Id="rId39" Type="http://schemas.openxmlformats.org/officeDocument/2006/relationships/slide" Target="slides/slide36.xml"/></Relationships>
</file>

<file path=ppt/diagrams/_rels/data3.xml.rels><?xml version="1.0" encoding="UTF-8" standalone="yes"?>
<Relationships xmlns="http://schemas.openxmlformats.org/package/2006/relationships"><Relationship Id="rId3" Type="http://schemas.openxmlformats.org/officeDocument/2006/relationships/slide" Target="../slides/slide43.xml"/><Relationship Id="rId2" Type="http://schemas.openxmlformats.org/officeDocument/2006/relationships/slide" Target="../slides/slide41.xml"/><Relationship Id="rId1" Type="http://schemas.openxmlformats.org/officeDocument/2006/relationships/slide" Target="../slides/slide37.xml"/></Relationships>
</file>

<file path=ppt/diagrams/colors1.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1BE741D2-67A0-4A9A-848E-15948F3AE413}" type="doc">
      <dgm:prSet loTypeId="urn:microsoft.com/office/officeart/2005/8/layout/arrow2" loCatId="process" qsTypeId="urn:microsoft.com/office/officeart/2005/8/quickstyle/3d2" qsCatId="3D" csTypeId="urn:microsoft.com/office/officeart/2005/8/colors/colorful3" csCatId="colorful" phldr="1"/>
      <dgm:spPr/>
      <dgm:t>
        <a:bodyPr/>
        <a:lstStyle/>
        <a:p>
          <a:endParaRPr lang="en-US"/>
        </a:p>
      </dgm:t>
    </dgm:pt>
    <dgm:pt modelId="{19E0C0DD-A98F-49F5-A2E6-C795D8E0C2B0}">
      <dgm:prSet phldrT="[Text]" custT="1"/>
      <dgm:spPr/>
      <dgm:t>
        <a:bodyPr/>
        <a:lstStyle/>
        <a:p>
          <a:r>
            <a:rPr lang="en-US" sz="1400" b="1" dirty="0" err="1" smtClean="0">
              <a:effectLst>
                <a:outerShdw blurRad="38100" dist="38100" dir="2700000" algn="tl">
                  <a:srgbClr val="000000">
                    <a:alpha val="43137"/>
                  </a:srgbClr>
                </a:outerShdw>
              </a:effectLst>
              <a:latin typeface="Times New Roman" pitchFamily="18" charset="0"/>
              <a:cs typeface="Times New Roman" pitchFamily="18" charset="0"/>
            </a:rPr>
            <a:t>Đầu</a:t>
          </a:r>
          <a:r>
            <a:rPr lang="en-US" sz="1400" b="1" dirty="0" smtClean="0">
              <a:effectLst>
                <a:outerShdw blurRad="38100" dist="38100" dir="2700000" algn="tl">
                  <a:srgbClr val="000000">
                    <a:alpha val="43137"/>
                  </a:srgbClr>
                </a:outerShdw>
              </a:effectLst>
              <a:latin typeface="Times New Roman" pitchFamily="18" charset="0"/>
              <a:cs typeface="Times New Roman" pitchFamily="18" charset="0"/>
            </a:rPr>
            <a:t> </a:t>
          </a:r>
          <a:r>
            <a:rPr lang="en-US" sz="1400" b="1" dirty="0" err="1" smtClean="0">
              <a:effectLst>
                <a:outerShdw blurRad="38100" dist="38100" dir="2700000" algn="tl">
                  <a:srgbClr val="000000">
                    <a:alpha val="43137"/>
                  </a:srgbClr>
                </a:outerShdw>
              </a:effectLst>
              <a:latin typeface="Times New Roman" pitchFamily="18" charset="0"/>
              <a:cs typeface="Times New Roman" pitchFamily="18" charset="0"/>
            </a:rPr>
            <a:t>thế</a:t>
          </a:r>
          <a:r>
            <a:rPr lang="en-US" sz="1400" b="1" dirty="0" smtClean="0">
              <a:effectLst>
                <a:outerShdw blurRad="38100" dist="38100" dir="2700000" algn="tl">
                  <a:srgbClr val="000000">
                    <a:alpha val="43137"/>
                  </a:srgbClr>
                </a:outerShdw>
              </a:effectLst>
              <a:latin typeface="Times New Roman" pitchFamily="18" charset="0"/>
              <a:cs typeface="Times New Roman" pitchFamily="18" charset="0"/>
            </a:rPr>
            <a:t> </a:t>
          </a:r>
          <a:r>
            <a:rPr lang="en-US" sz="1400" b="1" dirty="0" err="1" smtClean="0">
              <a:effectLst>
                <a:outerShdw blurRad="38100" dist="38100" dir="2700000" algn="tl">
                  <a:srgbClr val="000000">
                    <a:alpha val="43137"/>
                  </a:srgbClr>
                </a:outerShdw>
              </a:effectLst>
              <a:latin typeface="Times New Roman" pitchFamily="18" charset="0"/>
              <a:cs typeface="Times New Roman" pitchFamily="18" charset="0"/>
            </a:rPr>
            <a:t>kỷ</a:t>
          </a:r>
          <a:r>
            <a:rPr lang="en-US" sz="1400" b="1" dirty="0" smtClean="0">
              <a:effectLst>
                <a:outerShdw blurRad="38100" dist="38100" dir="2700000" algn="tl">
                  <a:srgbClr val="000000">
                    <a:alpha val="43137"/>
                  </a:srgbClr>
                </a:outerShdw>
              </a:effectLst>
              <a:latin typeface="Times New Roman" pitchFamily="18" charset="0"/>
              <a:cs typeface="Times New Roman" pitchFamily="18" charset="0"/>
            </a:rPr>
            <a:t> XX, </a:t>
          </a:r>
        </a:p>
        <a:p>
          <a:r>
            <a:rPr lang="en-US" sz="1400" b="1" dirty="0" smtClean="0">
              <a:effectLst>
                <a:outerShdw blurRad="38100" dist="38100" dir="2700000" algn="tl">
                  <a:srgbClr val="000000">
                    <a:alpha val="43137"/>
                  </a:srgbClr>
                </a:outerShdw>
              </a:effectLst>
              <a:latin typeface="Times New Roman" pitchFamily="18" charset="0"/>
              <a:cs typeface="Times New Roman" pitchFamily="18" charset="0"/>
            </a:rPr>
            <a:t>PT </a:t>
          </a:r>
          <a:r>
            <a:rPr lang="en-US" sz="1400" b="1" dirty="0" err="1" smtClean="0">
              <a:effectLst>
                <a:outerShdw blurRad="38100" dist="38100" dir="2700000" algn="tl">
                  <a:srgbClr val="000000">
                    <a:alpha val="43137"/>
                  </a:srgbClr>
                </a:outerShdw>
              </a:effectLst>
              <a:latin typeface="Times New Roman" pitchFamily="18" charset="0"/>
              <a:cs typeface="Times New Roman" pitchFamily="18" charset="0"/>
            </a:rPr>
            <a:t>đấu</a:t>
          </a:r>
          <a:r>
            <a:rPr lang="en-US" sz="1400" b="1" dirty="0" smtClean="0">
              <a:effectLst>
                <a:outerShdw blurRad="38100" dist="38100" dir="2700000" algn="tl">
                  <a:srgbClr val="000000">
                    <a:alpha val="43137"/>
                  </a:srgbClr>
                </a:outerShdw>
              </a:effectLst>
              <a:latin typeface="Times New Roman" pitchFamily="18" charset="0"/>
              <a:cs typeface="Times New Roman" pitchFamily="18" charset="0"/>
            </a:rPr>
            <a:t> </a:t>
          </a:r>
          <a:r>
            <a:rPr lang="en-US" sz="1400" b="1" dirty="0" err="1" smtClean="0">
              <a:effectLst>
                <a:outerShdw blurRad="38100" dist="38100" dir="2700000" algn="tl">
                  <a:srgbClr val="000000">
                    <a:alpha val="43137"/>
                  </a:srgbClr>
                </a:outerShdw>
              </a:effectLst>
              <a:latin typeface="Times New Roman" pitchFamily="18" charset="0"/>
              <a:cs typeface="Times New Roman" pitchFamily="18" charset="0"/>
            </a:rPr>
            <a:t>tranh</a:t>
          </a:r>
          <a:r>
            <a:rPr lang="en-US" sz="1400" b="1" dirty="0" smtClean="0">
              <a:effectLst>
                <a:outerShdw blurRad="38100" dist="38100" dir="2700000" algn="tl">
                  <a:srgbClr val="000000">
                    <a:alpha val="43137"/>
                  </a:srgbClr>
                </a:outerShdw>
              </a:effectLst>
              <a:latin typeface="Times New Roman" pitchFamily="18" charset="0"/>
              <a:cs typeface="Times New Roman" pitchFamily="18" charset="0"/>
            </a:rPr>
            <a:t> </a:t>
          </a:r>
        </a:p>
        <a:p>
          <a:r>
            <a:rPr lang="en-US" sz="1400" b="1" dirty="0" err="1" smtClean="0">
              <a:effectLst>
                <a:outerShdw blurRad="38100" dist="38100" dir="2700000" algn="tl">
                  <a:srgbClr val="000000">
                    <a:alpha val="43137"/>
                  </a:srgbClr>
                </a:outerShdw>
              </a:effectLst>
              <a:latin typeface="Times New Roman" pitchFamily="18" charset="0"/>
              <a:cs typeface="Times New Roman" pitchFamily="18" charset="0"/>
            </a:rPr>
            <a:t>liên</a:t>
          </a:r>
          <a:r>
            <a:rPr lang="en-US" sz="1400" b="1" dirty="0" smtClean="0">
              <a:effectLst>
                <a:outerShdw blurRad="38100" dist="38100" dir="2700000" algn="tl">
                  <a:srgbClr val="000000">
                    <a:alpha val="43137"/>
                  </a:srgbClr>
                </a:outerShdw>
              </a:effectLst>
              <a:latin typeface="Times New Roman" pitchFamily="18" charset="0"/>
              <a:cs typeface="Times New Roman" pitchFamily="18" charset="0"/>
            </a:rPr>
            <a:t> </a:t>
          </a:r>
          <a:r>
            <a:rPr lang="en-US" sz="1400" b="1" dirty="0" err="1" smtClean="0">
              <a:effectLst>
                <a:outerShdw blurRad="38100" dist="38100" dir="2700000" algn="tl">
                  <a:srgbClr val="000000">
                    <a:alpha val="43137"/>
                  </a:srgbClr>
                </a:outerShdw>
              </a:effectLst>
              <a:latin typeface="Times New Roman" pitchFamily="18" charset="0"/>
              <a:cs typeface="Times New Roman" pitchFamily="18" charset="0"/>
            </a:rPr>
            <a:t>tiếp</a:t>
          </a:r>
          <a:r>
            <a:rPr lang="en-US" sz="1400" b="1" dirty="0" smtClean="0">
              <a:effectLst>
                <a:outerShdw blurRad="38100" dist="38100" dir="2700000" algn="tl">
                  <a:srgbClr val="000000">
                    <a:alpha val="43137"/>
                  </a:srgbClr>
                </a:outerShdw>
              </a:effectLst>
              <a:latin typeface="Times New Roman" pitchFamily="18" charset="0"/>
              <a:cs typeface="Times New Roman" pitchFamily="18" charset="0"/>
            </a:rPr>
            <a:t> </a:t>
          </a:r>
          <a:r>
            <a:rPr lang="en-US" sz="1400" b="1" dirty="0" err="1" smtClean="0">
              <a:effectLst>
                <a:outerShdw blurRad="38100" dist="38100" dir="2700000" algn="tl">
                  <a:srgbClr val="000000">
                    <a:alpha val="43137"/>
                  </a:srgbClr>
                </a:outerShdw>
              </a:effectLst>
              <a:latin typeface="Times New Roman" pitchFamily="18" charset="0"/>
              <a:cs typeface="Times New Roman" pitchFamily="18" charset="0"/>
            </a:rPr>
            <a:t>thất</a:t>
          </a:r>
          <a:r>
            <a:rPr lang="en-US" sz="1400" b="1" dirty="0" smtClean="0">
              <a:effectLst>
                <a:outerShdw blurRad="38100" dist="38100" dir="2700000" algn="tl">
                  <a:srgbClr val="000000">
                    <a:alpha val="43137"/>
                  </a:srgbClr>
                </a:outerShdw>
              </a:effectLst>
              <a:latin typeface="Times New Roman" pitchFamily="18" charset="0"/>
              <a:cs typeface="Times New Roman" pitchFamily="18" charset="0"/>
            </a:rPr>
            <a:t> </a:t>
          </a:r>
          <a:r>
            <a:rPr lang="en-US" sz="1400" b="1" dirty="0" err="1" smtClean="0">
              <a:effectLst>
                <a:outerShdw blurRad="38100" dist="38100" dir="2700000" algn="tl">
                  <a:srgbClr val="000000">
                    <a:alpha val="43137"/>
                  </a:srgbClr>
                </a:outerShdw>
              </a:effectLst>
              <a:latin typeface="Times New Roman" pitchFamily="18" charset="0"/>
              <a:cs typeface="Times New Roman" pitchFamily="18" charset="0"/>
            </a:rPr>
            <a:t>bại</a:t>
          </a:r>
          <a:endParaRPr lang="en-US" sz="1400" b="1" dirty="0">
            <a:effectLst>
              <a:outerShdw blurRad="38100" dist="38100" dir="2700000" algn="tl">
                <a:srgbClr val="000000">
                  <a:alpha val="43137"/>
                </a:srgbClr>
              </a:outerShdw>
            </a:effectLst>
            <a:latin typeface="Times New Roman" pitchFamily="18" charset="0"/>
            <a:cs typeface="Times New Roman" pitchFamily="18" charset="0"/>
          </a:endParaRPr>
        </a:p>
      </dgm:t>
    </dgm:pt>
    <dgm:pt modelId="{02A9BC9C-C1AA-48E6-BFF7-D300A9D6DFFA}" type="parTrans" cxnId="{1874D582-9353-4750-9872-829C54F1E77A}">
      <dgm:prSet/>
      <dgm:spPr/>
      <dgm:t>
        <a:bodyPr/>
        <a:lstStyle/>
        <a:p>
          <a:endParaRPr lang="en-US" sz="2000" b="1">
            <a:effectLst>
              <a:outerShdw blurRad="38100" dist="38100" dir="2700000" algn="tl">
                <a:srgbClr val="000000">
                  <a:alpha val="43137"/>
                </a:srgbClr>
              </a:outerShdw>
            </a:effectLst>
            <a:latin typeface="Times New Roman" pitchFamily="18" charset="0"/>
            <a:cs typeface="Times New Roman" pitchFamily="18" charset="0"/>
          </a:endParaRPr>
        </a:p>
      </dgm:t>
    </dgm:pt>
    <dgm:pt modelId="{9EB470F7-B4FA-4FAC-A2DC-22D813A0743A}" type="sibTrans" cxnId="{1874D582-9353-4750-9872-829C54F1E77A}">
      <dgm:prSet/>
      <dgm:spPr/>
      <dgm:t>
        <a:bodyPr/>
        <a:lstStyle/>
        <a:p>
          <a:endParaRPr lang="en-US" sz="2000" b="1">
            <a:effectLst>
              <a:outerShdw blurRad="38100" dist="38100" dir="2700000" algn="tl">
                <a:srgbClr val="000000">
                  <a:alpha val="43137"/>
                </a:srgbClr>
              </a:outerShdw>
            </a:effectLst>
            <a:latin typeface="Times New Roman" pitchFamily="18" charset="0"/>
            <a:cs typeface="Times New Roman" pitchFamily="18" charset="0"/>
          </a:endParaRPr>
        </a:p>
      </dgm:t>
    </dgm:pt>
    <dgm:pt modelId="{5C9B8108-1BAE-4275-A78B-D629A2AE5B89}">
      <dgm:prSet phldrT="[Text]" custT="1"/>
      <dgm:spPr/>
      <dgm:t>
        <a:bodyPr/>
        <a:lstStyle/>
        <a:p>
          <a:r>
            <a:rPr lang="en-US" sz="1600" b="1" dirty="0" smtClean="0">
              <a:effectLst>
                <a:outerShdw blurRad="38100" dist="38100" dir="2700000" algn="tl">
                  <a:srgbClr val="000000">
                    <a:alpha val="43137"/>
                  </a:srgbClr>
                </a:outerShdw>
              </a:effectLst>
              <a:latin typeface="Times New Roman" pitchFamily="18" charset="0"/>
              <a:cs typeface="Times New Roman" pitchFamily="18" charset="0"/>
            </a:rPr>
            <a:t>3/2/1930, </a:t>
          </a:r>
        </a:p>
        <a:p>
          <a:r>
            <a:rPr lang="en-US" sz="1600" b="1" dirty="0" err="1" smtClean="0">
              <a:effectLst>
                <a:outerShdw blurRad="38100" dist="38100" dir="2700000" algn="tl">
                  <a:srgbClr val="000000">
                    <a:alpha val="43137"/>
                  </a:srgbClr>
                </a:outerShdw>
              </a:effectLst>
              <a:latin typeface="Times New Roman" pitchFamily="18" charset="0"/>
              <a:cs typeface="Times New Roman" pitchFamily="18" charset="0"/>
            </a:rPr>
            <a:t>Đảng</a:t>
          </a:r>
          <a:r>
            <a:rPr lang="en-US" sz="1600" b="1" dirty="0" smtClean="0">
              <a:effectLst>
                <a:outerShdw blurRad="38100" dist="38100" dir="2700000" algn="tl">
                  <a:srgbClr val="000000">
                    <a:alpha val="43137"/>
                  </a:srgbClr>
                </a:outerShdw>
              </a:effectLst>
              <a:latin typeface="Times New Roman" pitchFamily="18" charset="0"/>
              <a:cs typeface="Times New Roman" pitchFamily="18" charset="0"/>
            </a:rPr>
            <a:t> </a:t>
          </a:r>
          <a:r>
            <a:rPr lang="en-US" sz="1600" b="1" dirty="0" err="1" smtClean="0">
              <a:effectLst>
                <a:outerShdw blurRad="38100" dist="38100" dir="2700000" algn="tl">
                  <a:srgbClr val="000000">
                    <a:alpha val="43137"/>
                  </a:srgbClr>
                </a:outerShdw>
              </a:effectLst>
              <a:latin typeface="Times New Roman" pitchFamily="18" charset="0"/>
              <a:cs typeface="Times New Roman" pitchFamily="18" charset="0"/>
            </a:rPr>
            <a:t>ra</a:t>
          </a:r>
          <a:r>
            <a:rPr lang="en-US" sz="1600" b="1" dirty="0" smtClean="0">
              <a:effectLst>
                <a:outerShdw blurRad="38100" dist="38100" dir="2700000" algn="tl">
                  <a:srgbClr val="000000">
                    <a:alpha val="43137"/>
                  </a:srgbClr>
                </a:outerShdw>
              </a:effectLst>
              <a:latin typeface="Times New Roman" pitchFamily="18" charset="0"/>
              <a:cs typeface="Times New Roman" pitchFamily="18" charset="0"/>
            </a:rPr>
            <a:t> </a:t>
          </a:r>
          <a:r>
            <a:rPr lang="en-US" sz="1600" b="1" dirty="0" err="1" smtClean="0">
              <a:effectLst>
                <a:outerShdw blurRad="38100" dist="38100" dir="2700000" algn="tl">
                  <a:srgbClr val="000000">
                    <a:alpha val="43137"/>
                  </a:srgbClr>
                </a:outerShdw>
              </a:effectLst>
              <a:latin typeface="Times New Roman" pitchFamily="18" charset="0"/>
              <a:cs typeface="Times New Roman" pitchFamily="18" charset="0"/>
            </a:rPr>
            <a:t>đời</a:t>
          </a:r>
          <a:endParaRPr lang="en-US" sz="1600" b="1" dirty="0">
            <a:effectLst>
              <a:outerShdw blurRad="38100" dist="38100" dir="2700000" algn="tl">
                <a:srgbClr val="000000">
                  <a:alpha val="43137"/>
                </a:srgbClr>
              </a:outerShdw>
            </a:effectLst>
            <a:latin typeface="Times New Roman" pitchFamily="18" charset="0"/>
            <a:cs typeface="Times New Roman" pitchFamily="18" charset="0"/>
          </a:endParaRPr>
        </a:p>
      </dgm:t>
    </dgm:pt>
    <dgm:pt modelId="{009140F3-CF21-4327-82FE-67DBFC3C945E}" type="parTrans" cxnId="{18C95529-1A53-4928-A4F2-F0F338241E81}">
      <dgm:prSet/>
      <dgm:spPr/>
      <dgm:t>
        <a:bodyPr/>
        <a:lstStyle/>
        <a:p>
          <a:endParaRPr lang="en-US" sz="2000" b="1">
            <a:effectLst>
              <a:outerShdw blurRad="38100" dist="38100" dir="2700000" algn="tl">
                <a:srgbClr val="000000">
                  <a:alpha val="43137"/>
                </a:srgbClr>
              </a:outerShdw>
            </a:effectLst>
            <a:latin typeface="Times New Roman" pitchFamily="18" charset="0"/>
            <a:cs typeface="Times New Roman" pitchFamily="18" charset="0"/>
          </a:endParaRPr>
        </a:p>
      </dgm:t>
    </dgm:pt>
    <dgm:pt modelId="{741BBAB5-9CA5-47F6-86A7-7AF6EE99A9E8}" type="sibTrans" cxnId="{18C95529-1A53-4928-A4F2-F0F338241E81}">
      <dgm:prSet/>
      <dgm:spPr/>
      <dgm:t>
        <a:bodyPr/>
        <a:lstStyle/>
        <a:p>
          <a:endParaRPr lang="en-US" sz="2000" b="1">
            <a:effectLst>
              <a:outerShdw blurRad="38100" dist="38100" dir="2700000" algn="tl">
                <a:srgbClr val="000000">
                  <a:alpha val="43137"/>
                </a:srgbClr>
              </a:outerShdw>
            </a:effectLst>
            <a:latin typeface="Times New Roman" pitchFamily="18" charset="0"/>
            <a:cs typeface="Times New Roman" pitchFamily="18" charset="0"/>
          </a:endParaRPr>
        </a:p>
      </dgm:t>
    </dgm:pt>
    <dgm:pt modelId="{76069B16-9D76-4360-BDD8-B3674066C739}">
      <dgm:prSet custT="1"/>
      <dgm:spPr/>
      <dgm:t>
        <a:bodyPr/>
        <a:lstStyle/>
        <a:p>
          <a:r>
            <a:rPr lang="en-US" sz="1600" b="1" dirty="0" smtClean="0">
              <a:effectLst>
                <a:outerShdw blurRad="38100" dist="38100" dir="2700000" algn="tl">
                  <a:srgbClr val="000000">
                    <a:alpha val="43137"/>
                  </a:srgbClr>
                </a:outerShdw>
              </a:effectLst>
              <a:latin typeface="Times New Roman" pitchFamily="18" charset="0"/>
              <a:cs typeface="Times New Roman" pitchFamily="18" charset="0"/>
            </a:rPr>
            <a:t>8/1945, </a:t>
          </a:r>
          <a:r>
            <a:rPr lang="en-US" sz="1600" b="1" dirty="0" err="1" smtClean="0">
              <a:effectLst>
                <a:outerShdw blurRad="38100" dist="38100" dir="2700000" algn="tl">
                  <a:srgbClr val="000000">
                    <a:alpha val="43137"/>
                  </a:srgbClr>
                </a:outerShdw>
              </a:effectLst>
              <a:latin typeface="Times New Roman" pitchFamily="18" charset="0"/>
              <a:cs typeface="Times New Roman" pitchFamily="18" charset="0"/>
            </a:rPr>
            <a:t>sau</a:t>
          </a:r>
          <a:r>
            <a:rPr lang="en-US" sz="1600" b="1" dirty="0" smtClean="0">
              <a:effectLst>
                <a:outerShdw blurRad="38100" dist="38100" dir="2700000" algn="tl">
                  <a:srgbClr val="000000">
                    <a:alpha val="43137"/>
                  </a:srgbClr>
                </a:outerShdw>
              </a:effectLst>
              <a:latin typeface="Times New Roman" pitchFamily="18" charset="0"/>
              <a:cs typeface="Times New Roman" pitchFamily="18" charset="0"/>
            </a:rPr>
            <a:t> 15 </a:t>
          </a:r>
          <a:r>
            <a:rPr lang="en-US" sz="1600" b="1" dirty="0" err="1" smtClean="0">
              <a:effectLst>
                <a:outerShdw blurRad="38100" dist="38100" dir="2700000" algn="tl">
                  <a:srgbClr val="000000">
                    <a:alpha val="43137"/>
                  </a:srgbClr>
                </a:outerShdw>
              </a:effectLst>
              <a:latin typeface="Times New Roman" pitchFamily="18" charset="0"/>
              <a:cs typeface="Times New Roman" pitchFamily="18" charset="0"/>
            </a:rPr>
            <a:t>năm</a:t>
          </a:r>
          <a:r>
            <a:rPr lang="en-US" sz="1600" b="1" dirty="0" smtClean="0">
              <a:effectLst>
                <a:outerShdw blurRad="38100" dist="38100" dir="2700000" algn="tl">
                  <a:srgbClr val="000000">
                    <a:alpha val="43137"/>
                  </a:srgbClr>
                </a:outerShdw>
              </a:effectLst>
              <a:latin typeface="Times New Roman" pitchFamily="18" charset="0"/>
              <a:cs typeface="Times New Roman" pitchFamily="18" charset="0"/>
            </a:rPr>
            <a:t> </a:t>
          </a:r>
          <a:r>
            <a:rPr lang="en-US" sz="1600" b="1" dirty="0" err="1" smtClean="0">
              <a:effectLst>
                <a:outerShdw blurRad="38100" dist="38100" dir="2700000" algn="tl">
                  <a:srgbClr val="000000">
                    <a:alpha val="43137"/>
                  </a:srgbClr>
                </a:outerShdw>
              </a:effectLst>
              <a:latin typeface="Times New Roman" pitchFamily="18" charset="0"/>
              <a:cs typeface="Times New Roman" pitchFamily="18" charset="0"/>
            </a:rPr>
            <a:t>đấu</a:t>
          </a:r>
          <a:r>
            <a:rPr lang="en-US" sz="1600" b="1" dirty="0" smtClean="0">
              <a:effectLst>
                <a:outerShdw blurRad="38100" dist="38100" dir="2700000" algn="tl">
                  <a:srgbClr val="000000">
                    <a:alpha val="43137"/>
                  </a:srgbClr>
                </a:outerShdw>
              </a:effectLst>
              <a:latin typeface="Times New Roman" pitchFamily="18" charset="0"/>
              <a:cs typeface="Times New Roman" pitchFamily="18" charset="0"/>
            </a:rPr>
            <a:t> </a:t>
          </a:r>
          <a:r>
            <a:rPr lang="en-US" sz="1600" b="1" dirty="0" err="1" smtClean="0">
              <a:effectLst>
                <a:outerShdw blurRad="38100" dist="38100" dir="2700000" algn="tl">
                  <a:srgbClr val="000000">
                    <a:alpha val="43137"/>
                  </a:srgbClr>
                </a:outerShdw>
              </a:effectLst>
              <a:latin typeface="Times New Roman" pitchFamily="18" charset="0"/>
              <a:cs typeface="Times New Roman" pitchFamily="18" charset="0"/>
            </a:rPr>
            <a:t>tranh</a:t>
          </a:r>
          <a:r>
            <a:rPr lang="en-US" sz="1600" b="1" dirty="0" smtClean="0">
              <a:effectLst>
                <a:outerShdw blurRad="38100" dist="38100" dir="2700000" algn="tl">
                  <a:srgbClr val="000000">
                    <a:alpha val="43137"/>
                  </a:srgbClr>
                </a:outerShdw>
              </a:effectLst>
              <a:latin typeface="Times New Roman" pitchFamily="18" charset="0"/>
              <a:cs typeface="Times New Roman" pitchFamily="18" charset="0"/>
            </a:rPr>
            <a:t> </a:t>
          </a:r>
          <a:r>
            <a:rPr lang="en-US" sz="1600" b="1" dirty="0" err="1" smtClean="0">
              <a:effectLst>
                <a:outerShdw blurRad="38100" dist="38100" dir="2700000" algn="tl">
                  <a:srgbClr val="000000">
                    <a:alpha val="43137"/>
                  </a:srgbClr>
                </a:outerShdw>
              </a:effectLst>
              <a:latin typeface="Times New Roman" pitchFamily="18" charset="0"/>
              <a:cs typeface="Times New Roman" pitchFamily="18" charset="0"/>
            </a:rPr>
            <a:t>gian</a:t>
          </a:r>
          <a:r>
            <a:rPr lang="en-US" sz="1600" b="1" dirty="0" smtClean="0">
              <a:effectLst>
                <a:outerShdw blurRad="38100" dist="38100" dir="2700000" algn="tl">
                  <a:srgbClr val="000000">
                    <a:alpha val="43137"/>
                  </a:srgbClr>
                </a:outerShdw>
              </a:effectLst>
              <a:latin typeface="Times New Roman" pitchFamily="18" charset="0"/>
              <a:cs typeface="Times New Roman" pitchFamily="18" charset="0"/>
            </a:rPr>
            <a:t> </a:t>
          </a:r>
          <a:r>
            <a:rPr lang="en-US" sz="1600" b="1" dirty="0" err="1" smtClean="0">
              <a:effectLst>
                <a:outerShdw blurRad="38100" dist="38100" dir="2700000" algn="tl">
                  <a:srgbClr val="000000">
                    <a:alpha val="43137"/>
                  </a:srgbClr>
                </a:outerShdw>
              </a:effectLst>
              <a:latin typeface="Times New Roman" pitchFamily="18" charset="0"/>
              <a:cs typeface="Times New Roman" pitchFamily="18" charset="0"/>
            </a:rPr>
            <a:t>khổ</a:t>
          </a:r>
          <a:r>
            <a:rPr lang="en-US" sz="1600" b="1" dirty="0" smtClean="0">
              <a:effectLst>
                <a:outerShdw blurRad="38100" dist="38100" dir="2700000" algn="tl">
                  <a:srgbClr val="000000">
                    <a:alpha val="43137"/>
                  </a:srgbClr>
                </a:outerShdw>
              </a:effectLst>
              <a:latin typeface="Times New Roman" pitchFamily="18" charset="0"/>
              <a:cs typeface="Times New Roman" pitchFamily="18" charset="0"/>
            </a:rPr>
            <a:t>, CMT8 </a:t>
          </a:r>
          <a:r>
            <a:rPr lang="en-US" sz="1600" b="1" dirty="0" err="1" smtClean="0">
              <a:effectLst>
                <a:outerShdw blurRad="38100" dist="38100" dir="2700000" algn="tl">
                  <a:srgbClr val="000000">
                    <a:alpha val="43137"/>
                  </a:srgbClr>
                </a:outerShdw>
              </a:effectLst>
              <a:latin typeface="Times New Roman" pitchFamily="18" charset="0"/>
              <a:cs typeface="Times New Roman" pitchFamily="18" charset="0"/>
            </a:rPr>
            <a:t>đã</a:t>
          </a:r>
          <a:r>
            <a:rPr lang="en-US" sz="1600" b="1" dirty="0" smtClean="0">
              <a:effectLst>
                <a:outerShdw blurRad="38100" dist="38100" dir="2700000" algn="tl">
                  <a:srgbClr val="000000">
                    <a:alpha val="43137"/>
                  </a:srgbClr>
                </a:outerShdw>
              </a:effectLst>
              <a:latin typeface="Times New Roman" pitchFamily="18" charset="0"/>
              <a:cs typeface="Times New Roman" pitchFamily="18" charset="0"/>
            </a:rPr>
            <a:t> </a:t>
          </a:r>
          <a:r>
            <a:rPr lang="en-US" sz="1600" b="1" dirty="0" err="1" smtClean="0">
              <a:effectLst>
                <a:outerShdw blurRad="38100" dist="38100" dir="2700000" algn="tl">
                  <a:srgbClr val="000000">
                    <a:alpha val="43137"/>
                  </a:srgbClr>
                </a:outerShdw>
              </a:effectLst>
              <a:latin typeface="Times New Roman" pitchFamily="18" charset="0"/>
              <a:cs typeface="Times New Roman" pitchFamily="18" charset="0"/>
            </a:rPr>
            <a:t>thành</a:t>
          </a:r>
          <a:r>
            <a:rPr lang="en-US" sz="1600" b="1" dirty="0" smtClean="0">
              <a:effectLst>
                <a:outerShdw blurRad="38100" dist="38100" dir="2700000" algn="tl">
                  <a:srgbClr val="000000">
                    <a:alpha val="43137"/>
                  </a:srgbClr>
                </a:outerShdw>
              </a:effectLst>
              <a:latin typeface="Times New Roman" pitchFamily="18" charset="0"/>
              <a:cs typeface="Times New Roman" pitchFamily="18" charset="0"/>
            </a:rPr>
            <a:t> </a:t>
          </a:r>
          <a:r>
            <a:rPr lang="en-US" sz="1600" b="1" dirty="0" err="1" smtClean="0">
              <a:effectLst>
                <a:outerShdw blurRad="38100" dist="38100" dir="2700000" algn="tl">
                  <a:srgbClr val="000000">
                    <a:alpha val="43137"/>
                  </a:srgbClr>
                </a:outerShdw>
              </a:effectLst>
              <a:latin typeface="Times New Roman" pitchFamily="18" charset="0"/>
              <a:cs typeface="Times New Roman" pitchFamily="18" charset="0"/>
            </a:rPr>
            <a:t>công</a:t>
          </a:r>
          <a:endParaRPr lang="en-US" sz="1600" b="1" dirty="0">
            <a:effectLst>
              <a:outerShdw blurRad="38100" dist="38100" dir="2700000" algn="tl">
                <a:srgbClr val="000000">
                  <a:alpha val="43137"/>
                </a:srgbClr>
              </a:outerShdw>
            </a:effectLst>
            <a:latin typeface="Times New Roman" pitchFamily="18" charset="0"/>
            <a:cs typeface="Times New Roman" pitchFamily="18" charset="0"/>
          </a:endParaRPr>
        </a:p>
      </dgm:t>
    </dgm:pt>
    <dgm:pt modelId="{C6A71B78-BAA6-4047-926B-80FCDEC132DF}" type="parTrans" cxnId="{8B0E0DE4-B572-4D11-BC73-9977FA8A66F3}">
      <dgm:prSet/>
      <dgm:spPr/>
      <dgm:t>
        <a:bodyPr/>
        <a:lstStyle/>
        <a:p>
          <a:endParaRPr lang="en-US"/>
        </a:p>
      </dgm:t>
    </dgm:pt>
    <dgm:pt modelId="{1D763A8E-5A33-469A-B8C8-097F1C8DDFB9}" type="sibTrans" cxnId="{8B0E0DE4-B572-4D11-BC73-9977FA8A66F3}">
      <dgm:prSet/>
      <dgm:spPr/>
      <dgm:t>
        <a:bodyPr/>
        <a:lstStyle/>
        <a:p>
          <a:endParaRPr lang="en-US"/>
        </a:p>
      </dgm:t>
    </dgm:pt>
    <dgm:pt modelId="{58B8F929-5A16-45DF-8E18-6EC5C140C746}">
      <dgm:prSet custT="1"/>
      <dgm:spPr/>
      <dgm:t>
        <a:bodyPr/>
        <a:lstStyle/>
        <a:p>
          <a:r>
            <a:rPr lang="en-US" sz="1800" b="1" dirty="0" smtClean="0">
              <a:effectLst>
                <a:outerShdw blurRad="38100" dist="38100" dir="2700000" algn="tl">
                  <a:srgbClr val="000000">
                    <a:alpha val="43137"/>
                  </a:srgbClr>
                </a:outerShdw>
              </a:effectLst>
              <a:latin typeface="Times New Roman" pitchFamily="18" charset="0"/>
              <a:cs typeface="Times New Roman" pitchFamily="18" charset="0"/>
            </a:rPr>
            <a:t>9/1945, </a:t>
          </a:r>
          <a:r>
            <a:rPr lang="en-US" sz="1800" b="1" dirty="0" err="1" smtClean="0">
              <a:effectLst>
                <a:outerShdw blurRad="38100" dist="38100" dir="2700000" algn="tl">
                  <a:srgbClr val="000000">
                    <a:alpha val="43137"/>
                  </a:srgbClr>
                </a:outerShdw>
              </a:effectLst>
              <a:latin typeface="Times New Roman" pitchFamily="18" charset="0"/>
              <a:cs typeface="Times New Roman" pitchFamily="18" charset="0"/>
            </a:rPr>
            <a:t>Chính</a:t>
          </a:r>
          <a:r>
            <a:rPr lang="en-US" sz="1800" b="1" dirty="0" smtClean="0">
              <a:effectLst>
                <a:outerShdw blurRad="38100" dist="38100" dir="2700000" algn="tl">
                  <a:srgbClr val="000000">
                    <a:alpha val="43137"/>
                  </a:srgbClr>
                </a:outerShdw>
              </a:effectLst>
              <a:latin typeface="Times New Roman" pitchFamily="18" charset="0"/>
              <a:cs typeface="Times New Roman" pitchFamily="18" charset="0"/>
            </a:rPr>
            <a:t> </a:t>
          </a:r>
          <a:r>
            <a:rPr lang="en-US" sz="1800" b="1" dirty="0" err="1" smtClean="0">
              <a:effectLst>
                <a:outerShdw blurRad="38100" dist="38100" dir="2700000" algn="tl">
                  <a:srgbClr val="000000">
                    <a:alpha val="43137"/>
                  </a:srgbClr>
                </a:outerShdw>
              </a:effectLst>
              <a:latin typeface="Times New Roman" pitchFamily="18" charset="0"/>
              <a:cs typeface="Times New Roman" pitchFamily="18" charset="0"/>
            </a:rPr>
            <a:t>phủ</a:t>
          </a:r>
          <a:r>
            <a:rPr lang="en-US" sz="1800" b="1" dirty="0" smtClean="0">
              <a:effectLst>
                <a:outerShdw blurRad="38100" dist="38100" dir="2700000" algn="tl">
                  <a:srgbClr val="000000">
                    <a:alpha val="43137"/>
                  </a:srgbClr>
                </a:outerShdw>
              </a:effectLst>
              <a:latin typeface="Times New Roman" pitchFamily="18" charset="0"/>
              <a:cs typeface="Times New Roman" pitchFamily="18" charset="0"/>
            </a:rPr>
            <a:t> </a:t>
          </a:r>
          <a:r>
            <a:rPr lang="en-US" sz="1800" b="1" dirty="0" err="1" smtClean="0">
              <a:effectLst>
                <a:outerShdw blurRad="38100" dist="38100" dir="2700000" algn="tl">
                  <a:srgbClr val="000000">
                    <a:alpha val="43137"/>
                  </a:srgbClr>
                </a:outerShdw>
              </a:effectLst>
              <a:latin typeface="Times New Roman" pitchFamily="18" charset="0"/>
              <a:cs typeface="Times New Roman" pitchFamily="18" charset="0"/>
            </a:rPr>
            <a:t>lâm</a:t>
          </a:r>
          <a:r>
            <a:rPr lang="en-US" sz="1800" b="1" dirty="0" smtClean="0">
              <a:effectLst>
                <a:outerShdw blurRad="38100" dist="38100" dir="2700000" algn="tl">
                  <a:srgbClr val="000000">
                    <a:alpha val="43137"/>
                  </a:srgbClr>
                </a:outerShdw>
              </a:effectLst>
              <a:latin typeface="Times New Roman" pitchFamily="18" charset="0"/>
              <a:cs typeface="Times New Roman" pitchFamily="18" charset="0"/>
            </a:rPr>
            <a:t> </a:t>
          </a:r>
          <a:r>
            <a:rPr lang="en-US" sz="1800" b="1" dirty="0" err="1" smtClean="0">
              <a:effectLst>
                <a:outerShdw blurRad="38100" dist="38100" dir="2700000" algn="tl">
                  <a:srgbClr val="000000">
                    <a:alpha val="43137"/>
                  </a:srgbClr>
                </a:outerShdw>
              </a:effectLst>
              <a:latin typeface="Times New Roman" pitchFamily="18" charset="0"/>
              <a:cs typeface="Times New Roman" pitchFamily="18" charset="0"/>
            </a:rPr>
            <a:t>thời</a:t>
          </a:r>
          <a:r>
            <a:rPr lang="en-US" sz="1800" b="1" dirty="0" smtClean="0">
              <a:effectLst>
                <a:outerShdw blurRad="38100" dist="38100" dir="2700000" algn="tl">
                  <a:srgbClr val="000000">
                    <a:alpha val="43137"/>
                  </a:srgbClr>
                </a:outerShdw>
              </a:effectLst>
              <a:latin typeface="Times New Roman" pitchFamily="18" charset="0"/>
              <a:cs typeface="Times New Roman" pitchFamily="18" charset="0"/>
            </a:rPr>
            <a:t> </a:t>
          </a:r>
          <a:r>
            <a:rPr lang="en-US" sz="1800" b="1" dirty="0" err="1" smtClean="0">
              <a:effectLst>
                <a:outerShdw blurRad="38100" dist="38100" dir="2700000" algn="tl">
                  <a:srgbClr val="000000">
                    <a:alpha val="43137"/>
                  </a:srgbClr>
                </a:outerShdw>
              </a:effectLst>
              <a:latin typeface="Times New Roman" pitchFamily="18" charset="0"/>
              <a:cs typeface="Times New Roman" pitchFamily="18" charset="0"/>
            </a:rPr>
            <a:t>ra</a:t>
          </a:r>
          <a:r>
            <a:rPr lang="en-US" sz="1800" b="1" dirty="0" smtClean="0">
              <a:effectLst>
                <a:outerShdw blurRad="38100" dist="38100" dir="2700000" algn="tl">
                  <a:srgbClr val="000000">
                    <a:alpha val="43137"/>
                  </a:srgbClr>
                </a:outerShdw>
              </a:effectLst>
              <a:latin typeface="Times New Roman" pitchFamily="18" charset="0"/>
              <a:cs typeface="Times New Roman" pitchFamily="18" charset="0"/>
            </a:rPr>
            <a:t> </a:t>
          </a:r>
          <a:r>
            <a:rPr lang="en-US" sz="1800" b="1" dirty="0" err="1" smtClean="0">
              <a:effectLst>
                <a:outerShdw blurRad="38100" dist="38100" dir="2700000" algn="tl">
                  <a:srgbClr val="000000">
                    <a:alpha val="43137"/>
                  </a:srgbClr>
                </a:outerShdw>
              </a:effectLst>
              <a:latin typeface="Times New Roman" pitchFamily="18" charset="0"/>
              <a:cs typeface="Times New Roman" pitchFamily="18" charset="0"/>
            </a:rPr>
            <a:t>mắt</a:t>
          </a:r>
          <a:r>
            <a:rPr lang="en-US" sz="1800" b="1" dirty="0" smtClean="0">
              <a:effectLst>
                <a:outerShdw blurRad="38100" dist="38100" dir="2700000" algn="tl">
                  <a:srgbClr val="000000">
                    <a:alpha val="43137"/>
                  </a:srgbClr>
                </a:outerShdw>
              </a:effectLst>
              <a:latin typeface="Times New Roman" pitchFamily="18" charset="0"/>
              <a:cs typeface="Times New Roman" pitchFamily="18" charset="0"/>
            </a:rPr>
            <a:t> </a:t>
          </a:r>
          <a:r>
            <a:rPr lang="en-US" sz="1800" b="1" dirty="0" err="1" smtClean="0">
              <a:effectLst>
                <a:outerShdw blurRad="38100" dist="38100" dir="2700000" algn="tl">
                  <a:srgbClr val="000000">
                    <a:alpha val="43137"/>
                  </a:srgbClr>
                </a:outerShdw>
              </a:effectLst>
              <a:latin typeface="Times New Roman" pitchFamily="18" charset="0"/>
              <a:cs typeface="Times New Roman" pitchFamily="18" charset="0"/>
            </a:rPr>
            <a:t>quốc</a:t>
          </a:r>
          <a:r>
            <a:rPr lang="en-US" sz="1800" b="1" dirty="0" smtClean="0">
              <a:effectLst>
                <a:outerShdw blurRad="38100" dist="38100" dir="2700000" algn="tl">
                  <a:srgbClr val="000000">
                    <a:alpha val="43137"/>
                  </a:srgbClr>
                </a:outerShdw>
              </a:effectLst>
              <a:latin typeface="Times New Roman" pitchFamily="18" charset="0"/>
              <a:cs typeface="Times New Roman" pitchFamily="18" charset="0"/>
            </a:rPr>
            <a:t> </a:t>
          </a:r>
          <a:r>
            <a:rPr lang="en-US" sz="1800" b="1" dirty="0" err="1" smtClean="0">
              <a:effectLst>
                <a:outerShdw blurRad="38100" dist="38100" dir="2700000" algn="tl">
                  <a:srgbClr val="000000">
                    <a:alpha val="43137"/>
                  </a:srgbClr>
                </a:outerShdw>
              </a:effectLst>
              <a:latin typeface="Times New Roman" pitchFamily="18" charset="0"/>
              <a:cs typeface="Times New Roman" pitchFamily="18" charset="0"/>
            </a:rPr>
            <a:t>dân</a:t>
          </a:r>
          <a:endParaRPr lang="en-US" sz="1800" b="1" dirty="0">
            <a:effectLst>
              <a:outerShdw blurRad="38100" dist="38100" dir="2700000" algn="tl">
                <a:srgbClr val="000000">
                  <a:alpha val="43137"/>
                </a:srgbClr>
              </a:outerShdw>
            </a:effectLst>
            <a:latin typeface="Times New Roman" pitchFamily="18" charset="0"/>
            <a:cs typeface="Times New Roman" pitchFamily="18" charset="0"/>
          </a:endParaRPr>
        </a:p>
      </dgm:t>
    </dgm:pt>
    <dgm:pt modelId="{78111E7D-45F0-4A27-A285-BDA4B7FA76A3}" type="parTrans" cxnId="{319EA0E1-FCB0-43F7-9373-99B24807006F}">
      <dgm:prSet/>
      <dgm:spPr/>
      <dgm:t>
        <a:bodyPr/>
        <a:lstStyle/>
        <a:p>
          <a:endParaRPr lang="en-US"/>
        </a:p>
      </dgm:t>
    </dgm:pt>
    <dgm:pt modelId="{E7D8927E-6209-426E-9338-A8DCE6DA0ECC}" type="sibTrans" cxnId="{319EA0E1-FCB0-43F7-9373-99B24807006F}">
      <dgm:prSet/>
      <dgm:spPr/>
      <dgm:t>
        <a:bodyPr/>
        <a:lstStyle/>
        <a:p>
          <a:endParaRPr lang="en-US"/>
        </a:p>
      </dgm:t>
    </dgm:pt>
    <dgm:pt modelId="{EFC535EB-F0AC-4A0A-8114-039AC5A4C2CA}" type="pres">
      <dgm:prSet presAssocID="{1BE741D2-67A0-4A9A-848E-15948F3AE413}" presName="arrowDiagram" presStyleCnt="0">
        <dgm:presLayoutVars>
          <dgm:chMax val="5"/>
          <dgm:dir/>
          <dgm:resizeHandles val="exact"/>
        </dgm:presLayoutVars>
      </dgm:prSet>
      <dgm:spPr/>
      <dgm:t>
        <a:bodyPr/>
        <a:lstStyle/>
        <a:p>
          <a:endParaRPr lang="en-US"/>
        </a:p>
      </dgm:t>
    </dgm:pt>
    <dgm:pt modelId="{94D727A5-7B97-4BE3-A0D0-ADB011D93FC8}" type="pres">
      <dgm:prSet presAssocID="{1BE741D2-67A0-4A9A-848E-15948F3AE413}" presName="arrow" presStyleLbl="bgShp" presStyleIdx="0" presStyleCnt="1"/>
      <dgm:spPr/>
    </dgm:pt>
    <dgm:pt modelId="{1E62D24D-F272-48E5-ABD9-513A4A167615}" type="pres">
      <dgm:prSet presAssocID="{1BE741D2-67A0-4A9A-848E-15948F3AE413}" presName="arrowDiagram4" presStyleCnt="0"/>
      <dgm:spPr/>
    </dgm:pt>
    <dgm:pt modelId="{3886E4EE-9E1F-42EC-99F0-801AE333BD35}" type="pres">
      <dgm:prSet presAssocID="{19E0C0DD-A98F-49F5-A2E6-C795D8E0C2B0}" presName="bullet4a" presStyleLbl="node1" presStyleIdx="0" presStyleCnt="4"/>
      <dgm:spPr/>
    </dgm:pt>
    <dgm:pt modelId="{27904E88-776D-4C3F-ACBB-09F7DBAEE361}" type="pres">
      <dgm:prSet presAssocID="{19E0C0DD-A98F-49F5-A2E6-C795D8E0C2B0}" presName="textBox4a" presStyleLbl="revTx" presStyleIdx="0" presStyleCnt="4" custScaleX="126283" custLinFactNeighborX="13135">
        <dgm:presLayoutVars>
          <dgm:bulletEnabled val="1"/>
        </dgm:presLayoutVars>
      </dgm:prSet>
      <dgm:spPr/>
      <dgm:t>
        <a:bodyPr/>
        <a:lstStyle/>
        <a:p>
          <a:endParaRPr lang="en-US"/>
        </a:p>
      </dgm:t>
    </dgm:pt>
    <dgm:pt modelId="{CE53E147-ABE5-418F-833B-85A8BADD3C04}" type="pres">
      <dgm:prSet presAssocID="{5C9B8108-1BAE-4275-A78B-D629A2AE5B89}" presName="bullet4b" presStyleLbl="node1" presStyleIdx="1" presStyleCnt="4"/>
      <dgm:spPr/>
    </dgm:pt>
    <dgm:pt modelId="{734046E7-EBDD-4941-8818-DE7048EB790C}" type="pres">
      <dgm:prSet presAssocID="{5C9B8108-1BAE-4275-A78B-D629A2AE5B89}" presName="textBox4b" presStyleLbl="revTx" presStyleIdx="1" presStyleCnt="4">
        <dgm:presLayoutVars>
          <dgm:bulletEnabled val="1"/>
        </dgm:presLayoutVars>
      </dgm:prSet>
      <dgm:spPr/>
      <dgm:t>
        <a:bodyPr/>
        <a:lstStyle/>
        <a:p>
          <a:endParaRPr lang="en-US"/>
        </a:p>
      </dgm:t>
    </dgm:pt>
    <dgm:pt modelId="{E3187A04-3B51-4993-825B-CC0430114EA9}" type="pres">
      <dgm:prSet presAssocID="{76069B16-9D76-4360-BDD8-B3674066C739}" presName="bullet4c" presStyleLbl="node1" presStyleIdx="2" presStyleCnt="4"/>
      <dgm:spPr/>
    </dgm:pt>
    <dgm:pt modelId="{5750988E-2BF4-4AA0-A652-6A073C951F58}" type="pres">
      <dgm:prSet presAssocID="{76069B16-9D76-4360-BDD8-B3674066C739}" presName="textBox4c" presStyleLbl="revTx" presStyleIdx="2" presStyleCnt="4" custScaleY="59294" custLinFactNeighborX="-2963" custLinFactNeighborY="-14850">
        <dgm:presLayoutVars>
          <dgm:bulletEnabled val="1"/>
        </dgm:presLayoutVars>
      </dgm:prSet>
      <dgm:spPr/>
      <dgm:t>
        <a:bodyPr/>
        <a:lstStyle/>
        <a:p>
          <a:endParaRPr lang="en-US"/>
        </a:p>
      </dgm:t>
    </dgm:pt>
    <dgm:pt modelId="{110E1C09-D34F-45C5-A329-DB713B84584E}" type="pres">
      <dgm:prSet presAssocID="{58B8F929-5A16-45DF-8E18-6EC5C140C746}" presName="bullet4d" presStyleLbl="node1" presStyleIdx="3" presStyleCnt="4"/>
      <dgm:spPr/>
    </dgm:pt>
    <dgm:pt modelId="{BCF66E05-014B-49EE-9743-BB27B4394DED}" type="pres">
      <dgm:prSet presAssocID="{58B8F929-5A16-45DF-8E18-6EC5C140C746}" presName="textBox4d" presStyleLbl="revTx" presStyleIdx="3" presStyleCnt="4" custScaleX="130184" custScaleY="44865" custLinFactNeighborX="12530" custLinFactNeighborY="-25307">
        <dgm:presLayoutVars>
          <dgm:bulletEnabled val="1"/>
        </dgm:presLayoutVars>
      </dgm:prSet>
      <dgm:spPr/>
      <dgm:t>
        <a:bodyPr/>
        <a:lstStyle/>
        <a:p>
          <a:endParaRPr lang="en-US"/>
        </a:p>
      </dgm:t>
    </dgm:pt>
  </dgm:ptLst>
  <dgm:cxnLst>
    <dgm:cxn modelId="{8B0E0DE4-B572-4D11-BC73-9977FA8A66F3}" srcId="{1BE741D2-67A0-4A9A-848E-15948F3AE413}" destId="{76069B16-9D76-4360-BDD8-B3674066C739}" srcOrd="2" destOrd="0" parTransId="{C6A71B78-BAA6-4047-926B-80FCDEC132DF}" sibTransId="{1D763A8E-5A33-469A-B8C8-097F1C8DDFB9}"/>
    <dgm:cxn modelId="{18C95529-1A53-4928-A4F2-F0F338241E81}" srcId="{1BE741D2-67A0-4A9A-848E-15948F3AE413}" destId="{5C9B8108-1BAE-4275-A78B-D629A2AE5B89}" srcOrd="1" destOrd="0" parTransId="{009140F3-CF21-4327-82FE-67DBFC3C945E}" sibTransId="{741BBAB5-9CA5-47F6-86A7-7AF6EE99A9E8}"/>
    <dgm:cxn modelId="{0D177C0C-2EB0-41AA-904D-5DACC85D43C8}" type="presOf" srcId="{58B8F929-5A16-45DF-8E18-6EC5C140C746}" destId="{BCF66E05-014B-49EE-9743-BB27B4394DED}" srcOrd="0" destOrd="0" presId="urn:microsoft.com/office/officeart/2005/8/layout/arrow2"/>
    <dgm:cxn modelId="{319EA0E1-FCB0-43F7-9373-99B24807006F}" srcId="{1BE741D2-67A0-4A9A-848E-15948F3AE413}" destId="{58B8F929-5A16-45DF-8E18-6EC5C140C746}" srcOrd="3" destOrd="0" parTransId="{78111E7D-45F0-4A27-A285-BDA4B7FA76A3}" sibTransId="{E7D8927E-6209-426E-9338-A8DCE6DA0ECC}"/>
    <dgm:cxn modelId="{01E82677-4BAC-4DD5-91FE-0DC389F28422}" type="presOf" srcId="{5C9B8108-1BAE-4275-A78B-D629A2AE5B89}" destId="{734046E7-EBDD-4941-8818-DE7048EB790C}" srcOrd="0" destOrd="0" presId="urn:microsoft.com/office/officeart/2005/8/layout/arrow2"/>
    <dgm:cxn modelId="{8DFDB772-A56E-421B-A108-B286086760A6}" type="presOf" srcId="{1BE741D2-67A0-4A9A-848E-15948F3AE413}" destId="{EFC535EB-F0AC-4A0A-8114-039AC5A4C2CA}" srcOrd="0" destOrd="0" presId="urn:microsoft.com/office/officeart/2005/8/layout/arrow2"/>
    <dgm:cxn modelId="{1874D582-9353-4750-9872-829C54F1E77A}" srcId="{1BE741D2-67A0-4A9A-848E-15948F3AE413}" destId="{19E0C0DD-A98F-49F5-A2E6-C795D8E0C2B0}" srcOrd="0" destOrd="0" parTransId="{02A9BC9C-C1AA-48E6-BFF7-D300A9D6DFFA}" sibTransId="{9EB470F7-B4FA-4FAC-A2DC-22D813A0743A}"/>
    <dgm:cxn modelId="{63B03302-22EC-4C34-8500-749BB9E0A95C}" type="presOf" srcId="{19E0C0DD-A98F-49F5-A2E6-C795D8E0C2B0}" destId="{27904E88-776D-4C3F-ACBB-09F7DBAEE361}" srcOrd="0" destOrd="0" presId="urn:microsoft.com/office/officeart/2005/8/layout/arrow2"/>
    <dgm:cxn modelId="{98781270-4D0A-4C8D-AB69-1A647FB8353B}" type="presOf" srcId="{76069B16-9D76-4360-BDD8-B3674066C739}" destId="{5750988E-2BF4-4AA0-A652-6A073C951F58}" srcOrd="0" destOrd="0" presId="urn:microsoft.com/office/officeart/2005/8/layout/arrow2"/>
    <dgm:cxn modelId="{A5DDC27C-96C9-4F3F-A52B-2A2738B0044A}" type="presParOf" srcId="{EFC535EB-F0AC-4A0A-8114-039AC5A4C2CA}" destId="{94D727A5-7B97-4BE3-A0D0-ADB011D93FC8}" srcOrd="0" destOrd="0" presId="urn:microsoft.com/office/officeart/2005/8/layout/arrow2"/>
    <dgm:cxn modelId="{AFC3A13A-9DA9-46EA-A914-820EFD930F85}" type="presParOf" srcId="{EFC535EB-F0AC-4A0A-8114-039AC5A4C2CA}" destId="{1E62D24D-F272-48E5-ABD9-513A4A167615}" srcOrd="1" destOrd="0" presId="urn:microsoft.com/office/officeart/2005/8/layout/arrow2"/>
    <dgm:cxn modelId="{340E321B-9DF8-481D-B6B9-95BD162B2816}" type="presParOf" srcId="{1E62D24D-F272-48E5-ABD9-513A4A167615}" destId="{3886E4EE-9E1F-42EC-99F0-801AE333BD35}" srcOrd="0" destOrd="0" presId="urn:microsoft.com/office/officeart/2005/8/layout/arrow2"/>
    <dgm:cxn modelId="{E0F70FAC-F631-4D8A-9955-69D9D7CBBAED}" type="presParOf" srcId="{1E62D24D-F272-48E5-ABD9-513A4A167615}" destId="{27904E88-776D-4C3F-ACBB-09F7DBAEE361}" srcOrd="1" destOrd="0" presId="urn:microsoft.com/office/officeart/2005/8/layout/arrow2"/>
    <dgm:cxn modelId="{AA6895DF-F555-4856-A23D-1145A3B3D020}" type="presParOf" srcId="{1E62D24D-F272-48E5-ABD9-513A4A167615}" destId="{CE53E147-ABE5-418F-833B-85A8BADD3C04}" srcOrd="2" destOrd="0" presId="urn:microsoft.com/office/officeart/2005/8/layout/arrow2"/>
    <dgm:cxn modelId="{C715DBF4-C811-436B-89FC-88B3D6A2F207}" type="presParOf" srcId="{1E62D24D-F272-48E5-ABD9-513A4A167615}" destId="{734046E7-EBDD-4941-8818-DE7048EB790C}" srcOrd="3" destOrd="0" presId="urn:microsoft.com/office/officeart/2005/8/layout/arrow2"/>
    <dgm:cxn modelId="{84D7831D-7B4E-4513-BC30-9367CCF87317}" type="presParOf" srcId="{1E62D24D-F272-48E5-ABD9-513A4A167615}" destId="{E3187A04-3B51-4993-825B-CC0430114EA9}" srcOrd="4" destOrd="0" presId="urn:microsoft.com/office/officeart/2005/8/layout/arrow2"/>
    <dgm:cxn modelId="{EA12BCA8-972F-43DB-A12F-600223500E03}" type="presParOf" srcId="{1E62D24D-F272-48E5-ABD9-513A4A167615}" destId="{5750988E-2BF4-4AA0-A652-6A073C951F58}" srcOrd="5" destOrd="0" presId="urn:microsoft.com/office/officeart/2005/8/layout/arrow2"/>
    <dgm:cxn modelId="{70C7E28E-2C2C-4D71-B7AF-C79AA81E25E7}" type="presParOf" srcId="{1E62D24D-F272-48E5-ABD9-513A4A167615}" destId="{110E1C09-D34F-45C5-A329-DB713B84584E}" srcOrd="6" destOrd="0" presId="urn:microsoft.com/office/officeart/2005/8/layout/arrow2"/>
    <dgm:cxn modelId="{D40B3521-9980-424B-B81D-BE3BC341662F}" type="presParOf" srcId="{1E62D24D-F272-48E5-ABD9-513A4A167615}" destId="{BCF66E05-014B-49EE-9743-BB27B4394DED}" srcOrd="7" destOrd="0" presId="urn:microsoft.com/office/officeart/2005/8/layout/arrow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CD24234C-9132-4C59-AFB8-D74BB49802F8}" type="doc">
      <dgm:prSet loTypeId="urn:microsoft.com/office/officeart/2005/8/layout/hList6" loCatId="list" qsTypeId="urn:microsoft.com/office/officeart/2005/8/quickstyle/3d3" qsCatId="3D" csTypeId="urn:microsoft.com/office/officeart/2005/8/colors/colorful1#1" csCatId="colorful" phldr="1"/>
      <dgm:spPr/>
      <dgm:t>
        <a:bodyPr/>
        <a:lstStyle/>
        <a:p>
          <a:endParaRPr lang="en-US"/>
        </a:p>
      </dgm:t>
    </dgm:pt>
    <dgm:pt modelId="{686730D3-B755-4F61-AF55-B99C4B3AC62C}">
      <dgm:prSet phldrT="[Text]"/>
      <dgm:spPr/>
      <dgm:t>
        <a:bodyPr/>
        <a:lstStyle/>
        <a:p>
          <a:r>
            <a:rPr lang="en-US" b="1" dirty="0" err="1" smtClean="0">
              <a:solidFill>
                <a:srgbClr val="FFFF00"/>
              </a:solidFill>
              <a:effectLst/>
              <a:latin typeface=".VnTime" pitchFamily="34" charset="0"/>
            </a:rPr>
            <a:t>MÆt</a:t>
          </a:r>
          <a:r>
            <a:rPr lang="en-US" b="1" dirty="0" smtClean="0">
              <a:solidFill>
                <a:srgbClr val="FFFF00"/>
              </a:solidFill>
              <a:effectLst/>
              <a:latin typeface=".VnTime" pitchFamily="34" charset="0"/>
            </a:rPr>
            <a:t> </a:t>
          </a:r>
          <a:r>
            <a:rPr lang="en-US" b="1" dirty="0" err="1" smtClean="0">
              <a:solidFill>
                <a:srgbClr val="FFFF00"/>
              </a:solidFill>
              <a:effectLst/>
              <a:latin typeface=".VnTime" pitchFamily="34" charset="0"/>
            </a:rPr>
            <a:t>trËn</a:t>
          </a:r>
          <a:r>
            <a:rPr lang="en-US" b="1" dirty="0" smtClean="0">
              <a:solidFill>
                <a:srgbClr val="FFFF00"/>
              </a:solidFill>
              <a:effectLst/>
              <a:latin typeface=".VnTime" pitchFamily="34" charset="0"/>
            </a:rPr>
            <a:t> </a:t>
          </a:r>
          <a:r>
            <a:rPr lang="en-US" b="1" dirty="0" err="1" smtClean="0">
              <a:solidFill>
                <a:srgbClr val="FFFF00"/>
              </a:solidFill>
              <a:effectLst/>
              <a:latin typeface=".VnTime" pitchFamily="34" charset="0"/>
            </a:rPr>
            <a:t>d©n</a:t>
          </a:r>
          <a:r>
            <a:rPr lang="en-US" b="1" dirty="0" smtClean="0">
              <a:solidFill>
                <a:srgbClr val="FFFF00"/>
              </a:solidFill>
              <a:effectLst/>
              <a:latin typeface=".VnTime" pitchFamily="34" charset="0"/>
            </a:rPr>
            <a:t> </a:t>
          </a:r>
          <a:r>
            <a:rPr lang="en-US" b="1" dirty="0" err="1" smtClean="0">
              <a:solidFill>
                <a:srgbClr val="FFFF00"/>
              </a:solidFill>
              <a:effectLst/>
              <a:latin typeface=".VnTime" pitchFamily="34" charset="0"/>
            </a:rPr>
            <a:t>chñ</a:t>
          </a:r>
          <a:r>
            <a:rPr lang="en-US" b="1" dirty="0" smtClean="0">
              <a:solidFill>
                <a:srgbClr val="FFFF00"/>
              </a:solidFill>
              <a:effectLst/>
              <a:latin typeface=".VnTime" pitchFamily="34" charset="0"/>
            </a:rPr>
            <a:t> §«</a:t>
          </a:r>
          <a:r>
            <a:rPr lang="en-US" b="1" dirty="0" err="1" smtClean="0">
              <a:solidFill>
                <a:srgbClr val="FFFF00"/>
              </a:solidFill>
              <a:effectLst/>
              <a:latin typeface=".VnTime" pitchFamily="34" charset="0"/>
            </a:rPr>
            <a:t>ng</a:t>
          </a:r>
          <a:r>
            <a:rPr lang="en-US" b="1" dirty="0" smtClean="0">
              <a:solidFill>
                <a:srgbClr val="FFFF00"/>
              </a:solidFill>
              <a:effectLst/>
              <a:latin typeface=".VnTime" pitchFamily="34" charset="0"/>
            </a:rPr>
            <a:t> </a:t>
          </a:r>
          <a:r>
            <a:rPr lang="en-US" b="1" dirty="0" err="1" smtClean="0">
              <a:solidFill>
                <a:srgbClr val="FFFF00"/>
              </a:solidFill>
              <a:effectLst/>
              <a:latin typeface=".VnTime" pitchFamily="34" charset="0"/>
            </a:rPr>
            <a:t>D­¬ng</a:t>
          </a:r>
          <a:r>
            <a:rPr lang="en-US" b="1" dirty="0" smtClean="0">
              <a:solidFill>
                <a:srgbClr val="FFFF00"/>
              </a:solidFill>
              <a:effectLst/>
              <a:latin typeface=".VnTime" pitchFamily="34" charset="0"/>
            </a:rPr>
            <a:t> (3/1938)</a:t>
          </a:r>
          <a:endParaRPr lang="en-US" b="1" dirty="0">
            <a:solidFill>
              <a:srgbClr val="FFFF00"/>
            </a:solidFill>
            <a:effectLst/>
            <a:latin typeface=".VnTime" pitchFamily="34" charset="0"/>
          </a:endParaRPr>
        </a:p>
      </dgm:t>
    </dgm:pt>
    <dgm:pt modelId="{D9085120-C258-4F38-A1FE-04CAD009348B}" type="parTrans" cxnId="{FBA20647-D2E4-46DE-9591-D5FBB9045548}">
      <dgm:prSet/>
      <dgm:spPr/>
      <dgm:t>
        <a:bodyPr/>
        <a:lstStyle/>
        <a:p>
          <a:endParaRPr lang="en-US" b="1">
            <a:solidFill>
              <a:srgbClr val="FFFF00"/>
            </a:solidFill>
            <a:effectLst>
              <a:outerShdw blurRad="38100" dist="38100" dir="2700000" algn="tl">
                <a:srgbClr val="000000">
                  <a:alpha val="43137"/>
                </a:srgbClr>
              </a:outerShdw>
            </a:effectLst>
            <a:latin typeface=".VnTime" pitchFamily="34" charset="0"/>
          </a:endParaRPr>
        </a:p>
      </dgm:t>
    </dgm:pt>
    <dgm:pt modelId="{867C974D-1909-4240-8014-E73C43DF4E2B}" type="sibTrans" cxnId="{FBA20647-D2E4-46DE-9591-D5FBB9045548}">
      <dgm:prSet/>
      <dgm:spPr/>
      <dgm:t>
        <a:bodyPr/>
        <a:lstStyle/>
        <a:p>
          <a:endParaRPr lang="en-US" b="1">
            <a:solidFill>
              <a:srgbClr val="FFFF00"/>
            </a:solidFill>
            <a:effectLst>
              <a:outerShdw blurRad="38100" dist="38100" dir="2700000" algn="tl">
                <a:srgbClr val="000000">
                  <a:alpha val="43137"/>
                </a:srgbClr>
              </a:outerShdw>
            </a:effectLst>
            <a:latin typeface=".VnTime" pitchFamily="34" charset="0"/>
          </a:endParaRPr>
        </a:p>
      </dgm:t>
    </dgm:pt>
    <dgm:pt modelId="{AE3F498D-174C-49C5-A829-7C913D9B649A}">
      <dgm:prSet/>
      <dgm:spPr/>
      <dgm:t>
        <a:bodyPr/>
        <a:lstStyle/>
        <a:p>
          <a:r>
            <a:rPr lang="en-US" b="1" dirty="0" err="1" smtClean="0">
              <a:solidFill>
                <a:schemeClr val="tx1"/>
              </a:solidFill>
              <a:effectLst/>
              <a:latin typeface=".VnTime" pitchFamily="34" charset="0"/>
            </a:rPr>
            <a:t>MÆt</a:t>
          </a:r>
          <a:r>
            <a:rPr lang="en-US" b="1" dirty="0" smtClean="0">
              <a:solidFill>
                <a:schemeClr val="tx1"/>
              </a:solidFill>
              <a:effectLst/>
              <a:latin typeface=".VnTime" pitchFamily="34" charset="0"/>
            </a:rPr>
            <a:t> </a:t>
          </a:r>
          <a:r>
            <a:rPr lang="en-US" b="1" dirty="0" err="1" smtClean="0">
              <a:solidFill>
                <a:schemeClr val="tx1"/>
              </a:solidFill>
              <a:effectLst/>
              <a:latin typeface=".VnTime" pitchFamily="34" charset="0"/>
            </a:rPr>
            <a:t>trËn</a:t>
          </a:r>
          <a:r>
            <a:rPr lang="en-US" b="1" dirty="0" smtClean="0">
              <a:solidFill>
                <a:schemeClr val="tx1"/>
              </a:solidFill>
              <a:effectLst/>
              <a:latin typeface=".VnTime" pitchFamily="34" charset="0"/>
            </a:rPr>
            <a:t> </a:t>
          </a:r>
          <a:r>
            <a:rPr lang="en-US" b="1" dirty="0" err="1" smtClean="0">
              <a:solidFill>
                <a:schemeClr val="tx1"/>
              </a:solidFill>
              <a:effectLst/>
              <a:latin typeface=".VnTime" pitchFamily="34" charset="0"/>
            </a:rPr>
            <a:t>d©n</a:t>
          </a:r>
          <a:r>
            <a:rPr lang="en-US" b="1" dirty="0" smtClean="0">
              <a:solidFill>
                <a:schemeClr val="tx1"/>
              </a:solidFill>
              <a:effectLst/>
              <a:latin typeface=".VnTime" pitchFamily="34" charset="0"/>
            </a:rPr>
            <a:t> </a:t>
          </a:r>
          <a:r>
            <a:rPr lang="en-US" b="1" dirty="0" err="1" smtClean="0">
              <a:solidFill>
                <a:schemeClr val="tx1"/>
              </a:solidFill>
              <a:effectLst/>
              <a:latin typeface=".VnTime" pitchFamily="34" charset="0"/>
            </a:rPr>
            <a:t>téc</a:t>
          </a:r>
          <a:r>
            <a:rPr lang="en-US" b="1" dirty="0" smtClean="0">
              <a:solidFill>
                <a:schemeClr val="tx1"/>
              </a:solidFill>
              <a:effectLst/>
              <a:latin typeface=".VnTime" pitchFamily="34" charset="0"/>
            </a:rPr>
            <a:t> </a:t>
          </a:r>
          <a:r>
            <a:rPr lang="en-US" b="1" dirty="0" err="1" smtClean="0">
              <a:solidFill>
                <a:schemeClr val="tx1"/>
              </a:solidFill>
              <a:effectLst/>
              <a:latin typeface=".VnTime" pitchFamily="34" charset="0"/>
            </a:rPr>
            <a:t>thèng</a:t>
          </a:r>
          <a:r>
            <a:rPr lang="en-US" b="1" dirty="0" smtClean="0">
              <a:solidFill>
                <a:schemeClr val="tx1"/>
              </a:solidFill>
              <a:effectLst/>
              <a:latin typeface=".VnTime" pitchFamily="34" charset="0"/>
            </a:rPr>
            <a:t> </a:t>
          </a:r>
          <a:r>
            <a:rPr lang="en-US" b="1" dirty="0" err="1" smtClean="0">
              <a:solidFill>
                <a:schemeClr val="tx1"/>
              </a:solidFill>
              <a:effectLst/>
              <a:latin typeface=".VnTime" pitchFamily="34" charset="0"/>
            </a:rPr>
            <a:t>nhÊt</a:t>
          </a:r>
          <a:r>
            <a:rPr lang="en-US" b="1" dirty="0" smtClean="0">
              <a:solidFill>
                <a:schemeClr val="tx1"/>
              </a:solidFill>
              <a:effectLst/>
              <a:latin typeface=".VnTime" pitchFamily="34" charset="0"/>
            </a:rPr>
            <a:t> </a:t>
          </a:r>
          <a:r>
            <a:rPr lang="en-US" b="1" dirty="0" err="1" smtClean="0">
              <a:solidFill>
                <a:schemeClr val="tx1"/>
              </a:solidFill>
              <a:effectLst/>
              <a:latin typeface=".VnTime" pitchFamily="34" charset="0"/>
            </a:rPr>
            <a:t>ph¶n</a:t>
          </a:r>
          <a:r>
            <a:rPr lang="en-US" b="1" dirty="0" smtClean="0">
              <a:solidFill>
                <a:schemeClr val="tx1"/>
              </a:solidFill>
              <a:effectLst/>
              <a:latin typeface=".VnTime" pitchFamily="34" charset="0"/>
            </a:rPr>
            <a:t> ®Õ §«</a:t>
          </a:r>
          <a:r>
            <a:rPr lang="en-US" b="1" dirty="0" err="1" smtClean="0">
              <a:solidFill>
                <a:schemeClr val="tx1"/>
              </a:solidFill>
              <a:effectLst/>
              <a:latin typeface=".VnTime" pitchFamily="34" charset="0"/>
            </a:rPr>
            <a:t>ng</a:t>
          </a:r>
          <a:r>
            <a:rPr lang="en-US" b="1" dirty="0" smtClean="0">
              <a:solidFill>
                <a:schemeClr val="tx1"/>
              </a:solidFill>
              <a:effectLst/>
              <a:latin typeface=".VnTime" pitchFamily="34" charset="0"/>
            </a:rPr>
            <a:t> </a:t>
          </a:r>
          <a:r>
            <a:rPr lang="en-US" b="1" dirty="0" err="1" smtClean="0">
              <a:solidFill>
                <a:schemeClr val="tx1"/>
              </a:solidFill>
              <a:effectLst/>
              <a:latin typeface=".VnTime" pitchFamily="34" charset="0"/>
            </a:rPr>
            <a:t>D­¬ng</a:t>
          </a:r>
          <a:r>
            <a:rPr lang="en-US" b="1" dirty="0" smtClean="0">
              <a:solidFill>
                <a:schemeClr val="tx1"/>
              </a:solidFill>
              <a:effectLst/>
              <a:latin typeface=".VnTime" pitchFamily="34" charset="0"/>
            </a:rPr>
            <a:t> (11/1939)</a:t>
          </a:r>
        </a:p>
      </dgm:t>
    </dgm:pt>
    <dgm:pt modelId="{838D3C14-3031-434D-AC60-6022EBEAC8A4}" type="parTrans" cxnId="{61B862A4-D9CF-42F9-87CF-709504CDB719}">
      <dgm:prSet/>
      <dgm:spPr/>
      <dgm:t>
        <a:bodyPr/>
        <a:lstStyle/>
        <a:p>
          <a:endParaRPr lang="en-US" b="1">
            <a:solidFill>
              <a:srgbClr val="FFFF00"/>
            </a:solidFill>
            <a:effectLst>
              <a:outerShdw blurRad="38100" dist="38100" dir="2700000" algn="tl">
                <a:srgbClr val="000000">
                  <a:alpha val="43137"/>
                </a:srgbClr>
              </a:outerShdw>
            </a:effectLst>
            <a:latin typeface=".VnTime" pitchFamily="34" charset="0"/>
          </a:endParaRPr>
        </a:p>
      </dgm:t>
    </dgm:pt>
    <dgm:pt modelId="{3BD4827F-D7F7-48DC-82F6-7CB36D78300C}" type="sibTrans" cxnId="{61B862A4-D9CF-42F9-87CF-709504CDB719}">
      <dgm:prSet/>
      <dgm:spPr/>
      <dgm:t>
        <a:bodyPr/>
        <a:lstStyle/>
        <a:p>
          <a:endParaRPr lang="en-US" b="1">
            <a:solidFill>
              <a:srgbClr val="FFFF00"/>
            </a:solidFill>
            <a:effectLst>
              <a:outerShdw blurRad="38100" dist="38100" dir="2700000" algn="tl">
                <a:srgbClr val="000000">
                  <a:alpha val="43137"/>
                </a:srgbClr>
              </a:outerShdw>
            </a:effectLst>
            <a:latin typeface=".VnTime" pitchFamily="34" charset="0"/>
          </a:endParaRPr>
        </a:p>
      </dgm:t>
    </dgm:pt>
    <dgm:pt modelId="{42CE411B-2C35-42E8-B659-547B8B677D99}">
      <dgm:prSet/>
      <dgm:spPr/>
      <dgm:t>
        <a:bodyPr/>
        <a:lstStyle/>
        <a:p>
          <a:r>
            <a:rPr lang="en-US" b="1" dirty="0" err="1" smtClean="0">
              <a:solidFill>
                <a:srgbClr val="FFFF00"/>
              </a:solidFill>
              <a:effectLst/>
              <a:latin typeface=".VnTime" pitchFamily="34" charset="0"/>
            </a:rPr>
            <a:t>MÆt</a:t>
          </a:r>
          <a:r>
            <a:rPr lang="en-US" b="1" dirty="0" smtClean="0">
              <a:solidFill>
                <a:srgbClr val="FFFF00"/>
              </a:solidFill>
              <a:effectLst/>
              <a:latin typeface=".VnTime" pitchFamily="34" charset="0"/>
            </a:rPr>
            <a:t> </a:t>
          </a:r>
          <a:r>
            <a:rPr lang="en-US" b="1" dirty="0" err="1" smtClean="0">
              <a:solidFill>
                <a:srgbClr val="FFFF00"/>
              </a:solidFill>
              <a:effectLst/>
              <a:latin typeface=".VnTime" pitchFamily="34" charset="0"/>
            </a:rPr>
            <a:t>trËn</a:t>
          </a:r>
          <a:r>
            <a:rPr lang="en-US" b="1" dirty="0" smtClean="0">
              <a:solidFill>
                <a:srgbClr val="FFFF00"/>
              </a:solidFill>
              <a:effectLst/>
              <a:latin typeface=".VnTime" pitchFamily="34" charset="0"/>
            </a:rPr>
            <a:t> </a:t>
          </a:r>
          <a:r>
            <a:rPr lang="en-US" b="1" dirty="0" err="1" smtClean="0">
              <a:solidFill>
                <a:srgbClr val="FFFF00"/>
              </a:solidFill>
              <a:effectLst/>
              <a:latin typeface=".VnTime" pitchFamily="34" charset="0"/>
            </a:rPr>
            <a:t>ViÖt</a:t>
          </a:r>
          <a:r>
            <a:rPr lang="en-US" b="1" dirty="0" smtClean="0">
              <a:solidFill>
                <a:srgbClr val="FFFF00"/>
              </a:solidFill>
              <a:effectLst/>
              <a:latin typeface=".VnTime" pitchFamily="34" charset="0"/>
            </a:rPr>
            <a:t> Minh</a:t>
          </a:r>
        </a:p>
        <a:p>
          <a:r>
            <a:rPr lang="en-US" b="1" dirty="0" smtClean="0">
              <a:solidFill>
                <a:srgbClr val="FFFF00"/>
              </a:solidFill>
              <a:effectLst/>
              <a:latin typeface=".VnTime" pitchFamily="34" charset="0"/>
            </a:rPr>
            <a:t>(5/1941)</a:t>
          </a:r>
        </a:p>
      </dgm:t>
    </dgm:pt>
    <dgm:pt modelId="{2406F900-DD8E-4395-A979-C31F6109F044}" type="parTrans" cxnId="{95911124-247E-4C72-A016-7E690CAA6AB4}">
      <dgm:prSet/>
      <dgm:spPr/>
      <dgm:t>
        <a:bodyPr/>
        <a:lstStyle/>
        <a:p>
          <a:endParaRPr lang="en-US" b="1">
            <a:solidFill>
              <a:srgbClr val="FFFF00"/>
            </a:solidFill>
            <a:effectLst>
              <a:outerShdw blurRad="38100" dist="38100" dir="2700000" algn="tl">
                <a:srgbClr val="000000">
                  <a:alpha val="43137"/>
                </a:srgbClr>
              </a:outerShdw>
            </a:effectLst>
            <a:latin typeface=".VnTime" pitchFamily="34" charset="0"/>
          </a:endParaRPr>
        </a:p>
      </dgm:t>
    </dgm:pt>
    <dgm:pt modelId="{ABB171B3-DD4B-4382-BC59-0B12D5DC5086}" type="sibTrans" cxnId="{95911124-247E-4C72-A016-7E690CAA6AB4}">
      <dgm:prSet/>
      <dgm:spPr/>
      <dgm:t>
        <a:bodyPr/>
        <a:lstStyle/>
        <a:p>
          <a:endParaRPr lang="en-US" b="1">
            <a:solidFill>
              <a:srgbClr val="FFFF00"/>
            </a:solidFill>
            <a:effectLst>
              <a:outerShdw blurRad="38100" dist="38100" dir="2700000" algn="tl">
                <a:srgbClr val="000000">
                  <a:alpha val="43137"/>
                </a:srgbClr>
              </a:outerShdw>
            </a:effectLst>
            <a:latin typeface=".VnTime" pitchFamily="34" charset="0"/>
          </a:endParaRPr>
        </a:p>
      </dgm:t>
    </dgm:pt>
    <dgm:pt modelId="{BB138677-6D5A-468B-BE29-D07E1095B57C}">
      <dgm:prSet phldrT="[Text]"/>
      <dgm:spPr/>
      <dgm:t>
        <a:bodyPr/>
        <a:lstStyle/>
        <a:p>
          <a:r>
            <a:rPr lang="en-US" b="1" dirty="0" err="1" smtClean="0">
              <a:solidFill>
                <a:srgbClr val="FFFF00"/>
              </a:solidFill>
              <a:effectLst/>
              <a:latin typeface=".VnTime" pitchFamily="34" charset="0"/>
            </a:rPr>
            <a:t>Héi</a:t>
          </a:r>
          <a:r>
            <a:rPr lang="en-US" b="1" dirty="0" smtClean="0">
              <a:solidFill>
                <a:srgbClr val="FFFF00"/>
              </a:solidFill>
              <a:effectLst/>
              <a:latin typeface=".VnTime" pitchFamily="34" charset="0"/>
            </a:rPr>
            <a:t> </a:t>
          </a:r>
          <a:r>
            <a:rPr lang="en-US" b="1" dirty="0" err="1" smtClean="0">
              <a:solidFill>
                <a:srgbClr val="FFFF00"/>
              </a:solidFill>
              <a:effectLst/>
              <a:latin typeface=".VnTime" pitchFamily="34" charset="0"/>
            </a:rPr>
            <a:t>ph¶n</a:t>
          </a:r>
          <a:r>
            <a:rPr lang="en-US" b="1" dirty="0" smtClean="0">
              <a:solidFill>
                <a:srgbClr val="FFFF00"/>
              </a:solidFill>
              <a:effectLst/>
              <a:latin typeface=".VnTime" pitchFamily="34" charset="0"/>
            </a:rPr>
            <a:t> ®Õ ®</a:t>
          </a:r>
          <a:r>
            <a:rPr lang="en-US" b="1" dirty="0" err="1" smtClean="0">
              <a:solidFill>
                <a:srgbClr val="FFFF00"/>
              </a:solidFill>
              <a:effectLst/>
              <a:latin typeface=".VnTime" pitchFamily="34" charset="0"/>
            </a:rPr>
            <a:t>ång</a:t>
          </a:r>
          <a:r>
            <a:rPr lang="en-US" b="1" dirty="0" smtClean="0">
              <a:solidFill>
                <a:srgbClr val="FFFF00"/>
              </a:solidFill>
              <a:effectLst/>
              <a:latin typeface=".VnTime" pitchFamily="34" charset="0"/>
            </a:rPr>
            <a:t> minh §«</a:t>
          </a:r>
          <a:r>
            <a:rPr lang="en-US" b="1" dirty="0" err="1" smtClean="0">
              <a:solidFill>
                <a:srgbClr val="FFFF00"/>
              </a:solidFill>
              <a:effectLst/>
              <a:latin typeface=".VnTime" pitchFamily="34" charset="0"/>
            </a:rPr>
            <a:t>ng</a:t>
          </a:r>
          <a:r>
            <a:rPr lang="en-US" b="1" dirty="0" smtClean="0">
              <a:solidFill>
                <a:srgbClr val="FFFF00"/>
              </a:solidFill>
              <a:effectLst/>
              <a:latin typeface=".VnTime" pitchFamily="34" charset="0"/>
            </a:rPr>
            <a:t> </a:t>
          </a:r>
          <a:r>
            <a:rPr lang="en-US" b="1" dirty="0" err="1" smtClean="0">
              <a:solidFill>
                <a:srgbClr val="FFFF00"/>
              </a:solidFill>
              <a:effectLst/>
              <a:latin typeface=".VnTime" pitchFamily="34" charset="0"/>
            </a:rPr>
            <a:t>D­¬ng</a:t>
          </a:r>
          <a:r>
            <a:rPr lang="en-US" b="1" dirty="0" smtClean="0">
              <a:solidFill>
                <a:srgbClr val="FFFF00"/>
              </a:solidFill>
              <a:effectLst/>
              <a:latin typeface=".VnTime" pitchFamily="34" charset="0"/>
            </a:rPr>
            <a:t> (11/1930)</a:t>
          </a:r>
          <a:endParaRPr lang="en-US" b="1" dirty="0">
            <a:solidFill>
              <a:srgbClr val="FFFF00"/>
            </a:solidFill>
            <a:effectLst/>
            <a:latin typeface=".VnTime" pitchFamily="34" charset="0"/>
          </a:endParaRPr>
        </a:p>
      </dgm:t>
    </dgm:pt>
    <dgm:pt modelId="{7F26D6D1-E842-44F8-B5D3-2CA947187170}" type="sibTrans" cxnId="{C42306F9-4B6C-4B3A-AAE2-39EAF29C6A6E}">
      <dgm:prSet/>
      <dgm:spPr/>
      <dgm:t>
        <a:bodyPr/>
        <a:lstStyle/>
        <a:p>
          <a:endParaRPr lang="en-US" b="1">
            <a:solidFill>
              <a:srgbClr val="FFFF00"/>
            </a:solidFill>
            <a:effectLst>
              <a:outerShdw blurRad="38100" dist="38100" dir="2700000" algn="tl">
                <a:srgbClr val="000000">
                  <a:alpha val="43137"/>
                </a:srgbClr>
              </a:outerShdw>
            </a:effectLst>
            <a:latin typeface=".VnTime" pitchFamily="34" charset="0"/>
          </a:endParaRPr>
        </a:p>
      </dgm:t>
    </dgm:pt>
    <dgm:pt modelId="{7E5B610E-335D-4995-945D-C18428225FDC}" type="parTrans" cxnId="{C42306F9-4B6C-4B3A-AAE2-39EAF29C6A6E}">
      <dgm:prSet/>
      <dgm:spPr/>
      <dgm:t>
        <a:bodyPr/>
        <a:lstStyle/>
        <a:p>
          <a:endParaRPr lang="en-US" b="1">
            <a:solidFill>
              <a:srgbClr val="FFFF00"/>
            </a:solidFill>
            <a:effectLst>
              <a:outerShdw blurRad="38100" dist="38100" dir="2700000" algn="tl">
                <a:srgbClr val="000000">
                  <a:alpha val="43137"/>
                </a:srgbClr>
              </a:outerShdw>
            </a:effectLst>
            <a:latin typeface=".VnTime" pitchFamily="34" charset="0"/>
          </a:endParaRPr>
        </a:p>
      </dgm:t>
    </dgm:pt>
    <dgm:pt modelId="{EC0CD9FE-CF4C-4F92-8D17-C1DA68FD58F9}">
      <dgm:prSet phldrT="[Text]"/>
      <dgm:spPr/>
      <dgm:t>
        <a:bodyPr/>
        <a:lstStyle/>
        <a:p>
          <a:r>
            <a:rPr lang="en-US" b="1" dirty="0" err="1" smtClean="0">
              <a:solidFill>
                <a:srgbClr val="FFFF00"/>
              </a:solidFill>
              <a:effectLst/>
              <a:latin typeface=".VnTime" pitchFamily="34" charset="0"/>
            </a:rPr>
            <a:t>Héi</a:t>
          </a:r>
          <a:r>
            <a:rPr lang="en-US" b="1" dirty="0" smtClean="0">
              <a:solidFill>
                <a:srgbClr val="FFFF00"/>
              </a:solidFill>
              <a:effectLst/>
              <a:latin typeface=".VnTime" pitchFamily="34" charset="0"/>
            </a:rPr>
            <a:t> </a:t>
          </a:r>
          <a:r>
            <a:rPr lang="en-US" b="1" dirty="0" err="1" smtClean="0">
              <a:solidFill>
                <a:srgbClr val="FFFF00"/>
              </a:solidFill>
              <a:effectLst/>
              <a:latin typeface=".VnTime" pitchFamily="34" charset="0"/>
            </a:rPr>
            <a:t>Liªn</a:t>
          </a:r>
          <a:r>
            <a:rPr lang="en-US" b="1" dirty="0" smtClean="0">
              <a:solidFill>
                <a:srgbClr val="FFFF00"/>
              </a:solidFill>
              <a:effectLst/>
              <a:latin typeface=".VnTime" pitchFamily="34" charset="0"/>
            </a:rPr>
            <a:t> </a:t>
          </a:r>
          <a:r>
            <a:rPr lang="en-US" b="1" dirty="0" err="1" smtClean="0">
              <a:solidFill>
                <a:srgbClr val="FFFF00"/>
              </a:solidFill>
              <a:effectLst/>
              <a:latin typeface=".VnTime" pitchFamily="34" charset="0"/>
            </a:rPr>
            <a:t>hiÖp</a:t>
          </a:r>
          <a:r>
            <a:rPr lang="en-US" b="1" dirty="0" smtClean="0">
              <a:solidFill>
                <a:srgbClr val="FFFF00"/>
              </a:solidFill>
              <a:effectLst/>
              <a:latin typeface=".VnTime" pitchFamily="34" charset="0"/>
            </a:rPr>
            <a:t> </a:t>
          </a:r>
          <a:r>
            <a:rPr lang="en-US" b="1" dirty="0" err="1" smtClean="0">
              <a:solidFill>
                <a:srgbClr val="FFFF00"/>
              </a:solidFill>
              <a:effectLst/>
              <a:latin typeface=".VnTime" pitchFamily="34" charset="0"/>
            </a:rPr>
            <a:t>Quèc</a:t>
          </a:r>
          <a:r>
            <a:rPr lang="en-US" b="1" dirty="0" smtClean="0">
              <a:solidFill>
                <a:srgbClr val="FFFF00"/>
              </a:solidFill>
              <a:effectLst/>
              <a:latin typeface=".VnTime" pitchFamily="34" charset="0"/>
            </a:rPr>
            <a:t> </a:t>
          </a:r>
          <a:r>
            <a:rPr lang="en-US" b="1" dirty="0" err="1" smtClean="0">
              <a:solidFill>
                <a:srgbClr val="FFFF00"/>
              </a:solidFill>
              <a:effectLst/>
              <a:latin typeface=".VnTime" pitchFamily="34" charset="0"/>
            </a:rPr>
            <a:t>d©n</a:t>
          </a:r>
          <a:r>
            <a:rPr lang="en-US" b="1" dirty="0" smtClean="0">
              <a:solidFill>
                <a:srgbClr val="FFFF00"/>
              </a:solidFill>
              <a:effectLst/>
              <a:latin typeface=".VnTime" pitchFamily="34" charset="0"/>
            </a:rPr>
            <a:t> </a:t>
          </a:r>
          <a:r>
            <a:rPr lang="en-US" b="1" dirty="0" err="1" smtClean="0">
              <a:solidFill>
                <a:srgbClr val="FFFF00"/>
              </a:solidFill>
              <a:effectLst/>
              <a:latin typeface=".VnTime" pitchFamily="34" charset="0"/>
            </a:rPr>
            <a:t>ViÖt</a:t>
          </a:r>
          <a:r>
            <a:rPr lang="en-US" b="1" dirty="0" smtClean="0">
              <a:solidFill>
                <a:srgbClr val="FFFF00"/>
              </a:solidFill>
              <a:effectLst/>
              <a:latin typeface=".VnTime" pitchFamily="34" charset="0"/>
            </a:rPr>
            <a:t> Nam </a:t>
          </a:r>
        </a:p>
        <a:p>
          <a:r>
            <a:rPr lang="en-US" b="1" dirty="0" smtClean="0">
              <a:solidFill>
                <a:srgbClr val="FFFF00"/>
              </a:solidFill>
              <a:effectLst/>
              <a:latin typeface=".VnTime" pitchFamily="34" charset="0"/>
            </a:rPr>
            <a:t>(1946)</a:t>
          </a:r>
          <a:endParaRPr lang="en-US" b="1" dirty="0">
            <a:solidFill>
              <a:srgbClr val="FFFF00"/>
            </a:solidFill>
            <a:effectLst/>
            <a:latin typeface=".VnTime" pitchFamily="34" charset="0"/>
          </a:endParaRPr>
        </a:p>
      </dgm:t>
    </dgm:pt>
    <dgm:pt modelId="{BA326743-A284-4FE6-9F45-25F834305691}" type="parTrans" cxnId="{4B413E7A-5C03-4386-BD63-D8A2D6FAC1B7}">
      <dgm:prSet/>
      <dgm:spPr/>
      <dgm:t>
        <a:bodyPr/>
        <a:lstStyle/>
        <a:p>
          <a:endParaRPr lang="en-US" b="1">
            <a:solidFill>
              <a:srgbClr val="FFFF00"/>
            </a:solidFill>
            <a:effectLst>
              <a:outerShdw blurRad="38100" dist="38100" dir="2700000" algn="tl">
                <a:srgbClr val="000000">
                  <a:alpha val="43137"/>
                </a:srgbClr>
              </a:outerShdw>
            </a:effectLst>
          </a:endParaRPr>
        </a:p>
      </dgm:t>
    </dgm:pt>
    <dgm:pt modelId="{59E8BC84-0B91-4AB1-807A-92FDDB17606D}" type="sibTrans" cxnId="{4B413E7A-5C03-4386-BD63-D8A2D6FAC1B7}">
      <dgm:prSet/>
      <dgm:spPr/>
      <dgm:t>
        <a:bodyPr/>
        <a:lstStyle/>
        <a:p>
          <a:endParaRPr lang="en-US" b="1">
            <a:solidFill>
              <a:srgbClr val="FFFF00"/>
            </a:solidFill>
            <a:effectLst>
              <a:outerShdw blurRad="38100" dist="38100" dir="2700000" algn="tl">
                <a:srgbClr val="000000">
                  <a:alpha val="43137"/>
                </a:srgbClr>
              </a:outerShdw>
            </a:effectLst>
          </a:endParaRPr>
        </a:p>
      </dgm:t>
    </dgm:pt>
    <dgm:pt modelId="{ED6A27D6-692D-4A9D-85A3-29C2CCA67E31}">
      <dgm:prSet phldrT="[Text]"/>
      <dgm:spPr/>
      <dgm:t>
        <a:bodyPr/>
        <a:lstStyle/>
        <a:p>
          <a:r>
            <a:rPr lang="en-US" b="1" dirty="0" err="1" smtClean="0">
              <a:solidFill>
                <a:schemeClr val="tx1"/>
              </a:solidFill>
              <a:effectLst/>
              <a:latin typeface=".VnTime" pitchFamily="34" charset="0"/>
            </a:rPr>
            <a:t>MÆt</a:t>
          </a:r>
          <a:r>
            <a:rPr lang="en-US" b="1" dirty="0" smtClean="0">
              <a:solidFill>
                <a:schemeClr val="tx1"/>
              </a:solidFill>
              <a:effectLst/>
              <a:latin typeface=".VnTime" pitchFamily="34" charset="0"/>
            </a:rPr>
            <a:t> </a:t>
          </a:r>
          <a:r>
            <a:rPr lang="en-US" b="1" dirty="0" err="1" smtClean="0">
              <a:solidFill>
                <a:schemeClr val="tx1"/>
              </a:solidFill>
              <a:effectLst/>
              <a:latin typeface=".VnTime" pitchFamily="34" charset="0"/>
            </a:rPr>
            <a:t>trËn</a:t>
          </a:r>
          <a:r>
            <a:rPr lang="en-US" b="1" dirty="0" smtClean="0">
              <a:solidFill>
                <a:schemeClr val="tx1"/>
              </a:solidFill>
              <a:effectLst/>
              <a:latin typeface=".VnTime" pitchFamily="34" charset="0"/>
            </a:rPr>
            <a:t> </a:t>
          </a:r>
          <a:r>
            <a:rPr lang="en-US" b="1" dirty="0" err="1" smtClean="0">
              <a:solidFill>
                <a:schemeClr val="tx1"/>
              </a:solidFill>
              <a:effectLst/>
              <a:latin typeface=".VnTime" pitchFamily="34" charset="0"/>
            </a:rPr>
            <a:t>Liªn</a:t>
          </a:r>
          <a:r>
            <a:rPr lang="en-US" b="1" dirty="0" smtClean="0">
              <a:solidFill>
                <a:schemeClr val="tx1"/>
              </a:solidFill>
              <a:effectLst/>
              <a:latin typeface=".VnTime" pitchFamily="34" charset="0"/>
            </a:rPr>
            <a:t> </a:t>
          </a:r>
          <a:r>
            <a:rPr lang="en-US" b="1" dirty="0" err="1" smtClean="0">
              <a:solidFill>
                <a:schemeClr val="tx1"/>
              </a:solidFill>
              <a:effectLst/>
              <a:latin typeface=".VnTime" pitchFamily="34" charset="0"/>
            </a:rPr>
            <a:t>ViÖt</a:t>
          </a:r>
          <a:r>
            <a:rPr lang="en-US" b="1" dirty="0" smtClean="0">
              <a:solidFill>
                <a:schemeClr val="tx1"/>
              </a:solidFill>
              <a:effectLst/>
              <a:latin typeface=".VnTime" pitchFamily="34" charset="0"/>
            </a:rPr>
            <a:t> (3/1951)</a:t>
          </a:r>
        </a:p>
      </dgm:t>
    </dgm:pt>
    <dgm:pt modelId="{11398074-0806-41B8-8251-2881CB644805}" type="parTrans" cxnId="{282F7FB5-E0A1-4BD2-9F0D-12F556B7429F}">
      <dgm:prSet/>
      <dgm:spPr/>
      <dgm:t>
        <a:bodyPr/>
        <a:lstStyle/>
        <a:p>
          <a:endParaRPr lang="en-US" b="1">
            <a:solidFill>
              <a:srgbClr val="FFFF00"/>
            </a:solidFill>
            <a:effectLst>
              <a:outerShdw blurRad="38100" dist="38100" dir="2700000" algn="tl">
                <a:srgbClr val="000000">
                  <a:alpha val="43137"/>
                </a:srgbClr>
              </a:outerShdw>
            </a:effectLst>
          </a:endParaRPr>
        </a:p>
      </dgm:t>
    </dgm:pt>
    <dgm:pt modelId="{B9A6EF85-34DA-4AC5-8E37-DF0625CFB098}" type="sibTrans" cxnId="{282F7FB5-E0A1-4BD2-9F0D-12F556B7429F}">
      <dgm:prSet/>
      <dgm:spPr/>
      <dgm:t>
        <a:bodyPr/>
        <a:lstStyle/>
        <a:p>
          <a:endParaRPr lang="en-US" b="1">
            <a:solidFill>
              <a:srgbClr val="FFFF00"/>
            </a:solidFill>
            <a:effectLst>
              <a:outerShdw blurRad="38100" dist="38100" dir="2700000" algn="tl">
                <a:srgbClr val="000000">
                  <a:alpha val="43137"/>
                </a:srgbClr>
              </a:outerShdw>
            </a:effectLst>
          </a:endParaRPr>
        </a:p>
      </dgm:t>
    </dgm:pt>
    <dgm:pt modelId="{BC2C7650-4DBB-4F8D-BD76-10DC15ED3D27}">
      <dgm:prSet phldrT="[Text]"/>
      <dgm:spPr/>
      <dgm:t>
        <a:bodyPr/>
        <a:lstStyle/>
        <a:p>
          <a:r>
            <a:rPr lang="en-US" b="1" dirty="0" err="1" smtClean="0">
              <a:solidFill>
                <a:srgbClr val="FFFF00"/>
              </a:solidFill>
              <a:effectLst/>
              <a:latin typeface=".VnTime" pitchFamily="34" charset="0"/>
            </a:rPr>
            <a:t>MÆt</a:t>
          </a:r>
          <a:r>
            <a:rPr lang="en-US" b="1" dirty="0" smtClean="0">
              <a:solidFill>
                <a:srgbClr val="FFFF00"/>
              </a:solidFill>
              <a:effectLst/>
              <a:latin typeface=".VnTime" pitchFamily="34" charset="0"/>
            </a:rPr>
            <a:t> </a:t>
          </a:r>
          <a:r>
            <a:rPr lang="en-US" b="1" dirty="0" err="1" smtClean="0">
              <a:solidFill>
                <a:srgbClr val="FFFF00"/>
              </a:solidFill>
              <a:effectLst/>
              <a:latin typeface=".VnTime" pitchFamily="34" charset="0"/>
            </a:rPr>
            <a:t>trËn</a:t>
          </a:r>
          <a:r>
            <a:rPr lang="en-US" b="1" dirty="0" smtClean="0">
              <a:solidFill>
                <a:srgbClr val="FFFF00"/>
              </a:solidFill>
              <a:effectLst/>
              <a:latin typeface=".VnTime" pitchFamily="34" charset="0"/>
            </a:rPr>
            <a:t> </a:t>
          </a:r>
          <a:r>
            <a:rPr lang="en-US" b="1" dirty="0" err="1" smtClean="0">
              <a:solidFill>
                <a:srgbClr val="FFFF00"/>
              </a:solidFill>
              <a:effectLst/>
              <a:latin typeface=".VnTime" pitchFamily="34" charset="0"/>
            </a:rPr>
            <a:t>Tæ</a:t>
          </a:r>
          <a:r>
            <a:rPr lang="en-US" b="1" dirty="0" smtClean="0">
              <a:solidFill>
                <a:srgbClr val="FFFF00"/>
              </a:solidFill>
              <a:effectLst/>
              <a:latin typeface=".VnTime" pitchFamily="34" charset="0"/>
            </a:rPr>
            <a:t> </a:t>
          </a:r>
          <a:r>
            <a:rPr lang="en-US" b="1" dirty="0" err="1" smtClean="0">
              <a:solidFill>
                <a:srgbClr val="FFFF00"/>
              </a:solidFill>
              <a:effectLst/>
              <a:latin typeface=".VnTime" pitchFamily="34" charset="0"/>
            </a:rPr>
            <a:t>quèc</a:t>
          </a:r>
          <a:r>
            <a:rPr lang="en-US" b="1" dirty="0" smtClean="0">
              <a:solidFill>
                <a:srgbClr val="FFFF00"/>
              </a:solidFill>
              <a:effectLst/>
              <a:latin typeface=".VnTime" pitchFamily="34" charset="0"/>
            </a:rPr>
            <a:t> </a:t>
          </a:r>
          <a:r>
            <a:rPr lang="en-US" b="1" dirty="0" err="1" smtClean="0">
              <a:solidFill>
                <a:srgbClr val="FFFF00"/>
              </a:solidFill>
              <a:effectLst/>
              <a:latin typeface=".VnTime" pitchFamily="34" charset="0"/>
            </a:rPr>
            <a:t>ViÖt</a:t>
          </a:r>
          <a:r>
            <a:rPr lang="en-US" b="1" dirty="0" smtClean="0">
              <a:solidFill>
                <a:srgbClr val="FFFF00"/>
              </a:solidFill>
              <a:effectLst/>
              <a:latin typeface=".VnTime" pitchFamily="34" charset="0"/>
            </a:rPr>
            <a:t> Nam (1955)</a:t>
          </a:r>
          <a:endParaRPr lang="en-US" b="1" dirty="0">
            <a:solidFill>
              <a:srgbClr val="FFFF00"/>
            </a:solidFill>
            <a:effectLst/>
            <a:latin typeface=".VnTime" pitchFamily="34" charset="0"/>
          </a:endParaRPr>
        </a:p>
      </dgm:t>
    </dgm:pt>
    <dgm:pt modelId="{14B48826-3D95-41C8-BBDF-372AF89EB534}" type="parTrans" cxnId="{B0CC0C87-6732-411B-B338-6B4B1AD4B453}">
      <dgm:prSet/>
      <dgm:spPr/>
      <dgm:t>
        <a:bodyPr/>
        <a:lstStyle/>
        <a:p>
          <a:endParaRPr lang="en-US" b="1">
            <a:solidFill>
              <a:srgbClr val="FFFF00"/>
            </a:solidFill>
            <a:effectLst>
              <a:outerShdw blurRad="38100" dist="38100" dir="2700000" algn="tl">
                <a:srgbClr val="000000">
                  <a:alpha val="43137"/>
                </a:srgbClr>
              </a:outerShdw>
            </a:effectLst>
          </a:endParaRPr>
        </a:p>
      </dgm:t>
    </dgm:pt>
    <dgm:pt modelId="{05116C09-EA15-4242-A47F-47D5D7261994}" type="sibTrans" cxnId="{B0CC0C87-6732-411B-B338-6B4B1AD4B453}">
      <dgm:prSet/>
      <dgm:spPr/>
      <dgm:t>
        <a:bodyPr/>
        <a:lstStyle/>
        <a:p>
          <a:endParaRPr lang="en-US" b="1">
            <a:solidFill>
              <a:srgbClr val="FFFF00"/>
            </a:solidFill>
            <a:effectLst>
              <a:outerShdw blurRad="38100" dist="38100" dir="2700000" algn="tl">
                <a:srgbClr val="000000">
                  <a:alpha val="43137"/>
                </a:srgbClr>
              </a:outerShdw>
            </a:effectLst>
          </a:endParaRPr>
        </a:p>
      </dgm:t>
    </dgm:pt>
    <dgm:pt modelId="{C1FFC6E3-C491-4F73-87F3-63FD1E6EB2C9}">
      <dgm:prSet/>
      <dgm:spPr/>
      <dgm:t>
        <a:bodyPr/>
        <a:lstStyle/>
        <a:p>
          <a:r>
            <a:rPr lang="en-US" b="1" dirty="0" err="1" smtClean="0">
              <a:solidFill>
                <a:schemeClr val="tx1"/>
              </a:solidFill>
              <a:effectLst/>
              <a:latin typeface=".VnTime" pitchFamily="34" charset="0"/>
            </a:rPr>
            <a:t>MÆt</a:t>
          </a:r>
          <a:r>
            <a:rPr lang="en-US" b="1" dirty="0" smtClean="0">
              <a:solidFill>
                <a:schemeClr val="tx1"/>
              </a:solidFill>
              <a:effectLst/>
              <a:latin typeface=".VnTime" pitchFamily="34" charset="0"/>
            </a:rPr>
            <a:t> </a:t>
          </a:r>
          <a:r>
            <a:rPr lang="en-US" b="1" dirty="0" err="1" smtClean="0">
              <a:solidFill>
                <a:schemeClr val="tx1"/>
              </a:solidFill>
              <a:effectLst/>
              <a:latin typeface=".VnTime" pitchFamily="34" charset="0"/>
            </a:rPr>
            <a:t>trËn</a:t>
          </a:r>
          <a:r>
            <a:rPr lang="en-US" b="1" dirty="0" smtClean="0">
              <a:solidFill>
                <a:schemeClr val="tx1"/>
              </a:solidFill>
              <a:effectLst/>
              <a:latin typeface=".VnTime" pitchFamily="34" charset="0"/>
            </a:rPr>
            <a:t> </a:t>
          </a:r>
          <a:r>
            <a:rPr lang="en-US" b="1" dirty="0" err="1" smtClean="0">
              <a:solidFill>
                <a:schemeClr val="tx1"/>
              </a:solidFill>
              <a:effectLst/>
              <a:latin typeface=".VnTime" pitchFamily="34" charset="0"/>
            </a:rPr>
            <a:t>d©n</a:t>
          </a:r>
          <a:r>
            <a:rPr lang="en-US" b="1" dirty="0" smtClean="0">
              <a:solidFill>
                <a:schemeClr val="tx1"/>
              </a:solidFill>
              <a:effectLst/>
              <a:latin typeface=".VnTime" pitchFamily="34" charset="0"/>
            </a:rPr>
            <a:t> </a:t>
          </a:r>
          <a:r>
            <a:rPr lang="en-US" b="1" dirty="0" err="1" smtClean="0">
              <a:solidFill>
                <a:schemeClr val="tx1"/>
              </a:solidFill>
              <a:effectLst/>
              <a:latin typeface=".VnTime" pitchFamily="34" charset="0"/>
            </a:rPr>
            <a:t>téc</a:t>
          </a:r>
          <a:r>
            <a:rPr lang="en-US" b="1" dirty="0" smtClean="0">
              <a:solidFill>
                <a:schemeClr val="tx1"/>
              </a:solidFill>
              <a:effectLst/>
              <a:latin typeface=".VnTime" pitchFamily="34" charset="0"/>
            </a:rPr>
            <a:t> </a:t>
          </a:r>
          <a:r>
            <a:rPr lang="en-US" b="1" dirty="0" err="1" smtClean="0">
              <a:solidFill>
                <a:schemeClr val="tx1"/>
              </a:solidFill>
              <a:effectLst/>
              <a:latin typeface=".VnTime" pitchFamily="34" charset="0"/>
            </a:rPr>
            <a:t>gi¶i</a:t>
          </a:r>
          <a:r>
            <a:rPr lang="en-US" b="1" dirty="0" smtClean="0">
              <a:solidFill>
                <a:schemeClr val="tx1"/>
              </a:solidFill>
              <a:effectLst/>
              <a:latin typeface=".VnTime" pitchFamily="34" charset="0"/>
            </a:rPr>
            <a:t> </a:t>
          </a:r>
          <a:r>
            <a:rPr lang="en-US" b="1" dirty="0" err="1" smtClean="0">
              <a:solidFill>
                <a:schemeClr val="tx1"/>
              </a:solidFill>
              <a:effectLst/>
              <a:latin typeface=".VnTime" pitchFamily="34" charset="0"/>
            </a:rPr>
            <a:t>phãng</a:t>
          </a:r>
          <a:r>
            <a:rPr lang="en-US" b="1" dirty="0" smtClean="0">
              <a:solidFill>
                <a:schemeClr val="tx1"/>
              </a:solidFill>
              <a:effectLst/>
              <a:latin typeface=".VnTime" pitchFamily="34" charset="0"/>
            </a:rPr>
            <a:t> </a:t>
          </a:r>
          <a:r>
            <a:rPr lang="en-US" b="1" dirty="0" err="1" smtClean="0">
              <a:solidFill>
                <a:schemeClr val="tx1"/>
              </a:solidFill>
              <a:effectLst/>
              <a:latin typeface=".VnTime" pitchFamily="34" charset="0"/>
            </a:rPr>
            <a:t>miÒn</a:t>
          </a:r>
          <a:r>
            <a:rPr lang="en-US" b="1" dirty="0" smtClean="0">
              <a:solidFill>
                <a:schemeClr val="tx1"/>
              </a:solidFill>
              <a:effectLst/>
              <a:latin typeface=".VnTime" pitchFamily="34" charset="0"/>
            </a:rPr>
            <a:t> Nam </a:t>
          </a:r>
          <a:r>
            <a:rPr lang="en-US" b="1" dirty="0" err="1" smtClean="0">
              <a:solidFill>
                <a:schemeClr val="tx1"/>
              </a:solidFill>
              <a:effectLst/>
              <a:latin typeface=".VnTime" pitchFamily="34" charset="0"/>
            </a:rPr>
            <a:t>ViÖt</a:t>
          </a:r>
          <a:r>
            <a:rPr lang="en-US" b="1" dirty="0" smtClean="0">
              <a:solidFill>
                <a:schemeClr val="tx1"/>
              </a:solidFill>
              <a:effectLst/>
              <a:latin typeface=".VnTime" pitchFamily="34" charset="0"/>
            </a:rPr>
            <a:t> Nam (12/1960)</a:t>
          </a:r>
          <a:endParaRPr lang="en-US" b="1" dirty="0">
            <a:solidFill>
              <a:schemeClr val="tx1"/>
            </a:solidFill>
            <a:effectLst/>
            <a:latin typeface=".VnTime" pitchFamily="34" charset="0"/>
          </a:endParaRPr>
        </a:p>
      </dgm:t>
    </dgm:pt>
    <dgm:pt modelId="{408A9561-3C27-4CDF-B1A2-99E872BBE860}" type="parTrans" cxnId="{4ABF71CF-ACAA-4828-B5F7-9B42F3A18229}">
      <dgm:prSet/>
      <dgm:spPr/>
      <dgm:t>
        <a:bodyPr/>
        <a:lstStyle/>
        <a:p>
          <a:endParaRPr lang="en-US" b="1">
            <a:solidFill>
              <a:srgbClr val="FFFF00"/>
            </a:solidFill>
            <a:effectLst>
              <a:outerShdw blurRad="38100" dist="38100" dir="2700000" algn="tl">
                <a:srgbClr val="000000">
                  <a:alpha val="43137"/>
                </a:srgbClr>
              </a:outerShdw>
            </a:effectLst>
          </a:endParaRPr>
        </a:p>
      </dgm:t>
    </dgm:pt>
    <dgm:pt modelId="{E8EA71FE-60BD-44FF-9CE3-3C6B35823315}" type="sibTrans" cxnId="{4ABF71CF-ACAA-4828-B5F7-9B42F3A18229}">
      <dgm:prSet/>
      <dgm:spPr/>
      <dgm:t>
        <a:bodyPr/>
        <a:lstStyle/>
        <a:p>
          <a:endParaRPr lang="en-US" b="1">
            <a:solidFill>
              <a:srgbClr val="FFFF00"/>
            </a:solidFill>
            <a:effectLst>
              <a:outerShdw blurRad="38100" dist="38100" dir="2700000" algn="tl">
                <a:srgbClr val="000000">
                  <a:alpha val="43137"/>
                </a:srgbClr>
              </a:outerShdw>
            </a:effectLst>
          </a:endParaRPr>
        </a:p>
      </dgm:t>
    </dgm:pt>
    <dgm:pt modelId="{B18091A5-403E-489B-8CA4-EC13BD6E5A1E}">
      <dgm:prSet/>
      <dgm:spPr/>
      <dgm:t>
        <a:bodyPr/>
        <a:lstStyle/>
        <a:p>
          <a:r>
            <a:rPr lang="en-US" b="1" dirty="0" err="1" smtClean="0">
              <a:solidFill>
                <a:srgbClr val="FFFF00"/>
              </a:solidFill>
              <a:effectLst/>
              <a:latin typeface=".VnTime" pitchFamily="34" charset="0"/>
            </a:rPr>
            <a:t>MÆt</a:t>
          </a:r>
          <a:r>
            <a:rPr lang="en-US" b="1" dirty="0" smtClean="0">
              <a:solidFill>
                <a:srgbClr val="FFFF00"/>
              </a:solidFill>
              <a:effectLst/>
              <a:latin typeface=".VnTime" pitchFamily="34" charset="0"/>
            </a:rPr>
            <a:t> </a:t>
          </a:r>
          <a:r>
            <a:rPr lang="en-US" b="1" dirty="0" err="1" smtClean="0">
              <a:solidFill>
                <a:srgbClr val="FFFF00"/>
              </a:solidFill>
              <a:effectLst/>
              <a:latin typeface=".VnTime" pitchFamily="34" charset="0"/>
            </a:rPr>
            <a:t>trËn</a:t>
          </a:r>
          <a:r>
            <a:rPr lang="en-US" b="1" dirty="0" smtClean="0">
              <a:solidFill>
                <a:srgbClr val="FFFF00"/>
              </a:solidFill>
              <a:effectLst/>
              <a:latin typeface=".VnTime" pitchFamily="34" charset="0"/>
            </a:rPr>
            <a:t> </a:t>
          </a:r>
          <a:r>
            <a:rPr lang="en-US" b="1" dirty="0" err="1" smtClean="0">
              <a:solidFill>
                <a:srgbClr val="FFFF00"/>
              </a:solidFill>
              <a:effectLst/>
              <a:latin typeface=".VnTime" pitchFamily="34" charset="0"/>
            </a:rPr>
            <a:t>Tæ</a:t>
          </a:r>
          <a:r>
            <a:rPr lang="en-US" b="1" dirty="0" smtClean="0">
              <a:solidFill>
                <a:srgbClr val="FFFF00"/>
              </a:solidFill>
              <a:effectLst/>
              <a:latin typeface=".VnTime" pitchFamily="34" charset="0"/>
            </a:rPr>
            <a:t> </a:t>
          </a:r>
          <a:r>
            <a:rPr lang="en-US" b="1" dirty="0" err="1" smtClean="0">
              <a:solidFill>
                <a:srgbClr val="FFFF00"/>
              </a:solidFill>
              <a:effectLst/>
              <a:latin typeface=".VnTime" pitchFamily="34" charset="0"/>
            </a:rPr>
            <a:t>quèc</a:t>
          </a:r>
          <a:r>
            <a:rPr lang="en-US" b="1" dirty="0" smtClean="0">
              <a:solidFill>
                <a:srgbClr val="FFFF00"/>
              </a:solidFill>
              <a:effectLst/>
              <a:latin typeface=".VnTime" pitchFamily="34" charset="0"/>
            </a:rPr>
            <a:t> </a:t>
          </a:r>
          <a:r>
            <a:rPr lang="en-US" b="1" dirty="0" err="1" smtClean="0">
              <a:solidFill>
                <a:srgbClr val="FFFF00"/>
              </a:solidFill>
              <a:effectLst/>
              <a:latin typeface=".VnTime" pitchFamily="34" charset="0"/>
            </a:rPr>
            <a:t>ViÖt</a:t>
          </a:r>
          <a:r>
            <a:rPr lang="en-US" b="1" dirty="0" smtClean="0">
              <a:solidFill>
                <a:srgbClr val="FFFF00"/>
              </a:solidFill>
              <a:effectLst/>
              <a:latin typeface=".VnTime" pitchFamily="34" charset="0"/>
            </a:rPr>
            <a:t> Nam (1976)</a:t>
          </a:r>
          <a:endParaRPr lang="en-US" b="1" dirty="0">
            <a:solidFill>
              <a:srgbClr val="FFFF00"/>
            </a:solidFill>
            <a:effectLst/>
            <a:latin typeface=".VnTime" pitchFamily="34" charset="0"/>
          </a:endParaRPr>
        </a:p>
      </dgm:t>
    </dgm:pt>
    <dgm:pt modelId="{0D4C24F6-0173-4034-9FAA-DEAA8EA0466E}" type="parTrans" cxnId="{167AA1FC-5156-4B3A-86E6-300243F3E763}">
      <dgm:prSet/>
      <dgm:spPr/>
      <dgm:t>
        <a:bodyPr/>
        <a:lstStyle/>
        <a:p>
          <a:endParaRPr lang="en-US" b="1">
            <a:solidFill>
              <a:srgbClr val="FFFF00"/>
            </a:solidFill>
            <a:effectLst>
              <a:outerShdw blurRad="38100" dist="38100" dir="2700000" algn="tl">
                <a:srgbClr val="000000">
                  <a:alpha val="43137"/>
                </a:srgbClr>
              </a:outerShdw>
            </a:effectLst>
          </a:endParaRPr>
        </a:p>
      </dgm:t>
    </dgm:pt>
    <dgm:pt modelId="{AB6C9B05-185B-48FB-A41F-8A5CBD7661CC}" type="sibTrans" cxnId="{167AA1FC-5156-4B3A-86E6-300243F3E763}">
      <dgm:prSet/>
      <dgm:spPr/>
      <dgm:t>
        <a:bodyPr/>
        <a:lstStyle/>
        <a:p>
          <a:endParaRPr lang="en-US" b="1">
            <a:solidFill>
              <a:srgbClr val="FFFF00"/>
            </a:solidFill>
            <a:effectLst>
              <a:outerShdw blurRad="38100" dist="38100" dir="2700000" algn="tl">
                <a:srgbClr val="000000">
                  <a:alpha val="43137"/>
                </a:srgbClr>
              </a:outerShdw>
            </a:effectLst>
          </a:endParaRPr>
        </a:p>
      </dgm:t>
    </dgm:pt>
    <dgm:pt modelId="{BAC0F629-56AF-4938-8999-1D0CD17A0F1F}">
      <dgm:prSet/>
      <dgm:spPr/>
      <dgm:t>
        <a:bodyPr/>
        <a:lstStyle/>
        <a:p>
          <a:r>
            <a:rPr lang="en-US" b="1" dirty="0" err="1" smtClean="0">
              <a:solidFill>
                <a:schemeClr val="tx1"/>
              </a:solidFill>
              <a:effectLst/>
              <a:latin typeface=".VnTime" pitchFamily="34" charset="0"/>
            </a:rPr>
            <a:t>MÆt</a:t>
          </a:r>
          <a:r>
            <a:rPr lang="en-US" b="1" dirty="0" smtClean="0">
              <a:solidFill>
                <a:schemeClr val="tx1"/>
              </a:solidFill>
              <a:effectLst/>
              <a:latin typeface=".VnTime" pitchFamily="34" charset="0"/>
            </a:rPr>
            <a:t> </a:t>
          </a:r>
          <a:r>
            <a:rPr lang="en-US" b="1" dirty="0" err="1" smtClean="0">
              <a:solidFill>
                <a:schemeClr val="tx1"/>
              </a:solidFill>
              <a:effectLst/>
              <a:latin typeface=".VnTime" pitchFamily="34" charset="0"/>
            </a:rPr>
            <a:t>trËn</a:t>
          </a:r>
          <a:r>
            <a:rPr lang="en-US" b="1" dirty="0" smtClean="0">
              <a:solidFill>
                <a:schemeClr val="tx1"/>
              </a:solidFill>
              <a:effectLst/>
              <a:latin typeface=".VnTime" pitchFamily="34" charset="0"/>
            </a:rPr>
            <a:t> </a:t>
          </a:r>
          <a:r>
            <a:rPr lang="en-US" b="1" dirty="0" err="1" smtClean="0">
              <a:solidFill>
                <a:schemeClr val="tx1"/>
              </a:solidFill>
              <a:effectLst/>
              <a:latin typeface=".VnTime" pitchFamily="34" charset="0"/>
            </a:rPr>
            <a:t>nh©n</a:t>
          </a:r>
          <a:r>
            <a:rPr lang="en-US" b="1" dirty="0" smtClean="0">
              <a:solidFill>
                <a:schemeClr val="tx1"/>
              </a:solidFill>
              <a:effectLst/>
              <a:latin typeface=".VnTime" pitchFamily="34" charset="0"/>
            </a:rPr>
            <a:t> </a:t>
          </a:r>
          <a:r>
            <a:rPr lang="en-US" b="1" dirty="0" err="1" smtClean="0">
              <a:solidFill>
                <a:schemeClr val="tx1"/>
              </a:solidFill>
              <a:effectLst/>
              <a:latin typeface=".VnTime" pitchFamily="34" charset="0"/>
            </a:rPr>
            <a:t>d©n</a:t>
          </a:r>
          <a:r>
            <a:rPr lang="en-US" b="1" dirty="0" smtClean="0">
              <a:solidFill>
                <a:schemeClr val="tx1"/>
              </a:solidFill>
              <a:effectLst/>
              <a:latin typeface=".VnTime" pitchFamily="34" charset="0"/>
            </a:rPr>
            <a:t> </a:t>
          </a:r>
          <a:r>
            <a:rPr lang="en-US" b="1" dirty="0" err="1" smtClean="0">
              <a:solidFill>
                <a:schemeClr val="tx1"/>
              </a:solidFill>
              <a:effectLst/>
              <a:latin typeface=".VnTime" pitchFamily="34" charset="0"/>
            </a:rPr>
            <a:t>ph¶n</a:t>
          </a:r>
          <a:r>
            <a:rPr lang="en-US" b="1" dirty="0" smtClean="0">
              <a:solidFill>
                <a:schemeClr val="tx1"/>
              </a:solidFill>
              <a:effectLst/>
              <a:latin typeface=".VnTime" pitchFamily="34" charset="0"/>
            </a:rPr>
            <a:t> ®Õ §«</a:t>
          </a:r>
          <a:r>
            <a:rPr lang="en-US" b="1" dirty="0" err="1" smtClean="0">
              <a:solidFill>
                <a:schemeClr val="tx1"/>
              </a:solidFill>
              <a:effectLst/>
              <a:latin typeface=".VnTime" pitchFamily="34" charset="0"/>
            </a:rPr>
            <a:t>ng</a:t>
          </a:r>
          <a:r>
            <a:rPr lang="en-US" b="1" dirty="0" smtClean="0">
              <a:solidFill>
                <a:schemeClr val="tx1"/>
              </a:solidFill>
              <a:effectLst/>
              <a:latin typeface=".VnTime" pitchFamily="34" charset="0"/>
            </a:rPr>
            <a:t> </a:t>
          </a:r>
          <a:r>
            <a:rPr lang="en-US" b="1" dirty="0" err="1" smtClean="0">
              <a:solidFill>
                <a:schemeClr val="tx1"/>
              </a:solidFill>
              <a:effectLst/>
              <a:latin typeface=".VnTime" pitchFamily="34" charset="0"/>
            </a:rPr>
            <a:t>D­¬ng</a:t>
          </a:r>
          <a:r>
            <a:rPr lang="en-US" b="1" dirty="0" smtClean="0">
              <a:solidFill>
                <a:schemeClr val="tx1"/>
              </a:solidFill>
              <a:effectLst/>
              <a:latin typeface=".VnTime" pitchFamily="34" charset="0"/>
            </a:rPr>
            <a:t> (7/1936)</a:t>
          </a:r>
          <a:endParaRPr lang="en-US" b="1" dirty="0">
            <a:solidFill>
              <a:schemeClr val="tx1"/>
            </a:solidFill>
            <a:effectLst/>
            <a:latin typeface=".VnTime" pitchFamily="34" charset="0"/>
          </a:endParaRPr>
        </a:p>
      </dgm:t>
    </dgm:pt>
    <dgm:pt modelId="{8115360A-30E5-4A18-B4A7-A32D03784B83}" type="parTrans" cxnId="{035CF64C-76B4-4283-ACAB-290E692FBCBD}">
      <dgm:prSet/>
      <dgm:spPr/>
      <dgm:t>
        <a:bodyPr/>
        <a:lstStyle/>
        <a:p>
          <a:endParaRPr lang="en-US" b="1">
            <a:solidFill>
              <a:srgbClr val="FFFF00"/>
            </a:solidFill>
            <a:effectLst>
              <a:outerShdw blurRad="38100" dist="38100" dir="2700000" algn="tl">
                <a:srgbClr val="000000">
                  <a:alpha val="43137"/>
                </a:srgbClr>
              </a:outerShdw>
            </a:effectLst>
          </a:endParaRPr>
        </a:p>
      </dgm:t>
    </dgm:pt>
    <dgm:pt modelId="{E4409D29-9188-4EA0-BEDA-6099E99F8A34}" type="sibTrans" cxnId="{035CF64C-76B4-4283-ACAB-290E692FBCBD}">
      <dgm:prSet/>
      <dgm:spPr/>
      <dgm:t>
        <a:bodyPr/>
        <a:lstStyle/>
        <a:p>
          <a:endParaRPr lang="en-US" b="1">
            <a:solidFill>
              <a:srgbClr val="FFFF00"/>
            </a:solidFill>
            <a:effectLst>
              <a:outerShdw blurRad="38100" dist="38100" dir="2700000" algn="tl">
                <a:srgbClr val="000000">
                  <a:alpha val="43137"/>
                </a:srgbClr>
              </a:outerShdw>
            </a:effectLst>
          </a:endParaRPr>
        </a:p>
      </dgm:t>
    </dgm:pt>
    <dgm:pt modelId="{36EFA96C-6953-4AFF-A88D-EF469914DEE4}" type="pres">
      <dgm:prSet presAssocID="{CD24234C-9132-4C59-AFB8-D74BB49802F8}" presName="Name0" presStyleCnt="0">
        <dgm:presLayoutVars>
          <dgm:dir/>
          <dgm:resizeHandles val="exact"/>
        </dgm:presLayoutVars>
      </dgm:prSet>
      <dgm:spPr/>
      <dgm:t>
        <a:bodyPr/>
        <a:lstStyle/>
        <a:p>
          <a:endParaRPr lang="vi-VN"/>
        </a:p>
      </dgm:t>
    </dgm:pt>
    <dgm:pt modelId="{0952BA3C-4754-4D52-ACB6-C0C892B72E2C}" type="pres">
      <dgm:prSet presAssocID="{BB138677-6D5A-468B-BE29-D07E1095B57C}" presName="node" presStyleLbl="node1" presStyleIdx="0" presStyleCnt="10">
        <dgm:presLayoutVars>
          <dgm:bulletEnabled val="1"/>
        </dgm:presLayoutVars>
      </dgm:prSet>
      <dgm:spPr/>
      <dgm:t>
        <a:bodyPr/>
        <a:lstStyle/>
        <a:p>
          <a:endParaRPr lang="en-US"/>
        </a:p>
      </dgm:t>
    </dgm:pt>
    <dgm:pt modelId="{E7438827-3548-4C25-9F66-67F7624CDD31}" type="pres">
      <dgm:prSet presAssocID="{7F26D6D1-E842-44F8-B5D3-2CA947187170}" presName="sibTrans" presStyleCnt="0"/>
      <dgm:spPr/>
    </dgm:pt>
    <dgm:pt modelId="{9CE15BF7-AD82-47A9-9B0A-20CDB5214A7B}" type="pres">
      <dgm:prSet presAssocID="{BAC0F629-56AF-4938-8999-1D0CD17A0F1F}" presName="node" presStyleLbl="node1" presStyleIdx="1" presStyleCnt="10">
        <dgm:presLayoutVars>
          <dgm:bulletEnabled val="1"/>
        </dgm:presLayoutVars>
      </dgm:prSet>
      <dgm:spPr/>
      <dgm:t>
        <a:bodyPr/>
        <a:lstStyle/>
        <a:p>
          <a:endParaRPr lang="vi-VN"/>
        </a:p>
      </dgm:t>
    </dgm:pt>
    <dgm:pt modelId="{CB5EC1AC-1D57-4366-8433-C29D523EC924}" type="pres">
      <dgm:prSet presAssocID="{E4409D29-9188-4EA0-BEDA-6099E99F8A34}" presName="sibTrans" presStyleCnt="0"/>
      <dgm:spPr/>
    </dgm:pt>
    <dgm:pt modelId="{CD0C75F6-A35F-4B4F-9D44-F9D353F4259A}" type="pres">
      <dgm:prSet presAssocID="{686730D3-B755-4F61-AF55-B99C4B3AC62C}" presName="node" presStyleLbl="node1" presStyleIdx="2" presStyleCnt="10">
        <dgm:presLayoutVars>
          <dgm:bulletEnabled val="1"/>
        </dgm:presLayoutVars>
      </dgm:prSet>
      <dgm:spPr/>
      <dgm:t>
        <a:bodyPr/>
        <a:lstStyle/>
        <a:p>
          <a:endParaRPr lang="vi-VN"/>
        </a:p>
      </dgm:t>
    </dgm:pt>
    <dgm:pt modelId="{1C8A5B2B-6BF6-43FB-8616-5DF94C2A817C}" type="pres">
      <dgm:prSet presAssocID="{867C974D-1909-4240-8014-E73C43DF4E2B}" presName="sibTrans" presStyleCnt="0"/>
      <dgm:spPr/>
    </dgm:pt>
    <dgm:pt modelId="{15CC23D1-68F3-456C-BCF0-904DE676FEEA}" type="pres">
      <dgm:prSet presAssocID="{AE3F498D-174C-49C5-A829-7C913D9B649A}" presName="node" presStyleLbl="node1" presStyleIdx="3" presStyleCnt="10">
        <dgm:presLayoutVars>
          <dgm:bulletEnabled val="1"/>
        </dgm:presLayoutVars>
      </dgm:prSet>
      <dgm:spPr/>
      <dgm:t>
        <a:bodyPr/>
        <a:lstStyle/>
        <a:p>
          <a:endParaRPr lang="en-US"/>
        </a:p>
      </dgm:t>
    </dgm:pt>
    <dgm:pt modelId="{F04E8411-6389-4B83-9EA5-B1A1B53568E7}" type="pres">
      <dgm:prSet presAssocID="{3BD4827F-D7F7-48DC-82F6-7CB36D78300C}" presName="sibTrans" presStyleCnt="0"/>
      <dgm:spPr/>
    </dgm:pt>
    <dgm:pt modelId="{E5AE399B-BCB1-4FB2-B519-61D10B042D79}" type="pres">
      <dgm:prSet presAssocID="{42CE411B-2C35-42E8-B659-547B8B677D99}" presName="node" presStyleLbl="node1" presStyleIdx="4" presStyleCnt="10">
        <dgm:presLayoutVars>
          <dgm:bulletEnabled val="1"/>
        </dgm:presLayoutVars>
      </dgm:prSet>
      <dgm:spPr/>
      <dgm:t>
        <a:bodyPr/>
        <a:lstStyle/>
        <a:p>
          <a:endParaRPr lang="en-US"/>
        </a:p>
      </dgm:t>
    </dgm:pt>
    <dgm:pt modelId="{2C65E5C3-8725-4226-8B76-0C3B3D9AD183}" type="pres">
      <dgm:prSet presAssocID="{ABB171B3-DD4B-4382-BC59-0B12D5DC5086}" presName="sibTrans" presStyleCnt="0"/>
      <dgm:spPr/>
    </dgm:pt>
    <dgm:pt modelId="{D3B36DA0-4267-4ADE-BE17-7657532861EA}" type="pres">
      <dgm:prSet presAssocID="{EC0CD9FE-CF4C-4F92-8D17-C1DA68FD58F9}" presName="node" presStyleLbl="node1" presStyleIdx="5" presStyleCnt="10" custLinFactNeighborX="14304" custLinFactNeighborY="-898">
        <dgm:presLayoutVars>
          <dgm:bulletEnabled val="1"/>
        </dgm:presLayoutVars>
      </dgm:prSet>
      <dgm:spPr/>
      <dgm:t>
        <a:bodyPr/>
        <a:lstStyle/>
        <a:p>
          <a:endParaRPr lang="vi-VN"/>
        </a:p>
      </dgm:t>
    </dgm:pt>
    <dgm:pt modelId="{61622E9F-59C7-482E-BA36-60A947D70844}" type="pres">
      <dgm:prSet presAssocID="{59E8BC84-0B91-4AB1-807A-92FDDB17606D}" presName="sibTrans" presStyleCnt="0"/>
      <dgm:spPr/>
    </dgm:pt>
    <dgm:pt modelId="{64213B3D-0276-4D5A-810D-642119F9FCD3}" type="pres">
      <dgm:prSet presAssocID="{ED6A27D6-692D-4A9D-85A3-29C2CCA67E31}" presName="node" presStyleLbl="node1" presStyleIdx="6" presStyleCnt="10" custLinFactNeighborX="14304" custLinFactNeighborY="-898">
        <dgm:presLayoutVars>
          <dgm:bulletEnabled val="1"/>
        </dgm:presLayoutVars>
      </dgm:prSet>
      <dgm:spPr/>
      <dgm:t>
        <a:bodyPr/>
        <a:lstStyle/>
        <a:p>
          <a:endParaRPr lang="vi-VN"/>
        </a:p>
      </dgm:t>
    </dgm:pt>
    <dgm:pt modelId="{CCDD902D-808B-4C18-9C01-4070E5BE2AE6}" type="pres">
      <dgm:prSet presAssocID="{B9A6EF85-34DA-4AC5-8E37-DF0625CFB098}" presName="sibTrans" presStyleCnt="0"/>
      <dgm:spPr/>
    </dgm:pt>
    <dgm:pt modelId="{18C62AB9-13C7-4AC7-BE4C-68747BD58469}" type="pres">
      <dgm:prSet presAssocID="{BC2C7650-4DBB-4F8D-BD76-10DC15ED3D27}" presName="node" presStyleLbl="node1" presStyleIdx="7" presStyleCnt="10" custLinFactNeighborX="14304" custLinFactNeighborY="-898">
        <dgm:presLayoutVars>
          <dgm:bulletEnabled val="1"/>
        </dgm:presLayoutVars>
      </dgm:prSet>
      <dgm:spPr/>
      <dgm:t>
        <a:bodyPr/>
        <a:lstStyle/>
        <a:p>
          <a:endParaRPr lang="vi-VN"/>
        </a:p>
      </dgm:t>
    </dgm:pt>
    <dgm:pt modelId="{D6FC26AF-6E75-4C7D-B1A7-0A43D2ADFF23}" type="pres">
      <dgm:prSet presAssocID="{05116C09-EA15-4242-A47F-47D5D7261994}" presName="sibTrans" presStyleCnt="0"/>
      <dgm:spPr/>
    </dgm:pt>
    <dgm:pt modelId="{22BE2879-4E75-4C11-8E68-38D09F630B05}" type="pres">
      <dgm:prSet presAssocID="{C1FFC6E3-C491-4F73-87F3-63FD1E6EB2C9}" presName="node" presStyleLbl="node1" presStyleIdx="8" presStyleCnt="10" custLinFactNeighborX="14304" custLinFactNeighborY="-898">
        <dgm:presLayoutVars>
          <dgm:bulletEnabled val="1"/>
        </dgm:presLayoutVars>
      </dgm:prSet>
      <dgm:spPr/>
      <dgm:t>
        <a:bodyPr/>
        <a:lstStyle/>
        <a:p>
          <a:endParaRPr lang="vi-VN"/>
        </a:p>
      </dgm:t>
    </dgm:pt>
    <dgm:pt modelId="{3EA4DB02-7EC7-4810-BCC6-5DAEAE5EDBED}" type="pres">
      <dgm:prSet presAssocID="{E8EA71FE-60BD-44FF-9CE3-3C6B35823315}" presName="sibTrans" presStyleCnt="0"/>
      <dgm:spPr/>
    </dgm:pt>
    <dgm:pt modelId="{907BBBBF-EB92-469A-9ECB-6A03D945723D}" type="pres">
      <dgm:prSet presAssocID="{B18091A5-403E-489B-8CA4-EC13BD6E5A1E}" presName="node" presStyleLbl="node1" presStyleIdx="9" presStyleCnt="10" custLinFactNeighborX="14304" custLinFactNeighborY="-898">
        <dgm:presLayoutVars>
          <dgm:bulletEnabled val="1"/>
        </dgm:presLayoutVars>
      </dgm:prSet>
      <dgm:spPr/>
      <dgm:t>
        <a:bodyPr/>
        <a:lstStyle/>
        <a:p>
          <a:endParaRPr lang="vi-VN"/>
        </a:p>
      </dgm:t>
    </dgm:pt>
  </dgm:ptLst>
  <dgm:cxnLst>
    <dgm:cxn modelId="{FE839918-41E7-4DB0-945E-4EDAF2A568BD}" type="presOf" srcId="{686730D3-B755-4F61-AF55-B99C4B3AC62C}" destId="{CD0C75F6-A35F-4B4F-9D44-F9D353F4259A}" srcOrd="0" destOrd="0" presId="urn:microsoft.com/office/officeart/2005/8/layout/hList6"/>
    <dgm:cxn modelId="{80AD22B6-5125-415A-8B2C-D4E8506DA8E5}" type="presOf" srcId="{ED6A27D6-692D-4A9D-85A3-29C2CCA67E31}" destId="{64213B3D-0276-4D5A-810D-642119F9FCD3}" srcOrd="0" destOrd="0" presId="urn:microsoft.com/office/officeart/2005/8/layout/hList6"/>
    <dgm:cxn modelId="{282F7FB5-E0A1-4BD2-9F0D-12F556B7429F}" srcId="{CD24234C-9132-4C59-AFB8-D74BB49802F8}" destId="{ED6A27D6-692D-4A9D-85A3-29C2CCA67E31}" srcOrd="6" destOrd="0" parTransId="{11398074-0806-41B8-8251-2881CB644805}" sibTransId="{B9A6EF85-34DA-4AC5-8E37-DF0625CFB098}"/>
    <dgm:cxn modelId="{F526E342-BB4B-4D23-959A-A1D9C9BBE999}" type="presOf" srcId="{42CE411B-2C35-42E8-B659-547B8B677D99}" destId="{E5AE399B-BCB1-4FB2-B519-61D10B042D79}" srcOrd="0" destOrd="0" presId="urn:microsoft.com/office/officeart/2005/8/layout/hList6"/>
    <dgm:cxn modelId="{167AA1FC-5156-4B3A-86E6-300243F3E763}" srcId="{CD24234C-9132-4C59-AFB8-D74BB49802F8}" destId="{B18091A5-403E-489B-8CA4-EC13BD6E5A1E}" srcOrd="9" destOrd="0" parTransId="{0D4C24F6-0173-4034-9FAA-DEAA8EA0466E}" sibTransId="{AB6C9B05-185B-48FB-A41F-8A5CBD7661CC}"/>
    <dgm:cxn modelId="{8DCBA1CF-4EC8-4818-A2A1-036969AFF890}" type="presOf" srcId="{C1FFC6E3-C491-4F73-87F3-63FD1E6EB2C9}" destId="{22BE2879-4E75-4C11-8E68-38D09F630B05}" srcOrd="0" destOrd="0" presId="urn:microsoft.com/office/officeart/2005/8/layout/hList6"/>
    <dgm:cxn modelId="{4B413E7A-5C03-4386-BD63-D8A2D6FAC1B7}" srcId="{CD24234C-9132-4C59-AFB8-D74BB49802F8}" destId="{EC0CD9FE-CF4C-4F92-8D17-C1DA68FD58F9}" srcOrd="5" destOrd="0" parTransId="{BA326743-A284-4FE6-9F45-25F834305691}" sibTransId="{59E8BC84-0B91-4AB1-807A-92FDDB17606D}"/>
    <dgm:cxn modelId="{C23AC932-B5B2-4364-9304-892309C79EF1}" type="presOf" srcId="{AE3F498D-174C-49C5-A829-7C913D9B649A}" destId="{15CC23D1-68F3-456C-BCF0-904DE676FEEA}" srcOrd="0" destOrd="0" presId="urn:microsoft.com/office/officeart/2005/8/layout/hList6"/>
    <dgm:cxn modelId="{035CF64C-76B4-4283-ACAB-290E692FBCBD}" srcId="{CD24234C-9132-4C59-AFB8-D74BB49802F8}" destId="{BAC0F629-56AF-4938-8999-1D0CD17A0F1F}" srcOrd="1" destOrd="0" parTransId="{8115360A-30E5-4A18-B4A7-A32D03784B83}" sibTransId="{E4409D29-9188-4EA0-BEDA-6099E99F8A34}"/>
    <dgm:cxn modelId="{FBA20647-D2E4-46DE-9591-D5FBB9045548}" srcId="{CD24234C-9132-4C59-AFB8-D74BB49802F8}" destId="{686730D3-B755-4F61-AF55-B99C4B3AC62C}" srcOrd="2" destOrd="0" parTransId="{D9085120-C258-4F38-A1FE-04CAD009348B}" sibTransId="{867C974D-1909-4240-8014-E73C43DF4E2B}"/>
    <dgm:cxn modelId="{A96BB98A-F23B-4569-9F8D-0778371F099F}" type="presOf" srcId="{BAC0F629-56AF-4938-8999-1D0CD17A0F1F}" destId="{9CE15BF7-AD82-47A9-9B0A-20CDB5214A7B}" srcOrd="0" destOrd="0" presId="urn:microsoft.com/office/officeart/2005/8/layout/hList6"/>
    <dgm:cxn modelId="{B0CC0C87-6732-411B-B338-6B4B1AD4B453}" srcId="{CD24234C-9132-4C59-AFB8-D74BB49802F8}" destId="{BC2C7650-4DBB-4F8D-BD76-10DC15ED3D27}" srcOrd="7" destOrd="0" parTransId="{14B48826-3D95-41C8-BBDF-372AF89EB534}" sibTransId="{05116C09-EA15-4242-A47F-47D5D7261994}"/>
    <dgm:cxn modelId="{95911124-247E-4C72-A016-7E690CAA6AB4}" srcId="{CD24234C-9132-4C59-AFB8-D74BB49802F8}" destId="{42CE411B-2C35-42E8-B659-547B8B677D99}" srcOrd="4" destOrd="0" parTransId="{2406F900-DD8E-4395-A979-C31F6109F044}" sibTransId="{ABB171B3-DD4B-4382-BC59-0B12D5DC5086}"/>
    <dgm:cxn modelId="{61B862A4-D9CF-42F9-87CF-709504CDB719}" srcId="{CD24234C-9132-4C59-AFB8-D74BB49802F8}" destId="{AE3F498D-174C-49C5-A829-7C913D9B649A}" srcOrd="3" destOrd="0" parTransId="{838D3C14-3031-434D-AC60-6022EBEAC8A4}" sibTransId="{3BD4827F-D7F7-48DC-82F6-7CB36D78300C}"/>
    <dgm:cxn modelId="{C42306F9-4B6C-4B3A-AAE2-39EAF29C6A6E}" srcId="{CD24234C-9132-4C59-AFB8-D74BB49802F8}" destId="{BB138677-6D5A-468B-BE29-D07E1095B57C}" srcOrd="0" destOrd="0" parTransId="{7E5B610E-335D-4995-945D-C18428225FDC}" sibTransId="{7F26D6D1-E842-44F8-B5D3-2CA947187170}"/>
    <dgm:cxn modelId="{833CA983-B3E2-4F8E-8294-D92A9DF9BDB1}" type="presOf" srcId="{EC0CD9FE-CF4C-4F92-8D17-C1DA68FD58F9}" destId="{D3B36DA0-4267-4ADE-BE17-7657532861EA}" srcOrd="0" destOrd="0" presId="urn:microsoft.com/office/officeart/2005/8/layout/hList6"/>
    <dgm:cxn modelId="{4ABF71CF-ACAA-4828-B5F7-9B42F3A18229}" srcId="{CD24234C-9132-4C59-AFB8-D74BB49802F8}" destId="{C1FFC6E3-C491-4F73-87F3-63FD1E6EB2C9}" srcOrd="8" destOrd="0" parTransId="{408A9561-3C27-4CDF-B1A2-99E872BBE860}" sibTransId="{E8EA71FE-60BD-44FF-9CE3-3C6B35823315}"/>
    <dgm:cxn modelId="{5FFC1234-C31B-465F-BD61-C6BE2960B6D8}" type="presOf" srcId="{B18091A5-403E-489B-8CA4-EC13BD6E5A1E}" destId="{907BBBBF-EB92-469A-9ECB-6A03D945723D}" srcOrd="0" destOrd="0" presId="urn:microsoft.com/office/officeart/2005/8/layout/hList6"/>
    <dgm:cxn modelId="{AF062206-BDB3-451A-8E3D-A01F6B37817A}" type="presOf" srcId="{BB138677-6D5A-468B-BE29-D07E1095B57C}" destId="{0952BA3C-4754-4D52-ACB6-C0C892B72E2C}" srcOrd="0" destOrd="0" presId="urn:microsoft.com/office/officeart/2005/8/layout/hList6"/>
    <dgm:cxn modelId="{1BD5E627-ADCD-4196-9B0E-943BB7C31185}" type="presOf" srcId="{CD24234C-9132-4C59-AFB8-D74BB49802F8}" destId="{36EFA96C-6953-4AFF-A88D-EF469914DEE4}" srcOrd="0" destOrd="0" presId="urn:microsoft.com/office/officeart/2005/8/layout/hList6"/>
    <dgm:cxn modelId="{CDB71C38-353F-450A-90EA-438484563E3A}" type="presOf" srcId="{BC2C7650-4DBB-4F8D-BD76-10DC15ED3D27}" destId="{18C62AB9-13C7-4AC7-BE4C-68747BD58469}" srcOrd="0" destOrd="0" presId="urn:microsoft.com/office/officeart/2005/8/layout/hList6"/>
    <dgm:cxn modelId="{B0EBE593-5295-4E61-A663-9A47E73C6171}" type="presParOf" srcId="{36EFA96C-6953-4AFF-A88D-EF469914DEE4}" destId="{0952BA3C-4754-4D52-ACB6-C0C892B72E2C}" srcOrd="0" destOrd="0" presId="urn:microsoft.com/office/officeart/2005/8/layout/hList6"/>
    <dgm:cxn modelId="{88EF851E-2BA8-4709-B4EB-91B6CE82728F}" type="presParOf" srcId="{36EFA96C-6953-4AFF-A88D-EF469914DEE4}" destId="{E7438827-3548-4C25-9F66-67F7624CDD31}" srcOrd="1" destOrd="0" presId="urn:microsoft.com/office/officeart/2005/8/layout/hList6"/>
    <dgm:cxn modelId="{6F40AB60-2961-4E75-A616-812DFA4984C6}" type="presParOf" srcId="{36EFA96C-6953-4AFF-A88D-EF469914DEE4}" destId="{9CE15BF7-AD82-47A9-9B0A-20CDB5214A7B}" srcOrd="2" destOrd="0" presId="urn:microsoft.com/office/officeart/2005/8/layout/hList6"/>
    <dgm:cxn modelId="{90CCDB4B-2D6C-4BF6-92F1-74DA73F0137D}" type="presParOf" srcId="{36EFA96C-6953-4AFF-A88D-EF469914DEE4}" destId="{CB5EC1AC-1D57-4366-8433-C29D523EC924}" srcOrd="3" destOrd="0" presId="urn:microsoft.com/office/officeart/2005/8/layout/hList6"/>
    <dgm:cxn modelId="{8D86BB68-6D37-4975-834C-81735C9D23F2}" type="presParOf" srcId="{36EFA96C-6953-4AFF-A88D-EF469914DEE4}" destId="{CD0C75F6-A35F-4B4F-9D44-F9D353F4259A}" srcOrd="4" destOrd="0" presId="urn:microsoft.com/office/officeart/2005/8/layout/hList6"/>
    <dgm:cxn modelId="{88090ED4-B805-4CFC-ACDE-D50889FAF9FB}" type="presParOf" srcId="{36EFA96C-6953-4AFF-A88D-EF469914DEE4}" destId="{1C8A5B2B-6BF6-43FB-8616-5DF94C2A817C}" srcOrd="5" destOrd="0" presId="urn:microsoft.com/office/officeart/2005/8/layout/hList6"/>
    <dgm:cxn modelId="{3D7962DA-B192-4DD4-A87B-9085D219FD52}" type="presParOf" srcId="{36EFA96C-6953-4AFF-A88D-EF469914DEE4}" destId="{15CC23D1-68F3-456C-BCF0-904DE676FEEA}" srcOrd="6" destOrd="0" presId="urn:microsoft.com/office/officeart/2005/8/layout/hList6"/>
    <dgm:cxn modelId="{D207AD5F-F66D-4A5A-83F9-44F9687E5D89}" type="presParOf" srcId="{36EFA96C-6953-4AFF-A88D-EF469914DEE4}" destId="{F04E8411-6389-4B83-9EA5-B1A1B53568E7}" srcOrd="7" destOrd="0" presId="urn:microsoft.com/office/officeart/2005/8/layout/hList6"/>
    <dgm:cxn modelId="{EA8E843C-3190-4C39-A0A2-83A436EE8970}" type="presParOf" srcId="{36EFA96C-6953-4AFF-A88D-EF469914DEE4}" destId="{E5AE399B-BCB1-4FB2-B519-61D10B042D79}" srcOrd="8" destOrd="0" presId="urn:microsoft.com/office/officeart/2005/8/layout/hList6"/>
    <dgm:cxn modelId="{7EAE0442-C5C6-4D62-A772-5A7154FDE4D3}" type="presParOf" srcId="{36EFA96C-6953-4AFF-A88D-EF469914DEE4}" destId="{2C65E5C3-8725-4226-8B76-0C3B3D9AD183}" srcOrd="9" destOrd="0" presId="urn:microsoft.com/office/officeart/2005/8/layout/hList6"/>
    <dgm:cxn modelId="{BE90EFC3-9543-4F07-811C-94F6ED31A74D}" type="presParOf" srcId="{36EFA96C-6953-4AFF-A88D-EF469914DEE4}" destId="{D3B36DA0-4267-4ADE-BE17-7657532861EA}" srcOrd="10" destOrd="0" presId="urn:microsoft.com/office/officeart/2005/8/layout/hList6"/>
    <dgm:cxn modelId="{CE74065B-438F-4413-A07C-0C3DECEB6C27}" type="presParOf" srcId="{36EFA96C-6953-4AFF-A88D-EF469914DEE4}" destId="{61622E9F-59C7-482E-BA36-60A947D70844}" srcOrd="11" destOrd="0" presId="urn:microsoft.com/office/officeart/2005/8/layout/hList6"/>
    <dgm:cxn modelId="{FE91CF71-BC53-436A-819A-DC8753E376EC}" type="presParOf" srcId="{36EFA96C-6953-4AFF-A88D-EF469914DEE4}" destId="{64213B3D-0276-4D5A-810D-642119F9FCD3}" srcOrd="12" destOrd="0" presId="urn:microsoft.com/office/officeart/2005/8/layout/hList6"/>
    <dgm:cxn modelId="{C2061DCF-A881-4FA2-B118-D560F12187A7}" type="presParOf" srcId="{36EFA96C-6953-4AFF-A88D-EF469914DEE4}" destId="{CCDD902D-808B-4C18-9C01-4070E5BE2AE6}" srcOrd="13" destOrd="0" presId="urn:microsoft.com/office/officeart/2005/8/layout/hList6"/>
    <dgm:cxn modelId="{A3141D22-5C0C-430D-B398-7F4BCBB91FAF}" type="presParOf" srcId="{36EFA96C-6953-4AFF-A88D-EF469914DEE4}" destId="{18C62AB9-13C7-4AC7-BE4C-68747BD58469}" srcOrd="14" destOrd="0" presId="urn:microsoft.com/office/officeart/2005/8/layout/hList6"/>
    <dgm:cxn modelId="{D343932E-1A3B-44FE-AD2A-45A97839EF9B}" type="presParOf" srcId="{36EFA96C-6953-4AFF-A88D-EF469914DEE4}" destId="{D6FC26AF-6E75-4C7D-B1A7-0A43D2ADFF23}" srcOrd="15" destOrd="0" presId="urn:microsoft.com/office/officeart/2005/8/layout/hList6"/>
    <dgm:cxn modelId="{D7AD5710-02C4-41FD-995A-AC4D34F04709}" type="presParOf" srcId="{36EFA96C-6953-4AFF-A88D-EF469914DEE4}" destId="{22BE2879-4E75-4C11-8E68-38D09F630B05}" srcOrd="16" destOrd="0" presId="urn:microsoft.com/office/officeart/2005/8/layout/hList6"/>
    <dgm:cxn modelId="{E8B64AF2-6251-4A3D-ADDF-2D08B2474CBC}" type="presParOf" srcId="{36EFA96C-6953-4AFF-A88D-EF469914DEE4}" destId="{3EA4DB02-7EC7-4810-BCC6-5DAEAE5EDBED}" srcOrd="17" destOrd="0" presId="urn:microsoft.com/office/officeart/2005/8/layout/hList6"/>
    <dgm:cxn modelId="{FA0D4062-212A-4738-92CD-9FD6B962BCF3}" type="presParOf" srcId="{36EFA96C-6953-4AFF-A88D-EF469914DEE4}" destId="{907BBBBF-EB92-469A-9ECB-6A03D945723D}" srcOrd="18" destOrd="0" presId="urn:microsoft.com/office/officeart/2005/8/layout/hList6"/>
  </dgm:cxnLst>
  <dgm:bg>
    <a:noFill/>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BA4A7056-687E-4273-A7BB-F8BF8B659200}" type="doc">
      <dgm:prSet loTypeId="urn:microsoft.com/office/officeart/2005/8/layout/radial1" loCatId="cycle" qsTypeId="urn:microsoft.com/office/officeart/2005/8/quickstyle/simple1" qsCatId="simple" csTypeId="urn:microsoft.com/office/officeart/2005/8/colors/colorful1" csCatId="colorful" phldr="1"/>
      <dgm:spPr/>
      <dgm:t>
        <a:bodyPr/>
        <a:lstStyle/>
        <a:p>
          <a:endParaRPr lang="en-US"/>
        </a:p>
      </dgm:t>
    </dgm:pt>
    <dgm:pt modelId="{54832869-01F7-40C1-A2E5-6EF018F6692D}">
      <dgm:prSet phldrT="[Text]" custT="1"/>
      <dgm:spPr>
        <a:solidFill>
          <a:schemeClr val="bg1"/>
        </a:solidFill>
        <a:ln>
          <a:solidFill>
            <a:schemeClr val="tx1"/>
          </a:solidFill>
        </a:ln>
      </dgm:spPr>
      <dgm:t>
        <a:bodyPr/>
        <a:lstStyle/>
        <a:p>
          <a:r>
            <a:rPr lang="en-US" sz="2800" dirty="0" err="1" smtClean="0">
              <a:solidFill>
                <a:srgbClr val="FF0000"/>
              </a:solidFill>
              <a:latin typeface="VNbangkok"/>
            </a:rPr>
            <a:t>Các</a:t>
          </a:r>
          <a:r>
            <a:rPr lang="en-US" sz="2800" dirty="0" smtClean="0">
              <a:solidFill>
                <a:srgbClr val="FF0000"/>
              </a:solidFill>
              <a:latin typeface="VNbangkok"/>
            </a:rPr>
            <a:t> </a:t>
          </a:r>
          <a:r>
            <a:rPr lang="en-US" sz="2800" dirty="0" err="1" smtClean="0">
              <a:solidFill>
                <a:srgbClr val="FF0000"/>
              </a:solidFill>
              <a:latin typeface="VNbangkok"/>
            </a:rPr>
            <a:t>chuẩn</a:t>
          </a:r>
          <a:r>
            <a:rPr lang="en-US" sz="2800" dirty="0" smtClean="0">
              <a:solidFill>
                <a:srgbClr val="FF0000"/>
              </a:solidFill>
              <a:latin typeface="VNbangkok"/>
            </a:rPr>
            <a:t> </a:t>
          </a:r>
          <a:r>
            <a:rPr lang="en-US" sz="2800" dirty="0" err="1" smtClean="0">
              <a:solidFill>
                <a:srgbClr val="FF0000"/>
              </a:solidFill>
              <a:latin typeface="VNbangkok"/>
            </a:rPr>
            <a:t>mực</a:t>
          </a:r>
          <a:r>
            <a:rPr lang="en-US" sz="2800" dirty="0" smtClean="0">
              <a:solidFill>
                <a:srgbClr val="FF0000"/>
              </a:solidFill>
              <a:latin typeface="VNbangkok"/>
            </a:rPr>
            <a:t> </a:t>
          </a:r>
          <a:r>
            <a:rPr lang="en-US" sz="2800" dirty="0" err="1" smtClean="0">
              <a:solidFill>
                <a:srgbClr val="FF0000"/>
              </a:solidFill>
              <a:latin typeface="VNbangkok"/>
            </a:rPr>
            <a:t>đạo</a:t>
          </a:r>
          <a:r>
            <a:rPr lang="en-US" sz="2800" dirty="0" smtClean="0">
              <a:solidFill>
                <a:srgbClr val="FF0000"/>
              </a:solidFill>
              <a:latin typeface="VNbangkok"/>
            </a:rPr>
            <a:t> </a:t>
          </a:r>
          <a:r>
            <a:rPr lang="en-US" sz="2800" dirty="0" err="1" smtClean="0">
              <a:solidFill>
                <a:srgbClr val="FF0000"/>
              </a:solidFill>
              <a:latin typeface="VNbangkok"/>
            </a:rPr>
            <a:t>đức</a:t>
          </a:r>
          <a:r>
            <a:rPr lang="en-US" sz="2800" dirty="0" smtClean="0">
              <a:solidFill>
                <a:srgbClr val="FF0000"/>
              </a:solidFill>
              <a:latin typeface="VNbangkok"/>
            </a:rPr>
            <a:t> </a:t>
          </a:r>
          <a:endParaRPr lang="en-US" sz="2800" dirty="0">
            <a:solidFill>
              <a:srgbClr val="FF0000"/>
            </a:solidFill>
            <a:latin typeface="VNbangkok"/>
          </a:endParaRPr>
        </a:p>
      </dgm:t>
    </dgm:pt>
    <dgm:pt modelId="{8B7B4B5A-CD2E-4FAA-9CED-0E00B0F76C32}" type="parTrans" cxnId="{C7CBE6CD-7EDA-4F89-8FF5-EF43F8593ACA}">
      <dgm:prSet/>
      <dgm:spPr/>
      <dgm:t>
        <a:bodyPr/>
        <a:lstStyle/>
        <a:p>
          <a:endParaRPr lang="en-US"/>
        </a:p>
      </dgm:t>
    </dgm:pt>
    <dgm:pt modelId="{62028670-0F8A-4BA5-8594-EC6F5621268E}" type="sibTrans" cxnId="{C7CBE6CD-7EDA-4F89-8FF5-EF43F8593ACA}">
      <dgm:prSet/>
      <dgm:spPr/>
      <dgm:t>
        <a:bodyPr/>
        <a:lstStyle/>
        <a:p>
          <a:endParaRPr lang="en-US"/>
        </a:p>
      </dgm:t>
    </dgm:pt>
    <dgm:pt modelId="{F1773638-BAC4-4893-8BBC-68A64799170D}">
      <dgm:prSet phldrT="[Text]" custT="1"/>
      <dgm:spPr>
        <a:solidFill>
          <a:srgbClr val="92D050"/>
        </a:solidFill>
      </dgm:spPr>
      <dgm:t>
        <a:bodyPr/>
        <a:lstStyle/>
        <a:p>
          <a:r>
            <a:rPr lang="en-US" sz="2400" dirty="0" err="1" smtClean="0"/>
            <a:t>Trung</a:t>
          </a:r>
          <a:r>
            <a:rPr lang="en-US" sz="2400" dirty="0" smtClean="0"/>
            <a:t> </a:t>
          </a:r>
          <a:r>
            <a:rPr lang="en-US" sz="2400" dirty="0" err="1" smtClean="0"/>
            <a:t>với</a:t>
          </a:r>
          <a:r>
            <a:rPr lang="en-US" sz="2400" dirty="0" smtClean="0"/>
            <a:t> </a:t>
          </a:r>
          <a:r>
            <a:rPr lang="en-US" sz="2400" dirty="0" err="1" smtClean="0"/>
            <a:t>nước</a:t>
          </a:r>
          <a:r>
            <a:rPr lang="en-US" sz="2400" dirty="0" smtClean="0"/>
            <a:t>, </a:t>
          </a:r>
          <a:r>
            <a:rPr lang="en-US" sz="2400" dirty="0" err="1" smtClean="0"/>
            <a:t>hiếu</a:t>
          </a:r>
          <a:r>
            <a:rPr lang="en-US" sz="2400" dirty="0" smtClean="0"/>
            <a:t> </a:t>
          </a:r>
          <a:r>
            <a:rPr lang="en-US" sz="2400" dirty="0" err="1" smtClean="0"/>
            <a:t>với</a:t>
          </a:r>
          <a:r>
            <a:rPr lang="en-US" sz="2400" dirty="0" smtClean="0"/>
            <a:t> </a:t>
          </a:r>
          <a:r>
            <a:rPr lang="en-US" sz="2400" dirty="0" err="1" smtClean="0"/>
            <a:t>dân</a:t>
          </a:r>
          <a:endParaRPr lang="en-US" sz="2400" dirty="0"/>
        </a:p>
      </dgm:t>
    </dgm:pt>
    <dgm:pt modelId="{DBA210EB-5C2A-4BD6-AB3A-8D5783CEB0DA}" type="parTrans" cxnId="{D362EE83-2C24-4384-BB45-A51D4BBEFA4C}">
      <dgm:prSet/>
      <dgm:spPr/>
      <dgm:t>
        <a:bodyPr/>
        <a:lstStyle/>
        <a:p>
          <a:endParaRPr lang="en-US"/>
        </a:p>
      </dgm:t>
    </dgm:pt>
    <dgm:pt modelId="{ECE18CE2-92D3-4BBB-B591-53B82283C808}" type="sibTrans" cxnId="{D362EE83-2C24-4384-BB45-A51D4BBEFA4C}">
      <dgm:prSet/>
      <dgm:spPr/>
      <dgm:t>
        <a:bodyPr/>
        <a:lstStyle/>
        <a:p>
          <a:endParaRPr lang="en-US"/>
        </a:p>
      </dgm:t>
    </dgm:pt>
    <dgm:pt modelId="{114A5A31-A970-4968-955D-F53E2B6BE4A0}">
      <dgm:prSet phldrT="[Text]" custT="1"/>
      <dgm:spPr>
        <a:solidFill>
          <a:srgbClr val="C00000"/>
        </a:solidFill>
      </dgm:spPr>
      <dgm:t>
        <a:bodyPr/>
        <a:lstStyle/>
        <a:p>
          <a:r>
            <a:rPr lang="en-US" sz="2400" dirty="0" err="1" smtClean="0">
              <a:latin typeface="VNbangkok"/>
            </a:rPr>
            <a:t>Cần</a:t>
          </a:r>
          <a:r>
            <a:rPr lang="en-US" sz="2400" dirty="0" smtClean="0">
              <a:latin typeface="VNbangkok"/>
            </a:rPr>
            <a:t>, </a:t>
          </a:r>
          <a:r>
            <a:rPr lang="en-US" sz="2400" dirty="0" err="1" smtClean="0">
              <a:latin typeface="VNbangkok"/>
            </a:rPr>
            <a:t>kiệm</a:t>
          </a:r>
          <a:r>
            <a:rPr lang="en-US" sz="2400" dirty="0" smtClean="0">
              <a:latin typeface="VNbangkok"/>
            </a:rPr>
            <a:t>, </a:t>
          </a:r>
          <a:r>
            <a:rPr lang="en-US" sz="2400" dirty="0" err="1" smtClean="0">
              <a:latin typeface="VNbangkok"/>
            </a:rPr>
            <a:t>liêm</a:t>
          </a:r>
          <a:r>
            <a:rPr lang="en-US" sz="2400" dirty="0" smtClean="0">
              <a:latin typeface="VNbangkok"/>
            </a:rPr>
            <a:t>, </a:t>
          </a:r>
          <a:r>
            <a:rPr lang="en-US" sz="2400" dirty="0" err="1" smtClean="0">
              <a:latin typeface="VNbangkok"/>
            </a:rPr>
            <a:t>chính</a:t>
          </a:r>
          <a:r>
            <a:rPr lang="en-US" sz="2400" dirty="0" smtClean="0">
              <a:latin typeface="VNbangkok"/>
            </a:rPr>
            <a:t>, </a:t>
          </a:r>
          <a:r>
            <a:rPr lang="en-US" sz="2400" dirty="0" err="1" smtClean="0">
              <a:latin typeface="VNbangkok"/>
            </a:rPr>
            <a:t>chí</a:t>
          </a:r>
          <a:r>
            <a:rPr lang="en-US" sz="2400" dirty="0" smtClean="0">
              <a:latin typeface="VNbangkok"/>
            </a:rPr>
            <a:t> </a:t>
          </a:r>
          <a:r>
            <a:rPr lang="en-US" sz="2400" dirty="0" err="1" smtClean="0">
              <a:latin typeface="VNbangkok"/>
            </a:rPr>
            <a:t>công</a:t>
          </a:r>
          <a:r>
            <a:rPr lang="en-US" sz="2400" dirty="0" smtClean="0">
              <a:latin typeface="VNbangkok"/>
            </a:rPr>
            <a:t> </a:t>
          </a:r>
          <a:r>
            <a:rPr lang="en-US" sz="2400" dirty="0" err="1" smtClean="0">
              <a:latin typeface="VNbangkok"/>
            </a:rPr>
            <a:t>vô</a:t>
          </a:r>
          <a:r>
            <a:rPr lang="en-US" sz="2400" dirty="0" smtClean="0">
              <a:latin typeface="VNbangkok"/>
            </a:rPr>
            <a:t> </a:t>
          </a:r>
          <a:r>
            <a:rPr lang="en-US" sz="2400" dirty="0" err="1" smtClean="0">
              <a:latin typeface="VNbangkok"/>
            </a:rPr>
            <a:t>tư</a:t>
          </a:r>
          <a:endParaRPr lang="en-US" sz="2400" dirty="0">
            <a:latin typeface="VNbangkok"/>
          </a:endParaRPr>
        </a:p>
      </dgm:t>
      <dgm:extLst>
        <a:ext uri="{E40237B7-FDA0-4F09-8148-C483321AD2D9}">
          <dgm14:cNvPr xmlns:dgm14="http://schemas.microsoft.com/office/drawing/2010/diagram" id="0" name="">
            <a:hlinkClick xmlns:r="http://schemas.openxmlformats.org/officeDocument/2006/relationships" r:id="rId1" action="ppaction://hlinksldjump"/>
          </dgm14:cNvPr>
        </a:ext>
      </dgm:extLst>
    </dgm:pt>
    <dgm:pt modelId="{13A28515-6477-4C95-8BA8-910D369A0E75}" type="parTrans" cxnId="{7D2CAAC7-0D7E-4BC2-9A6B-2E0DFDA60D38}">
      <dgm:prSet/>
      <dgm:spPr/>
      <dgm:t>
        <a:bodyPr/>
        <a:lstStyle/>
        <a:p>
          <a:endParaRPr lang="en-US"/>
        </a:p>
      </dgm:t>
    </dgm:pt>
    <dgm:pt modelId="{B6CF3312-49A5-40B9-96F2-681074C3DD9E}" type="sibTrans" cxnId="{7D2CAAC7-0D7E-4BC2-9A6B-2E0DFDA60D38}">
      <dgm:prSet/>
      <dgm:spPr/>
      <dgm:t>
        <a:bodyPr/>
        <a:lstStyle/>
        <a:p>
          <a:endParaRPr lang="en-US"/>
        </a:p>
      </dgm:t>
    </dgm:pt>
    <dgm:pt modelId="{F3D701B0-1F17-4844-8203-3F471547CBD8}">
      <dgm:prSet phldrT="[Text]"/>
      <dgm:spPr/>
      <dgm:t>
        <a:bodyPr/>
        <a:lstStyle/>
        <a:p>
          <a:r>
            <a:rPr lang="en-US" dirty="0" err="1" smtClean="0"/>
            <a:t>Yêu</a:t>
          </a:r>
          <a:r>
            <a:rPr lang="en-US" dirty="0" smtClean="0"/>
            <a:t> </a:t>
          </a:r>
          <a:r>
            <a:rPr lang="en-US" dirty="0" err="1" smtClean="0"/>
            <a:t>thương</a:t>
          </a:r>
          <a:r>
            <a:rPr lang="en-US" dirty="0" smtClean="0"/>
            <a:t> con </a:t>
          </a:r>
          <a:r>
            <a:rPr lang="en-US" dirty="0" err="1" smtClean="0"/>
            <a:t>người</a:t>
          </a:r>
          <a:endParaRPr lang="en-US" dirty="0"/>
        </a:p>
      </dgm:t>
      <dgm:extLst>
        <a:ext uri="{E40237B7-FDA0-4F09-8148-C483321AD2D9}">
          <dgm14:cNvPr xmlns:dgm14="http://schemas.microsoft.com/office/drawing/2010/diagram" id="0" name="">
            <a:hlinkClick xmlns:r="http://schemas.openxmlformats.org/officeDocument/2006/relationships" r:id="rId2" action="ppaction://hlinksldjump"/>
          </dgm14:cNvPr>
        </a:ext>
      </dgm:extLst>
    </dgm:pt>
    <dgm:pt modelId="{BE196E58-BBC9-4613-9972-B175796DBE88}" type="parTrans" cxnId="{2C492D7C-B2FC-4ED8-9AFD-7E103BE2B0A7}">
      <dgm:prSet/>
      <dgm:spPr/>
      <dgm:t>
        <a:bodyPr/>
        <a:lstStyle/>
        <a:p>
          <a:endParaRPr lang="en-US"/>
        </a:p>
      </dgm:t>
    </dgm:pt>
    <dgm:pt modelId="{590BE9FF-0E2D-48DF-8D63-25871AE8C8C5}" type="sibTrans" cxnId="{2C492D7C-B2FC-4ED8-9AFD-7E103BE2B0A7}">
      <dgm:prSet/>
      <dgm:spPr/>
      <dgm:t>
        <a:bodyPr/>
        <a:lstStyle/>
        <a:p>
          <a:endParaRPr lang="en-US"/>
        </a:p>
      </dgm:t>
    </dgm:pt>
    <dgm:pt modelId="{A6E44EA7-6702-4F06-9F48-ED3B343C81DA}">
      <dgm:prSet phldrT="[Text]"/>
      <dgm:spPr/>
      <dgm:t>
        <a:bodyPr/>
        <a:lstStyle/>
        <a:p>
          <a:r>
            <a:rPr lang="en-US" dirty="0" err="1" smtClean="0"/>
            <a:t>Có</a:t>
          </a:r>
          <a:r>
            <a:rPr lang="en-US" dirty="0" smtClean="0"/>
            <a:t> </a:t>
          </a:r>
          <a:r>
            <a:rPr lang="en-US" dirty="0" err="1" smtClean="0"/>
            <a:t>tinh</a:t>
          </a:r>
          <a:r>
            <a:rPr lang="en-US" dirty="0" smtClean="0"/>
            <a:t> </a:t>
          </a:r>
          <a:r>
            <a:rPr lang="en-US" dirty="0" err="1" smtClean="0"/>
            <a:t>thần</a:t>
          </a:r>
          <a:r>
            <a:rPr lang="en-US" dirty="0" smtClean="0"/>
            <a:t> </a:t>
          </a:r>
          <a:r>
            <a:rPr lang="en-US" dirty="0" err="1" smtClean="0"/>
            <a:t>quốc</a:t>
          </a:r>
          <a:r>
            <a:rPr lang="en-US" dirty="0" smtClean="0"/>
            <a:t> </a:t>
          </a:r>
          <a:r>
            <a:rPr lang="en-US" dirty="0" err="1" smtClean="0"/>
            <a:t>tế</a:t>
          </a:r>
          <a:r>
            <a:rPr lang="en-US" dirty="0" smtClean="0"/>
            <a:t> </a:t>
          </a:r>
          <a:r>
            <a:rPr lang="en-US" dirty="0" err="1" smtClean="0"/>
            <a:t>trong</a:t>
          </a:r>
          <a:r>
            <a:rPr lang="en-US" dirty="0" smtClean="0"/>
            <a:t> </a:t>
          </a:r>
          <a:r>
            <a:rPr lang="en-US" dirty="0" err="1" smtClean="0"/>
            <a:t>sáng</a:t>
          </a:r>
          <a:endParaRPr lang="en-US" dirty="0"/>
        </a:p>
      </dgm:t>
      <dgm:extLst>
        <a:ext uri="{E40237B7-FDA0-4F09-8148-C483321AD2D9}">
          <dgm14:cNvPr xmlns:dgm14="http://schemas.microsoft.com/office/drawing/2010/diagram" id="0" name="">
            <a:hlinkClick xmlns:r="http://schemas.openxmlformats.org/officeDocument/2006/relationships" r:id="rId3" action="ppaction://hlinksldjump"/>
          </dgm14:cNvPr>
        </a:ext>
      </dgm:extLst>
    </dgm:pt>
    <dgm:pt modelId="{1076CC5B-BDA0-4FAD-B8DE-61FBF65D21D0}" type="parTrans" cxnId="{5C3F36D5-20E3-4F21-BCDC-0D02F43A5F8C}">
      <dgm:prSet/>
      <dgm:spPr/>
      <dgm:t>
        <a:bodyPr/>
        <a:lstStyle/>
        <a:p>
          <a:endParaRPr lang="en-US"/>
        </a:p>
      </dgm:t>
    </dgm:pt>
    <dgm:pt modelId="{F21EC4F0-8596-4D5F-BCCA-7AE85A8239FD}" type="sibTrans" cxnId="{5C3F36D5-20E3-4F21-BCDC-0D02F43A5F8C}">
      <dgm:prSet/>
      <dgm:spPr/>
      <dgm:t>
        <a:bodyPr/>
        <a:lstStyle/>
        <a:p>
          <a:endParaRPr lang="en-US"/>
        </a:p>
      </dgm:t>
    </dgm:pt>
    <dgm:pt modelId="{D5264638-8E5C-4FC9-AD08-F8D043DFF6D3}" type="pres">
      <dgm:prSet presAssocID="{BA4A7056-687E-4273-A7BB-F8BF8B659200}" presName="cycle" presStyleCnt="0">
        <dgm:presLayoutVars>
          <dgm:chMax val="1"/>
          <dgm:dir/>
          <dgm:animLvl val="ctr"/>
          <dgm:resizeHandles val="exact"/>
        </dgm:presLayoutVars>
      </dgm:prSet>
      <dgm:spPr/>
      <dgm:t>
        <a:bodyPr/>
        <a:lstStyle/>
        <a:p>
          <a:endParaRPr lang="en-US"/>
        </a:p>
      </dgm:t>
    </dgm:pt>
    <dgm:pt modelId="{EAC40BB8-9079-4ECF-851C-37346573F2D4}" type="pres">
      <dgm:prSet presAssocID="{54832869-01F7-40C1-A2E5-6EF018F6692D}" presName="centerShape" presStyleLbl="node0" presStyleIdx="0" presStyleCnt="1" custScaleX="153102" custScaleY="118107"/>
      <dgm:spPr/>
      <dgm:t>
        <a:bodyPr/>
        <a:lstStyle/>
        <a:p>
          <a:endParaRPr lang="en-US"/>
        </a:p>
      </dgm:t>
    </dgm:pt>
    <dgm:pt modelId="{70826C45-8A47-4CAA-8034-4D27814C34BE}" type="pres">
      <dgm:prSet presAssocID="{DBA210EB-5C2A-4BD6-AB3A-8D5783CEB0DA}" presName="Name9" presStyleLbl="parChTrans1D2" presStyleIdx="0" presStyleCnt="4"/>
      <dgm:spPr/>
      <dgm:t>
        <a:bodyPr/>
        <a:lstStyle/>
        <a:p>
          <a:endParaRPr lang="en-US"/>
        </a:p>
      </dgm:t>
    </dgm:pt>
    <dgm:pt modelId="{59A98C91-7E01-490F-9104-D666E248A41B}" type="pres">
      <dgm:prSet presAssocID="{DBA210EB-5C2A-4BD6-AB3A-8D5783CEB0DA}" presName="connTx" presStyleLbl="parChTrans1D2" presStyleIdx="0" presStyleCnt="4"/>
      <dgm:spPr/>
      <dgm:t>
        <a:bodyPr/>
        <a:lstStyle/>
        <a:p>
          <a:endParaRPr lang="en-US"/>
        </a:p>
      </dgm:t>
    </dgm:pt>
    <dgm:pt modelId="{B046ECDA-3995-4FD8-BAEC-B07DFDA31C24}" type="pres">
      <dgm:prSet presAssocID="{F1773638-BAC4-4893-8BBC-68A64799170D}" presName="node" presStyleLbl="node1" presStyleIdx="0" presStyleCnt="4" custScaleX="177837">
        <dgm:presLayoutVars>
          <dgm:bulletEnabled val="1"/>
        </dgm:presLayoutVars>
      </dgm:prSet>
      <dgm:spPr/>
      <dgm:t>
        <a:bodyPr/>
        <a:lstStyle/>
        <a:p>
          <a:endParaRPr lang="en-US"/>
        </a:p>
      </dgm:t>
    </dgm:pt>
    <dgm:pt modelId="{6A630774-A009-4339-AF16-DD0384885CBF}" type="pres">
      <dgm:prSet presAssocID="{13A28515-6477-4C95-8BA8-910D369A0E75}" presName="Name9" presStyleLbl="parChTrans1D2" presStyleIdx="1" presStyleCnt="4"/>
      <dgm:spPr/>
      <dgm:t>
        <a:bodyPr/>
        <a:lstStyle/>
        <a:p>
          <a:endParaRPr lang="en-US"/>
        </a:p>
      </dgm:t>
    </dgm:pt>
    <dgm:pt modelId="{4EAD34DD-7237-4A82-B48D-8B9CA85E720C}" type="pres">
      <dgm:prSet presAssocID="{13A28515-6477-4C95-8BA8-910D369A0E75}" presName="connTx" presStyleLbl="parChTrans1D2" presStyleIdx="1" presStyleCnt="4"/>
      <dgm:spPr/>
      <dgm:t>
        <a:bodyPr/>
        <a:lstStyle/>
        <a:p>
          <a:endParaRPr lang="en-US"/>
        </a:p>
      </dgm:t>
    </dgm:pt>
    <dgm:pt modelId="{E45FF78A-C46B-434D-9DB8-F0A65D9D1771}" type="pres">
      <dgm:prSet presAssocID="{114A5A31-A970-4968-955D-F53E2B6BE4A0}" presName="node" presStyleLbl="node1" presStyleIdx="1" presStyleCnt="4" custScaleX="209293" custScaleY="134995" custRadScaleRad="161064" custRadScaleInc="2471">
        <dgm:presLayoutVars>
          <dgm:bulletEnabled val="1"/>
        </dgm:presLayoutVars>
      </dgm:prSet>
      <dgm:spPr/>
      <dgm:t>
        <a:bodyPr/>
        <a:lstStyle/>
        <a:p>
          <a:endParaRPr lang="en-US"/>
        </a:p>
      </dgm:t>
    </dgm:pt>
    <dgm:pt modelId="{2FBCBA15-CC73-4A6E-B10A-A18998494BD5}" type="pres">
      <dgm:prSet presAssocID="{BE196E58-BBC9-4613-9972-B175796DBE88}" presName="Name9" presStyleLbl="parChTrans1D2" presStyleIdx="2" presStyleCnt="4"/>
      <dgm:spPr/>
      <dgm:t>
        <a:bodyPr/>
        <a:lstStyle/>
        <a:p>
          <a:endParaRPr lang="en-US"/>
        </a:p>
      </dgm:t>
    </dgm:pt>
    <dgm:pt modelId="{611DD544-14E1-497F-80DE-A147FA5E0B6D}" type="pres">
      <dgm:prSet presAssocID="{BE196E58-BBC9-4613-9972-B175796DBE88}" presName="connTx" presStyleLbl="parChTrans1D2" presStyleIdx="2" presStyleCnt="4"/>
      <dgm:spPr/>
      <dgm:t>
        <a:bodyPr/>
        <a:lstStyle/>
        <a:p>
          <a:endParaRPr lang="en-US"/>
        </a:p>
      </dgm:t>
    </dgm:pt>
    <dgm:pt modelId="{546F8C27-AF2C-4917-B8BF-14698E3AE116}" type="pres">
      <dgm:prSet presAssocID="{F3D701B0-1F17-4844-8203-3F471547CBD8}" presName="node" presStyleLbl="node1" presStyleIdx="2" presStyleCnt="4" custScaleX="218560" custRadScaleRad="106464" custRadScaleInc="104">
        <dgm:presLayoutVars>
          <dgm:bulletEnabled val="1"/>
        </dgm:presLayoutVars>
      </dgm:prSet>
      <dgm:spPr/>
      <dgm:t>
        <a:bodyPr/>
        <a:lstStyle/>
        <a:p>
          <a:endParaRPr lang="en-US"/>
        </a:p>
      </dgm:t>
    </dgm:pt>
    <dgm:pt modelId="{F541DDD4-E367-4A2B-9BEF-985ADE074157}" type="pres">
      <dgm:prSet presAssocID="{1076CC5B-BDA0-4FAD-B8DE-61FBF65D21D0}" presName="Name9" presStyleLbl="parChTrans1D2" presStyleIdx="3" presStyleCnt="4"/>
      <dgm:spPr/>
      <dgm:t>
        <a:bodyPr/>
        <a:lstStyle/>
        <a:p>
          <a:endParaRPr lang="en-US"/>
        </a:p>
      </dgm:t>
    </dgm:pt>
    <dgm:pt modelId="{52AC68CE-4A3A-4FE3-BC6D-378792399441}" type="pres">
      <dgm:prSet presAssocID="{1076CC5B-BDA0-4FAD-B8DE-61FBF65D21D0}" presName="connTx" presStyleLbl="parChTrans1D2" presStyleIdx="3" presStyleCnt="4"/>
      <dgm:spPr/>
      <dgm:t>
        <a:bodyPr/>
        <a:lstStyle/>
        <a:p>
          <a:endParaRPr lang="en-US"/>
        </a:p>
      </dgm:t>
    </dgm:pt>
    <dgm:pt modelId="{67B3A211-8437-407D-8A7C-C70D027885F3}" type="pres">
      <dgm:prSet presAssocID="{A6E44EA7-6702-4F06-9F48-ED3B343C81DA}" presName="node" presStyleLbl="node1" presStyleIdx="3" presStyleCnt="4" custScaleX="207224" custScaleY="126245" custRadScaleRad="175674" custRadScaleInc="-59">
        <dgm:presLayoutVars>
          <dgm:bulletEnabled val="1"/>
        </dgm:presLayoutVars>
      </dgm:prSet>
      <dgm:spPr/>
      <dgm:t>
        <a:bodyPr/>
        <a:lstStyle/>
        <a:p>
          <a:endParaRPr lang="en-US"/>
        </a:p>
      </dgm:t>
    </dgm:pt>
  </dgm:ptLst>
  <dgm:cxnLst>
    <dgm:cxn modelId="{DE4DAFE4-0271-4C97-83C5-B388E6EF6B71}" type="presOf" srcId="{BA4A7056-687E-4273-A7BB-F8BF8B659200}" destId="{D5264638-8E5C-4FC9-AD08-F8D043DFF6D3}" srcOrd="0" destOrd="0" presId="urn:microsoft.com/office/officeart/2005/8/layout/radial1"/>
    <dgm:cxn modelId="{8E22CB4F-ABBA-4DC0-9099-43D628AD61BF}" type="presOf" srcId="{1076CC5B-BDA0-4FAD-B8DE-61FBF65D21D0}" destId="{F541DDD4-E367-4A2B-9BEF-985ADE074157}" srcOrd="0" destOrd="0" presId="urn:microsoft.com/office/officeart/2005/8/layout/radial1"/>
    <dgm:cxn modelId="{5C3F36D5-20E3-4F21-BCDC-0D02F43A5F8C}" srcId="{54832869-01F7-40C1-A2E5-6EF018F6692D}" destId="{A6E44EA7-6702-4F06-9F48-ED3B343C81DA}" srcOrd="3" destOrd="0" parTransId="{1076CC5B-BDA0-4FAD-B8DE-61FBF65D21D0}" sibTransId="{F21EC4F0-8596-4D5F-BCCA-7AE85A8239FD}"/>
    <dgm:cxn modelId="{A425BD61-C053-4181-AC7E-65A5002A6A3E}" type="presOf" srcId="{DBA210EB-5C2A-4BD6-AB3A-8D5783CEB0DA}" destId="{59A98C91-7E01-490F-9104-D666E248A41B}" srcOrd="1" destOrd="0" presId="urn:microsoft.com/office/officeart/2005/8/layout/radial1"/>
    <dgm:cxn modelId="{2C492D7C-B2FC-4ED8-9AFD-7E103BE2B0A7}" srcId="{54832869-01F7-40C1-A2E5-6EF018F6692D}" destId="{F3D701B0-1F17-4844-8203-3F471547CBD8}" srcOrd="2" destOrd="0" parTransId="{BE196E58-BBC9-4613-9972-B175796DBE88}" sibTransId="{590BE9FF-0E2D-48DF-8D63-25871AE8C8C5}"/>
    <dgm:cxn modelId="{C24D2605-84A8-4DE3-A1DA-62AF28CFC902}" type="presOf" srcId="{54832869-01F7-40C1-A2E5-6EF018F6692D}" destId="{EAC40BB8-9079-4ECF-851C-37346573F2D4}" srcOrd="0" destOrd="0" presId="urn:microsoft.com/office/officeart/2005/8/layout/radial1"/>
    <dgm:cxn modelId="{2AFB4EC6-7237-4A1D-AF78-B67A5C6DDD15}" type="presOf" srcId="{BE196E58-BBC9-4613-9972-B175796DBE88}" destId="{2FBCBA15-CC73-4A6E-B10A-A18998494BD5}" srcOrd="0" destOrd="0" presId="urn:microsoft.com/office/officeart/2005/8/layout/radial1"/>
    <dgm:cxn modelId="{7D2CAAC7-0D7E-4BC2-9A6B-2E0DFDA60D38}" srcId="{54832869-01F7-40C1-A2E5-6EF018F6692D}" destId="{114A5A31-A970-4968-955D-F53E2B6BE4A0}" srcOrd="1" destOrd="0" parTransId="{13A28515-6477-4C95-8BA8-910D369A0E75}" sibTransId="{B6CF3312-49A5-40B9-96F2-681074C3DD9E}"/>
    <dgm:cxn modelId="{2AE074A9-3E5A-4C61-9481-B934103C7201}" type="presOf" srcId="{F1773638-BAC4-4893-8BBC-68A64799170D}" destId="{B046ECDA-3995-4FD8-BAEC-B07DFDA31C24}" srcOrd="0" destOrd="0" presId="urn:microsoft.com/office/officeart/2005/8/layout/radial1"/>
    <dgm:cxn modelId="{A54BF3C6-8290-4A5F-8B33-CCCDA0778EA4}" type="presOf" srcId="{F3D701B0-1F17-4844-8203-3F471547CBD8}" destId="{546F8C27-AF2C-4917-B8BF-14698E3AE116}" srcOrd="0" destOrd="0" presId="urn:microsoft.com/office/officeart/2005/8/layout/radial1"/>
    <dgm:cxn modelId="{A317CBB5-0D81-4808-AD22-9D4C1CD9E1E1}" type="presOf" srcId="{BE196E58-BBC9-4613-9972-B175796DBE88}" destId="{611DD544-14E1-497F-80DE-A147FA5E0B6D}" srcOrd="1" destOrd="0" presId="urn:microsoft.com/office/officeart/2005/8/layout/radial1"/>
    <dgm:cxn modelId="{5C8CA6EC-BB30-4843-AAA9-3903E6664FC3}" type="presOf" srcId="{114A5A31-A970-4968-955D-F53E2B6BE4A0}" destId="{E45FF78A-C46B-434D-9DB8-F0A65D9D1771}" srcOrd="0" destOrd="0" presId="urn:microsoft.com/office/officeart/2005/8/layout/radial1"/>
    <dgm:cxn modelId="{204BD8CD-5742-44FC-89FA-BE576B494A1A}" type="presOf" srcId="{1076CC5B-BDA0-4FAD-B8DE-61FBF65D21D0}" destId="{52AC68CE-4A3A-4FE3-BC6D-378792399441}" srcOrd="1" destOrd="0" presId="urn:microsoft.com/office/officeart/2005/8/layout/radial1"/>
    <dgm:cxn modelId="{D362EE83-2C24-4384-BB45-A51D4BBEFA4C}" srcId="{54832869-01F7-40C1-A2E5-6EF018F6692D}" destId="{F1773638-BAC4-4893-8BBC-68A64799170D}" srcOrd="0" destOrd="0" parTransId="{DBA210EB-5C2A-4BD6-AB3A-8D5783CEB0DA}" sibTransId="{ECE18CE2-92D3-4BBB-B591-53B82283C808}"/>
    <dgm:cxn modelId="{4DA706A8-7253-495C-9498-BE262620964C}" type="presOf" srcId="{13A28515-6477-4C95-8BA8-910D369A0E75}" destId="{4EAD34DD-7237-4A82-B48D-8B9CA85E720C}" srcOrd="1" destOrd="0" presId="urn:microsoft.com/office/officeart/2005/8/layout/radial1"/>
    <dgm:cxn modelId="{BAA37449-1787-4701-B3AD-7891B7B19745}" type="presOf" srcId="{13A28515-6477-4C95-8BA8-910D369A0E75}" destId="{6A630774-A009-4339-AF16-DD0384885CBF}" srcOrd="0" destOrd="0" presId="urn:microsoft.com/office/officeart/2005/8/layout/radial1"/>
    <dgm:cxn modelId="{F2FF3BA9-731B-447E-91E8-B21E3DBAAA17}" type="presOf" srcId="{DBA210EB-5C2A-4BD6-AB3A-8D5783CEB0DA}" destId="{70826C45-8A47-4CAA-8034-4D27814C34BE}" srcOrd="0" destOrd="0" presId="urn:microsoft.com/office/officeart/2005/8/layout/radial1"/>
    <dgm:cxn modelId="{2AC69D19-E7B2-43E0-8DB2-905FAA0EE8D4}" type="presOf" srcId="{A6E44EA7-6702-4F06-9F48-ED3B343C81DA}" destId="{67B3A211-8437-407D-8A7C-C70D027885F3}" srcOrd="0" destOrd="0" presId="urn:microsoft.com/office/officeart/2005/8/layout/radial1"/>
    <dgm:cxn modelId="{C7CBE6CD-7EDA-4F89-8FF5-EF43F8593ACA}" srcId="{BA4A7056-687E-4273-A7BB-F8BF8B659200}" destId="{54832869-01F7-40C1-A2E5-6EF018F6692D}" srcOrd="0" destOrd="0" parTransId="{8B7B4B5A-CD2E-4FAA-9CED-0E00B0F76C32}" sibTransId="{62028670-0F8A-4BA5-8594-EC6F5621268E}"/>
    <dgm:cxn modelId="{1942CD8F-D647-41E8-BA62-E7624A90EBC4}" type="presParOf" srcId="{D5264638-8E5C-4FC9-AD08-F8D043DFF6D3}" destId="{EAC40BB8-9079-4ECF-851C-37346573F2D4}" srcOrd="0" destOrd="0" presId="urn:microsoft.com/office/officeart/2005/8/layout/radial1"/>
    <dgm:cxn modelId="{70248785-319E-4D58-9329-A91ABE290D64}" type="presParOf" srcId="{D5264638-8E5C-4FC9-AD08-F8D043DFF6D3}" destId="{70826C45-8A47-4CAA-8034-4D27814C34BE}" srcOrd="1" destOrd="0" presId="urn:microsoft.com/office/officeart/2005/8/layout/radial1"/>
    <dgm:cxn modelId="{40C4A13E-A19E-4402-BD0B-9910903004B1}" type="presParOf" srcId="{70826C45-8A47-4CAA-8034-4D27814C34BE}" destId="{59A98C91-7E01-490F-9104-D666E248A41B}" srcOrd="0" destOrd="0" presId="urn:microsoft.com/office/officeart/2005/8/layout/radial1"/>
    <dgm:cxn modelId="{9C231A13-DD41-4452-8A09-CC16BF03D352}" type="presParOf" srcId="{D5264638-8E5C-4FC9-AD08-F8D043DFF6D3}" destId="{B046ECDA-3995-4FD8-BAEC-B07DFDA31C24}" srcOrd="2" destOrd="0" presId="urn:microsoft.com/office/officeart/2005/8/layout/radial1"/>
    <dgm:cxn modelId="{52783F41-A344-4CE5-B8E9-77E0DE11DA10}" type="presParOf" srcId="{D5264638-8E5C-4FC9-AD08-F8D043DFF6D3}" destId="{6A630774-A009-4339-AF16-DD0384885CBF}" srcOrd="3" destOrd="0" presId="urn:microsoft.com/office/officeart/2005/8/layout/radial1"/>
    <dgm:cxn modelId="{0AD465AE-5605-49AD-80E4-3F6C496F2CCE}" type="presParOf" srcId="{6A630774-A009-4339-AF16-DD0384885CBF}" destId="{4EAD34DD-7237-4A82-B48D-8B9CA85E720C}" srcOrd="0" destOrd="0" presId="urn:microsoft.com/office/officeart/2005/8/layout/radial1"/>
    <dgm:cxn modelId="{3CCBDA1A-945E-4989-A5AC-D15F4E188165}" type="presParOf" srcId="{D5264638-8E5C-4FC9-AD08-F8D043DFF6D3}" destId="{E45FF78A-C46B-434D-9DB8-F0A65D9D1771}" srcOrd="4" destOrd="0" presId="urn:microsoft.com/office/officeart/2005/8/layout/radial1"/>
    <dgm:cxn modelId="{C92E8A65-6D84-40F3-9608-B464D84FC48D}" type="presParOf" srcId="{D5264638-8E5C-4FC9-AD08-F8D043DFF6D3}" destId="{2FBCBA15-CC73-4A6E-B10A-A18998494BD5}" srcOrd="5" destOrd="0" presId="urn:microsoft.com/office/officeart/2005/8/layout/radial1"/>
    <dgm:cxn modelId="{57AD9DCE-0798-4E82-8F09-FA92B34416A6}" type="presParOf" srcId="{2FBCBA15-CC73-4A6E-B10A-A18998494BD5}" destId="{611DD544-14E1-497F-80DE-A147FA5E0B6D}" srcOrd="0" destOrd="0" presId="urn:microsoft.com/office/officeart/2005/8/layout/radial1"/>
    <dgm:cxn modelId="{47A451DC-90F9-4758-8A72-1B8A4E539053}" type="presParOf" srcId="{D5264638-8E5C-4FC9-AD08-F8D043DFF6D3}" destId="{546F8C27-AF2C-4917-B8BF-14698E3AE116}" srcOrd="6" destOrd="0" presId="urn:microsoft.com/office/officeart/2005/8/layout/radial1"/>
    <dgm:cxn modelId="{4E58A3FC-28B8-4552-ABF2-9AF351B9EA90}" type="presParOf" srcId="{D5264638-8E5C-4FC9-AD08-F8D043DFF6D3}" destId="{F541DDD4-E367-4A2B-9BEF-985ADE074157}" srcOrd="7" destOrd="0" presId="urn:microsoft.com/office/officeart/2005/8/layout/radial1"/>
    <dgm:cxn modelId="{1B020FE3-7B38-436A-81E8-D79A19CF95D8}" type="presParOf" srcId="{F541DDD4-E367-4A2B-9BEF-985ADE074157}" destId="{52AC68CE-4A3A-4FE3-BC6D-378792399441}" srcOrd="0" destOrd="0" presId="urn:microsoft.com/office/officeart/2005/8/layout/radial1"/>
    <dgm:cxn modelId="{70E103B4-C220-49AD-8643-450F1697D9E5}" type="presParOf" srcId="{D5264638-8E5C-4FC9-AD08-F8D043DFF6D3}" destId="{67B3A211-8437-407D-8A7C-C70D027885F3}" srcOrd="8" destOrd="0" presId="urn:microsoft.com/office/officeart/2005/8/layout/radial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4D727A5-7B97-4BE3-A0D0-ADB011D93FC8}">
      <dsp:nvSpPr>
        <dsp:cNvPr id="0" name=""/>
        <dsp:cNvSpPr/>
      </dsp:nvSpPr>
      <dsp:spPr>
        <a:xfrm>
          <a:off x="724489" y="0"/>
          <a:ext cx="5618553" cy="3511596"/>
        </a:xfrm>
        <a:prstGeom prst="swooshArrow">
          <a:avLst>
            <a:gd name="adj1" fmla="val 25000"/>
            <a:gd name="adj2" fmla="val 25000"/>
          </a:avLst>
        </a:prstGeom>
        <a:gradFill rotWithShape="0">
          <a:gsLst>
            <a:gs pos="0">
              <a:schemeClr val="accent3">
                <a:tint val="40000"/>
                <a:hueOff val="0"/>
                <a:satOff val="0"/>
                <a:lumOff val="0"/>
                <a:alphaOff val="0"/>
                <a:shade val="51000"/>
                <a:satMod val="130000"/>
              </a:schemeClr>
            </a:gs>
            <a:gs pos="80000">
              <a:schemeClr val="accent3">
                <a:tint val="40000"/>
                <a:hueOff val="0"/>
                <a:satOff val="0"/>
                <a:lumOff val="0"/>
                <a:alphaOff val="0"/>
                <a:shade val="93000"/>
                <a:satMod val="130000"/>
              </a:schemeClr>
            </a:gs>
            <a:gs pos="100000">
              <a:schemeClr val="accent3">
                <a:tint val="40000"/>
                <a:hueOff val="0"/>
                <a:satOff val="0"/>
                <a:lumOff val="0"/>
                <a:alphaOff val="0"/>
                <a:shade val="94000"/>
                <a:satMod val="135000"/>
              </a:schemeClr>
            </a:gs>
          </a:gsLst>
          <a:lin ang="16200000" scaled="0"/>
        </a:gradFill>
        <a:ln>
          <a:noFill/>
        </a:ln>
        <a:effectLst/>
        <a:scene3d>
          <a:camera prst="orthographicFront"/>
          <a:lightRig rig="threePt" dir="t">
            <a:rot lat="0" lon="0" rev="7500000"/>
          </a:lightRig>
        </a:scene3d>
        <a:sp3d z="-152400" extrusionH="63500" prstMaterial="matte">
          <a:bevelT w="144450" h="6350" prst="relaxedInset"/>
          <a:contourClr>
            <a:schemeClr val="bg1"/>
          </a:contourClr>
        </a:sp3d>
      </dsp:spPr>
      <dsp:style>
        <a:lnRef idx="0">
          <a:scrgbClr r="0" g="0" b="0"/>
        </a:lnRef>
        <a:fillRef idx="3">
          <a:scrgbClr r="0" g="0" b="0"/>
        </a:fillRef>
        <a:effectRef idx="0">
          <a:scrgbClr r="0" g="0" b="0"/>
        </a:effectRef>
        <a:fontRef idx="minor"/>
      </dsp:style>
    </dsp:sp>
    <dsp:sp modelId="{3886E4EE-9E1F-42EC-99F0-801AE333BD35}">
      <dsp:nvSpPr>
        <dsp:cNvPr id="0" name=""/>
        <dsp:cNvSpPr/>
      </dsp:nvSpPr>
      <dsp:spPr>
        <a:xfrm>
          <a:off x="1277916" y="2611222"/>
          <a:ext cx="129226" cy="129226"/>
        </a:xfrm>
        <a:prstGeom prst="ellipse">
          <a:avLst/>
        </a:prstGeom>
        <a:gradFill rotWithShape="0">
          <a:gsLst>
            <a:gs pos="0">
              <a:schemeClr val="accent3">
                <a:hueOff val="0"/>
                <a:satOff val="0"/>
                <a:lumOff val="0"/>
                <a:alphaOff val="0"/>
                <a:shade val="51000"/>
                <a:satMod val="130000"/>
              </a:schemeClr>
            </a:gs>
            <a:gs pos="80000">
              <a:schemeClr val="accent3">
                <a:hueOff val="0"/>
                <a:satOff val="0"/>
                <a:lumOff val="0"/>
                <a:alphaOff val="0"/>
                <a:shade val="93000"/>
                <a:satMod val="130000"/>
              </a:schemeClr>
            </a:gs>
            <a:gs pos="100000">
              <a:schemeClr val="accent3">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 modelId="{27904E88-776D-4C3F-ACBB-09F7DBAEE361}">
      <dsp:nvSpPr>
        <dsp:cNvPr id="0" name=""/>
        <dsp:cNvSpPr/>
      </dsp:nvSpPr>
      <dsp:spPr>
        <a:xfrm>
          <a:off x="1342467" y="2675836"/>
          <a:ext cx="1213292" cy="83575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475" tIns="0" rIns="0" bIns="0" numCol="1" spcCol="1270" anchor="t" anchorCtr="0">
          <a:noAutofit/>
        </a:bodyPr>
        <a:lstStyle/>
        <a:p>
          <a:pPr lvl="0" algn="l" defTabSz="622300">
            <a:lnSpc>
              <a:spcPct val="90000"/>
            </a:lnSpc>
            <a:spcBef>
              <a:spcPct val="0"/>
            </a:spcBef>
            <a:spcAft>
              <a:spcPct val="35000"/>
            </a:spcAft>
          </a:pPr>
          <a:r>
            <a:rPr lang="en-US" sz="1400" b="1" kern="1200" dirty="0" err="1" smtClean="0">
              <a:effectLst>
                <a:outerShdw blurRad="38100" dist="38100" dir="2700000" algn="tl">
                  <a:srgbClr val="000000">
                    <a:alpha val="43137"/>
                  </a:srgbClr>
                </a:outerShdw>
              </a:effectLst>
              <a:latin typeface="Times New Roman" pitchFamily="18" charset="0"/>
              <a:cs typeface="Times New Roman" pitchFamily="18" charset="0"/>
            </a:rPr>
            <a:t>Đầu</a:t>
          </a:r>
          <a:r>
            <a:rPr lang="en-US" sz="1400" b="1" kern="1200" dirty="0" smtClean="0">
              <a:effectLst>
                <a:outerShdw blurRad="38100" dist="38100" dir="2700000" algn="tl">
                  <a:srgbClr val="000000">
                    <a:alpha val="43137"/>
                  </a:srgbClr>
                </a:outerShdw>
              </a:effectLst>
              <a:latin typeface="Times New Roman" pitchFamily="18" charset="0"/>
              <a:cs typeface="Times New Roman" pitchFamily="18" charset="0"/>
            </a:rPr>
            <a:t> </a:t>
          </a:r>
          <a:r>
            <a:rPr lang="en-US" sz="1400" b="1" kern="1200" dirty="0" err="1" smtClean="0">
              <a:effectLst>
                <a:outerShdw blurRad="38100" dist="38100" dir="2700000" algn="tl">
                  <a:srgbClr val="000000">
                    <a:alpha val="43137"/>
                  </a:srgbClr>
                </a:outerShdw>
              </a:effectLst>
              <a:latin typeface="Times New Roman" pitchFamily="18" charset="0"/>
              <a:cs typeface="Times New Roman" pitchFamily="18" charset="0"/>
            </a:rPr>
            <a:t>thế</a:t>
          </a:r>
          <a:r>
            <a:rPr lang="en-US" sz="1400" b="1" kern="1200" dirty="0" smtClean="0">
              <a:effectLst>
                <a:outerShdw blurRad="38100" dist="38100" dir="2700000" algn="tl">
                  <a:srgbClr val="000000">
                    <a:alpha val="43137"/>
                  </a:srgbClr>
                </a:outerShdw>
              </a:effectLst>
              <a:latin typeface="Times New Roman" pitchFamily="18" charset="0"/>
              <a:cs typeface="Times New Roman" pitchFamily="18" charset="0"/>
            </a:rPr>
            <a:t> </a:t>
          </a:r>
          <a:r>
            <a:rPr lang="en-US" sz="1400" b="1" kern="1200" dirty="0" err="1" smtClean="0">
              <a:effectLst>
                <a:outerShdw blurRad="38100" dist="38100" dir="2700000" algn="tl">
                  <a:srgbClr val="000000">
                    <a:alpha val="43137"/>
                  </a:srgbClr>
                </a:outerShdw>
              </a:effectLst>
              <a:latin typeface="Times New Roman" pitchFamily="18" charset="0"/>
              <a:cs typeface="Times New Roman" pitchFamily="18" charset="0"/>
            </a:rPr>
            <a:t>kỷ</a:t>
          </a:r>
          <a:r>
            <a:rPr lang="en-US" sz="1400" b="1" kern="1200" dirty="0" smtClean="0">
              <a:effectLst>
                <a:outerShdw blurRad="38100" dist="38100" dir="2700000" algn="tl">
                  <a:srgbClr val="000000">
                    <a:alpha val="43137"/>
                  </a:srgbClr>
                </a:outerShdw>
              </a:effectLst>
              <a:latin typeface="Times New Roman" pitchFamily="18" charset="0"/>
              <a:cs typeface="Times New Roman" pitchFamily="18" charset="0"/>
            </a:rPr>
            <a:t> XX, </a:t>
          </a:r>
        </a:p>
        <a:p>
          <a:pPr lvl="0" algn="l" defTabSz="622300">
            <a:lnSpc>
              <a:spcPct val="90000"/>
            </a:lnSpc>
            <a:spcBef>
              <a:spcPct val="0"/>
            </a:spcBef>
            <a:spcAft>
              <a:spcPct val="35000"/>
            </a:spcAft>
          </a:pPr>
          <a:r>
            <a:rPr lang="en-US" sz="1400" b="1" kern="1200" dirty="0" smtClean="0">
              <a:effectLst>
                <a:outerShdw blurRad="38100" dist="38100" dir="2700000" algn="tl">
                  <a:srgbClr val="000000">
                    <a:alpha val="43137"/>
                  </a:srgbClr>
                </a:outerShdw>
              </a:effectLst>
              <a:latin typeface="Times New Roman" pitchFamily="18" charset="0"/>
              <a:cs typeface="Times New Roman" pitchFamily="18" charset="0"/>
            </a:rPr>
            <a:t>PT </a:t>
          </a:r>
          <a:r>
            <a:rPr lang="en-US" sz="1400" b="1" kern="1200" dirty="0" err="1" smtClean="0">
              <a:effectLst>
                <a:outerShdw blurRad="38100" dist="38100" dir="2700000" algn="tl">
                  <a:srgbClr val="000000">
                    <a:alpha val="43137"/>
                  </a:srgbClr>
                </a:outerShdw>
              </a:effectLst>
              <a:latin typeface="Times New Roman" pitchFamily="18" charset="0"/>
              <a:cs typeface="Times New Roman" pitchFamily="18" charset="0"/>
            </a:rPr>
            <a:t>đấu</a:t>
          </a:r>
          <a:r>
            <a:rPr lang="en-US" sz="1400" b="1" kern="1200" dirty="0" smtClean="0">
              <a:effectLst>
                <a:outerShdw blurRad="38100" dist="38100" dir="2700000" algn="tl">
                  <a:srgbClr val="000000">
                    <a:alpha val="43137"/>
                  </a:srgbClr>
                </a:outerShdw>
              </a:effectLst>
              <a:latin typeface="Times New Roman" pitchFamily="18" charset="0"/>
              <a:cs typeface="Times New Roman" pitchFamily="18" charset="0"/>
            </a:rPr>
            <a:t> </a:t>
          </a:r>
          <a:r>
            <a:rPr lang="en-US" sz="1400" b="1" kern="1200" dirty="0" err="1" smtClean="0">
              <a:effectLst>
                <a:outerShdw blurRad="38100" dist="38100" dir="2700000" algn="tl">
                  <a:srgbClr val="000000">
                    <a:alpha val="43137"/>
                  </a:srgbClr>
                </a:outerShdw>
              </a:effectLst>
              <a:latin typeface="Times New Roman" pitchFamily="18" charset="0"/>
              <a:cs typeface="Times New Roman" pitchFamily="18" charset="0"/>
            </a:rPr>
            <a:t>tranh</a:t>
          </a:r>
          <a:r>
            <a:rPr lang="en-US" sz="1400" b="1" kern="1200" dirty="0" smtClean="0">
              <a:effectLst>
                <a:outerShdw blurRad="38100" dist="38100" dir="2700000" algn="tl">
                  <a:srgbClr val="000000">
                    <a:alpha val="43137"/>
                  </a:srgbClr>
                </a:outerShdw>
              </a:effectLst>
              <a:latin typeface="Times New Roman" pitchFamily="18" charset="0"/>
              <a:cs typeface="Times New Roman" pitchFamily="18" charset="0"/>
            </a:rPr>
            <a:t> </a:t>
          </a:r>
        </a:p>
        <a:p>
          <a:pPr lvl="0" algn="l" defTabSz="622300">
            <a:lnSpc>
              <a:spcPct val="90000"/>
            </a:lnSpc>
            <a:spcBef>
              <a:spcPct val="0"/>
            </a:spcBef>
            <a:spcAft>
              <a:spcPct val="35000"/>
            </a:spcAft>
          </a:pPr>
          <a:r>
            <a:rPr lang="en-US" sz="1400" b="1" kern="1200" dirty="0" err="1" smtClean="0">
              <a:effectLst>
                <a:outerShdw blurRad="38100" dist="38100" dir="2700000" algn="tl">
                  <a:srgbClr val="000000">
                    <a:alpha val="43137"/>
                  </a:srgbClr>
                </a:outerShdw>
              </a:effectLst>
              <a:latin typeface="Times New Roman" pitchFamily="18" charset="0"/>
              <a:cs typeface="Times New Roman" pitchFamily="18" charset="0"/>
            </a:rPr>
            <a:t>liên</a:t>
          </a:r>
          <a:r>
            <a:rPr lang="en-US" sz="1400" b="1" kern="1200" dirty="0" smtClean="0">
              <a:effectLst>
                <a:outerShdw blurRad="38100" dist="38100" dir="2700000" algn="tl">
                  <a:srgbClr val="000000">
                    <a:alpha val="43137"/>
                  </a:srgbClr>
                </a:outerShdw>
              </a:effectLst>
              <a:latin typeface="Times New Roman" pitchFamily="18" charset="0"/>
              <a:cs typeface="Times New Roman" pitchFamily="18" charset="0"/>
            </a:rPr>
            <a:t> </a:t>
          </a:r>
          <a:r>
            <a:rPr lang="en-US" sz="1400" b="1" kern="1200" dirty="0" err="1" smtClean="0">
              <a:effectLst>
                <a:outerShdw blurRad="38100" dist="38100" dir="2700000" algn="tl">
                  <a:srgbClr val="000000">
                    <a:alpha val="43137"/>
                  </a:srgbClr>
                </a:outerShdw>
              </a:effectLst>
              <a:latin typeface="Times New Roman" pitchFamily="18" charset="0"/>
              <a:cs typeface="Times New Roman" pitchFamily="18" charset="0"/>
            </a:rPr>
            <a:t>tiếp</a:t>
          </a:r>
          <a:r>
            <a:rPr lang="en-US" sz="1400" b="1" kern="1200" dirty="0" smtClean="0">
              <a:effectLst>
                <a:outerShdw blurRad="38100" dist="38100" dir="2700000" algn="tl">
                  <a:srgbClr val="000000">
                    <a:alpha val="43137"/>
                  </a:srgbClr>
                </a:outerShdw>
              </a:effectLst>
              <a:latin typeface="Times New Roman" pitchFamily="18" charset="0"/>
              <a:cs typeface="Times New Roman" pitchFamily="18" charset="0"/>
            </a:rPr>
            <a:t> </a:t>
          </a:r>
          <a:r>
            <a:rPr lang="en-US" sz="1400" b="1" kern="1200" dirty="0" err="1" smtClean="0">
              <a:effectLst>
                <a:outerShdw blurRad="38100" dist="38100" dir="2700000" algn="tl">
                  <a:srgbClr val="000000">
                    <a:alpha val="43137"/>
                  </a:srgbClr>
                </a:outerShdw>
              </a:effectLst>
              <a:latin typeface="Times New Roman" pitchFamily="18" charset="0"/>
              <a:cs typeface="Times New Roman" pitchFamily="18" charset="0"/>
            </a:rPr>
            <a:t>thất</a:t>
          </a:r>
          <a:r>
            <a:rPr lang="en-US" sz="1400" b="1" kern="1200" dirty="0" smtClean="0">
              <a:effectLst>
                <a:outerShdw blurRad="38100" dist="38100" dir="2700000" algn="tl">
                  <a:srgbClr val="000000">
                    <a:alpha val="43137"/>
                  </a:srgbClr>
                </a:outerShdw>
              </a:effectLst>
              <a:latin typeface="Times New Roman" pitchFamily="18" charset="0"/>
              <a:cs typeface="Times New Roman" pitchFamily="18" charset="0"/>
            </a:rPr>
            <a:t> </a:t>
          </a:r>
          <a:r>
            <a:rPr lang="en-US" sz="1400" b="1" kern="1200" dirty="0" err="1" smtClean="0">
              <a:effectLst>
                <a:outerShdw blurRad="38100" dist="38100" dir="2700000" algn="tl">
                  <a:srgbClr val="000000">
                    <a:alpha val="43137"/>
                  </a:srgbClr>
                </a:outerShdw>
              </a:effectLst>
              <a:latin typeface="Times New Roman" pitchFamily="18" charset="0"/>
              <a:cs typeface="Times New Roman" pitchFamily="18" charset="0"/>
            </a:rPr>
            <a:t>bại</a:t>
          </a:r>
          <a:endParaRPr lang="en-US" sz="1400" b="1" kern="1200" dirty="0">
            <a:effectLst>
              <a:outerShdw blurRad="38100" dist="38100" dir="2700000" algn="tl">
                <a:srgbClr val="000000">
                  <a:alpha val="43137"/>
                </a:srgbClr>
              </a:outerShdw>
            </a:effectLst>
            <a:latin typeface="Times New Roman" pitchFamily="18" charset="0"/>
            <a:cs typeface="Times New Roman" pitchFamily="18" charset="0"/>
          </a:endParaRPr>
        </a:p>
      </dsp:txBody>
      <dsp:txXfrm>
        <a:off x="1342467" y="2675836"/>
        <a:ext cx="1213292" cy="835759"/>
      </dsp:txXfrm>
    </dsp:sp>
    <dsp:sp modelId="{CE53E147-ABE5-418F-833B-85A8BADD3C04}">
      <dsp:nvSpPr>
        <dsp:cNvPr id="0" name=""/>
        <dsp:cNvSpPr/>
      </dsp:nvSpPr>
      <dsp:spPr>
        <a:xfrm>
          <a:off x="2190931" y="1794425"/>
          <a:ext cx="224742" cy="224742"/>
        </a:xfrm>
        <a:prstGeom prst="ellipse">
          <a:avLst/>
        </a:prstGeom>
        <a:gradFill rotWithShape="0">
          <a:gsLst>
            <a:gs pos="0">
              <a:schemeClr val="accent3">
                <a:hueOff val="3750088"/>
                <a:satOff val="-5627"/>
                <a:lumOff val="-915"/>
                <a:alphaOff val="0"/>
                <a:shade val="51000"/>
                <a:satMod val="130000"/>
              </a:schemeClr>
            </a:gs>
            <a:gs pos="80000">
              <a:schemeClr val="accent3">
                <a:hueOff val="3750088"/>
                <a:satOff val="-5627"/>
                <a:lumOff val="-915"/>
                <a:alphaOff val="0"/>
                <a:shade val="93000"/>
                <a:satMod val="130000"/>
              </a:schemeClr>
            </a:gs>
            <a:gs pos="100000">
              <a:schemeClr val="accent3">
                <a:hueOff val="3750088"/>
                <a:satOff val="-5627"/>
                <a:lumOff val="-915"/>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 modelId="{734046E7-EBDD-4941-8818-DE7048EB790C}">
      <dsp:nvSpPr>
        <dsp:cNvPr id="0" name=""/>
        <dsp:cNvSpPr/>
      </dsp:nvSpPr>
      <dsp:spPr>
        <a:xfrm>
          <a:off x="2303302" y="1906796"/>
          <a:ext cx="1179896" cy="160479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9086" tIns="0" rIns="0" bIns="0" numCol="1" spcCol="1270" anchor="t" anchorCtr="0">
          <a:noAutofit/>
        </a:bodyPr>
        <a:lstStyle/>
        <a:p>
          <a:pPr lvl="0" algn="l" defTabSz="711200">
            <a:lnSpc>
              <a:spcPct val="90000"/>
            </a:lnSpc>
            <a:spcBef>
              <a:spcPct val="0"/>
            </a:spcBef>
            <a:spcAft>
              <a:spcPct val="35000"/>
            </a:spcAft>
          </a:pPr>
          <a:r>
            <a:rPr lang="en-US" sz="1600" b="1" kern="1200" dirty="0" smtClean="0">
              <a:effectLst>
                <a:outerShdw blurRad="38100" dist="38100" dir="2700000" algn="tl">
                  <a:srgbClr val="000000">
                    <a:alpha val="43137"/>
                  </a:srgbClr>
                </a:outerShdw>
              </a:effectLst>
              <a:latin typeface="Times New Roman" pitchFamily="18" charset="0"/>
              <a:cs typeface="Times New Roman" pitchFamily="18" charset="0"/>
            </a:rPr>
            <a:t>3/2/1930, </a:t>
          </a:r>
        </a:p>
        <a:p>
          <a:pPr lvl="0" algn="l" defTabSz="711200">
            <a:lnSpc>
              <a:spcPct val="90000"/>
            </a:lnSpc>
            <a:spcBef>
              <a:spcPct val="0"/>
            </a:spcBef>
            <a:spcAft>
              <a:spcPct val="35000"/>
            </a:spcAft>
          </a:pPr>
          <a:r>
            <a:rPr lang="en-US" sz="1600" b="1" kern="1200" dirty="0" err="1" smtClean="0">
              <a:effectLst>
                <a:outerShdw blurRad="38100" dist="38100" dir="2700000" algn="tl">
                  <a:srgbClr val="000000">
                    <a:alpha val="43137"/>
                  </a:srgbClr>
                </a:outerShdw>
              </a:effectLst>
              <a:latin typeface="Times New Roman" pitchFamily="18" charset="0"/>
              <a:cs typeface="Times New Roman" pitchFamily="18" charset="0"/>
            </a:rPr>
            <a:t>Đảng</a:t>
          </a:r>
          <a:r>
            <a:rPr lang="en-US" sz="1600" b="1" kern="1200" dirty="0" smtClean="0">
              <a:effectLst>
                <a:outerShdw blurRad="38100" dist="38100" dir="2700000" algn="tl">
                  <a:srgbClr val="000000">
                    <a:alpha val="43137"/>
                  </a:srgbClr>
                </a:outerShdw>
              </a:effectLst>
              <a:latin typeface="Times New Roman" pitchFamily="18" charset="0"/>
              <a:cs typeface="Times New Roman" pitchFamily="18" charset="0"/>
            </a:rPr>
            <a:t> </a:t>
          </a:r>
          <a:r>
            <a:rPr lang="en-US" sz="1600" b="1" kern="1200" dirty="0" err="1" smtClean="0">
              <a:effectLst>
                <a:outerShdw blurRad="38100" dist="38100" dir="2700000" algn="tl">
                  <a:srgbClr val="000000">
                    <a:alpha val="43137"/>
                  </a:srgbClr>
                </a:outerShdw>
              </a:effectLst>
              <a:latin typeface="Times New Roman" pitchFamily="18" charset="0"/>
              <a:cs typeface="Times New Roman" pitchFamily="18" charset="0"/>
            </a:rPr>
            <a:t>ra</a:t>
          </a:r>
          <a:r>
            <a:rPr lang="en-US" sz="1600" b="1" kern="1200" dirty="0" smtClean="0">
              <a:effectLst>
                <a:outerShdw blurRad="38100" dist="38100" dir="2700000" algn="tl">
                  <a:srgbClr val="000000">
                    <a:alpha val="43137"/>
                  </a:srgbClr>
                </a:outerShdw>
              </a:effectLst>
              <a:latin typeface="Times New Roman" pitchFamily="18" charset="0"/>
              <a:cs typeface="Times New Roman" pitchFamily="18" charset="0"/>
            </a:rPr>
            <a:t> </a:t>
          </a:r>
          <a:r>
            <a:rPr lang="en-US" sz="1600" b="1" kern="1200" dirty="0" err="1" smtClean="0">
              <a:effectLst>
                <a:outerShdw blurRad="38100" dist="38100" dir="2700000" algn="tl">
                  <a:srgbClr val="000000">
                    <a:alpha val="43137"/>
                  </a:srgbClr>
                </a:outerShdw>
              </a:effectLst>
              <a:latin typeface="Times New Roman" pitchFamily="18" charset="0"/>
              <a:cs typeface="Times New Roman" pitchFamily="18" charset="0"/>
            </a:rPr>
            <a:t>đời</a:t>
          </a:r>
          <a:endParaRPr lang="en-US" sz="1600" b="1" kern="1200" dirty="0">
            <a:effectLst>
              <a:outerShdw blurRad="38100" dist="38100" dir="2700000" algn="tl">
                <a:srgbClr val="000000">
                  <a:alpha val="43137"/>
                </a:srgbClr>
              </a:outerShdw>
            </a:effectLst>
            <a:latin typeface="Times New Roman" pitchFamily="18" charset="0"/>
            <a:cs typeface="Times New Roman" pitchFamily="18" charset="0"/>
          </a:endParaRPr>
        </a:p>
      </dsp:txBody>
      <dsp:txXfrm>
        <a:off x="2303302" y="1906796"/>
        <a:ext cx="1179896" cy="1604799"/>
      </dsp:txXfrm>
    </dsp:sp>
    <dsp:sp modelId="{E3187A04-3B51-4993-825B-CC0430114EA9}">
      <dsp:nvSpPr>
        <dsp:cNvPr id="0" name=""/>
        <dsp:cNvSpPr/>
      </dsp:nvSpPr>
      <dsp:spPr>
        <a:xfrm>
          <a:off x="3356781" y="1192538"/>
          <a:ext cx="297783" cy="297783"/>
        </a:xfrm>
        <a:prstGeom prst="ellipse">
          <a:avLst/>
        </a:prstGeom>
        <a:gradFill rotWithShape="0">
          <a:gsLst>
            <a:gs pos="0">
              <a:schemeClr val="accent3">
                <a:hueOff val="7500176"/>
                <a:satOff val="-11253"/>
                <a:lumOff val="-1830"/>
                <a:alphaOff val="0"/>
                <a:shade val="51000"/>
                <a:satMod val="130000"/>
              </a:schemeClr>
            </a:gs>
            <a:gs pos="80000">
              <a:schemeClr val="accent3">
                <a:hueOff val="7500176"/>
                <a:satOff val="-11253"/>
                <a:lumOff val="-1830"/>
                <a:alphaOff val="0"/>
                <a:shade val="93000"/>
                <a:satMod val="130000"/>
              </a:schemeClr>
            </a:gs>
            <a:gs pos="100000">
              <a:schemeClr val="accent3">
                <a:hueOff val="7500176"/>
                <a:satOff val="-11253"/>
                <a:lumOff val="-183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 modelId="{5750988E-2BF4-4AA0-A652-6A073C951F58}">
      <dsp:nvSpPr>
        <dsp:cNvPr id="0" name=""/>
        <dsp:cNvSpPr/>
      </dsp:nvSpPr>
      <dsp:spPr>
        <a:xfrm>
          <a:off x="3470712" y="1460853"/>
          <a:ext cx="1179896" cy="128677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7789" tIns="0" rIns="0" bIns="0" numCol="1" spcCol="1270" anchor="t" anchorCtr="0">
          <a:noAutofit/>
        </a:bodyPr>
        <a:lstStyle/>
        <a:p>
          <a:pPr lvl="0" algn="l" defTabSz="711200">
            <a:lnSpc>
              <a:spcPct val="90000"/>
            </a:lnSpc>
            <a:spcBef>
              <a:spcPct val="0"/>
            </a:spcBef>
            <a:spcAft>
              <a:spcPct val="35000"/>
            </a:spcAft>
          </a:pPr>
          <a:r>
            <a:rPr lang="en-US" sz="1600" b="1" kern="1200" dirty="0" smtClean="0">
              <a:effectLst>
                <a:outerShdw blurRad="38100" dist="38100" dir="2700000" algn="tl">
                  <a:srgbClr val="000000">
                    <a:alpha val="43137"/>
                  </a:srgbClr>
                </a:outerShdw>
              </a:effectLst>
              <a:latin typeface="Times New Roman" pitchFamily="18" charset="0"/>
              <a:cs typeface="Times New Roman" pitchFamily="18" charset="0"/>
            </a:rPr>
            <a:t>8/1945, </a:t>
          </a:r>
          <a:r>
            <a:rPr lang="en-US" sz="1600" b="1" kern="1200" dirty="0" err="1" smtClean="0">
              <a:effectLst>
                <a:outerShdw blurRad="38100" dist="38100" dir="2700000" algn="tl">
                  <a:srgbClr val="000000">
                    <a:alpha val="43137"/>
                  </a:srgbClr>
                </a:outerShdw>
              </a:effectLst>
              <a:latin typeface="Times New Roman" pitchFamily="18" charset="0"/>
              <a:cs typeface="Times New Roman" pitchFamily="18" charset="0"/>
            </a:rPr>
            <a:t>sau</a:t>
          </a:r>
          <a:r>
            <a:rPr lang="en-US" sz="1600" b="1" kern="1200" dirty="0" smtClean="0">
              <a:effectLst>
                <a:outerShdw blurRad="38100" dist="38100" dir="2700000" algn="tl">
                  <a:srgbClr val="000000">
                    <a:alpha val="43137"/>
                  </a:srgbClr>
                </a:outerShdw>
              </a:effectLst>
              <a:latin typeface="Times New Roman" pitchFamily="18" charset="0"/>
              <a:cs typeface="Times New Roman" pitchFamily="18" charset="0"/>
            </a:rPr>
            <a:t> 15 </a:t>
          </a:r>
          <a:r>
            <a:rPr lang="en-US" sz="1600" b="1" kern="1200" dirty="0" err="1" smtClean="0">
              <a:effectLst>
                <a:outerShdw blurRad="38100" dist="38100" dir="2700000" algn="tl">
                  <a:srgbClr val="000000">
                    <a:alpha val="43137"/>
                  </a:srgbClr>
                </a:outerShdw>
              </a:effectLst>
              <a:latin typeface="Times New Roman" pitchFamily="18" charset="0"/>
              <a:cs typeface="Times New Roman" pitchFamily="18" charset="0"/>
            </a:rPr>
            <a:t>năm</a:t>
          </a:r>
          <a:r>
            <a:rPr lang="en-US" sz="1600" b="1" kern="1200" dirty="0" smtClean="0">
              <a:effectLst>
                <a:outerShdw blurRad="38100" dist="38100" dir="2700000" algn="tl">
                  <a:srgbClr val="000000">
                    <a:alpha val="43137"/>
                  </a:srgbClr>
                </a:outerShdw>
              </a:effectLst>
              <a:latin typeface="Times New Roman" pitchFamily="18" charset="0"/>
              <a:cs typeface="Times New Roman" pitchFamily="18" charset="0"/>
            </a:rPr>
            <a:t> </a:t>
          </a:r>
          <a:r>
            <a:rPr lang="en-US" sz="1600" b="1" kern="1200" dirty="0" err="1" smtClean="0">
              <a:effectLst>
                <a:outerShdw blurRad="38100" dist="38100" dir="2700000" algn="tl">
                  <a:srgbClr val="000000">
                    <a:alpha val="43137"/>
                  </a:srgbClr>
                </a:outerShdw>
              </a:effectLst>
              <a:latin typeface="Times New Roman" pitchFamily="18" charset="0"/>
              <a:cs typeface="Times New Roman" pitchFamily="18" charset="0"/>
            </a:rPr>
            <a:t>đấu</a:t>
          </a:r>
          <a:r>
            <a:rPr lang="en-US" sz="1600" b="1" kern="1200" dirty="0" smtClean="0">
              <a:effectLst>
                <a:outerShdw blurRad="38100" dist="38100" dir="2700000" algn="tl">
                  <a:srgbClr val="000000">
                    <a:alpha val="43137"/>
                  </a:srgbClr>
                </a:outerShdw>
              </a:effectLst>
              <a:latin typeface="Times New Roman" pitchFamily="18" charset="0"/>
              <a:cs typeface="Times New Roman" pitchFamily="18" charset="0"/>
            </a:rPr>
            <a:t> </a:t>
          </a:r>
          <a:r>
            <a:rPr lang="en-US" sz="1600" b="1" kern="1200" dirty="0" err="1" smtClean="0">
              <a:effectLst>
                <a:outerShdw blurRad="38100" dist="38100" dir="2700000" algn="tl">
                  <a:srgbClr val="000000">
                    <a:alpha val="43137"/>
                  </a:srgbClr>
                </a:outerShdw>
              </a:effectLst>
              <a:latin typeface="Times New Roman" pitchFamily="18" charset="0"/>
              <a:cs typeface="Times New Roman" pitchFamily="18" charset="0"/>
            </a:rPr>
            <a:t>tranh</a:t>
          </a:r>
          <a:r>
            <a:rPr lang="en-US" sz="1600" b="1" kern="1200" dirty="0" smtClean="0">
              <a:effectLst>
                <a:outerShdw blurRad="38100" dist="38100" dir="2700000" algn="tl">
                  <a:srgbClr val="000000">
                    <a:alpha val="43137"/>
                  </a:srgbClr>
                </a:outerShdw>
              </a:effectLst>
              <a:latin typeface="Times New Roman" pitchFamily="18" charset="0"/>
              <a:cs typeface="Times New Roman" pitchFamily="18" charset="0"/>
            </a:rPr>
            <a:t> </a:t>
          </a:r>
          <a:r>
            <a:rPr lang="en-US" sz="1600" b="1" kern="1200" dirty="0" err="1" smtClean="0">
              <a:effectLst>
                <a:outerShdw blurRad="38100" dist="38100" dir="2700000" algn="tl">
                  <a:srgbClr val="000000">
                    <a:alpha val="43137"/>
                  </a:srgbClr>
                </a:outerShdw>
              </a:effectLst>
              <a:latin typeface="Times New Roman" pitchFamily="18" charset="0"/>
              <a:cs typeface="Times New Roman" pitchFamily="18" charset="0"/>
            </a:rPr>
            <a:t>gian</a:t>
          </a:r>
          <a:r>
            <a:rPr lang="en-US" sz="1600" b="1" kern="1200" dirty="0" smtClean="0">
              <a:effectLst>
                <a:outerShdw blurRad="38100" dist="38100" dir="2700000" algn="tl">
                  <a:srgbClr val="000000">
                    <a:alpha val="43137"/>
                  </a:srgbClr>
                </a:outerShdw>
              </a:effectLst>
              <a:latin typeface="Times New Roman" pitchFamily="18" charset="0"/>
              <a:cs typeface="Times New Roman" pitchFamily="18" charset="0"/>
            </a:rPr>
            <a:t> </a:t>
          </a:r>
          <a:r>
            <a:rPr lang="en-US" sz="1600" b="1" kern="1200" dirty="0" err="1" smtClean="0">
              <a:effectLst>
                <a:outerShdw blurRad="38100" dist="38100" dir="2700000" algn="tl">
                  <a:srgbClr val="000000">
                    <a:alpha val="43137"/>
                  </a:srgbClr>
                </a:outerShdw>
              </a:effectLst>
              <a:latin typeface="Times New Roman" pitchFamily="18" charset="0"/>
              <a:cs typeface="Times New Roman" pitchFamily="18" charset="0"/>
            </a:rPr>
            <a:t>khổ</a:t>
          </a:r>
          <a:r>
            <a:rPr lang="en-US" sz="1600" b="1" kern="1200" dirty="0" smtClean="0">
              <a:effectLst>
                <a:outerShdw blurRad="38100" dist="38100" dir="2700000" algn="tl">
                  <a:srgbClr val="000000">
                    <a:alpha val="43137"/>
                  </a:srgbClr>
                </a:outerShdw>
              </a:effectLst>
              <a:latin typeface="Times New Roman" pitchFamily="18" charset="0"/>
              <a:cs typeface="Times New Roman" pitchFamily="18" charset="0"/>
            </a:rPr>
            <a:t>, CMT8 </a:t>
          </a:r>
          <a:r>
            <a:rPr lang="en-US" sz="1600" b="1" kern="1200" dirty="0" err="1" smtClean="0">
              <a:effectLst>
                <a:outerShdw blurRad="38100" dist="38100" dir="2700000" algn="tl">
                  <a:srgbClr val="000000">
                    <a:alpha val="43137"/>
                  </a:srgbClr>
                </a:outerShdw>
              </a:effectLst>
              <a:latin typeface="Times New Roman" pitchFamily="18" charset="0"/>
              <a:cs typeface="Times New Roman" pitchFamily="18" charset="0"/>
            </a:rPr>
            <a:t>đã</a:t>
          </a:r>
          <a:r>
            <a:rPr lang="en-US" sz="1600" b="1" kern="1200" dirty="0" smtClean="0">
              <a:effectLst>
                <a:outerShdw blurRad="38100" dist="38100" dir="2700000" algn="tl">
                  <a:srgbClr val="000000">
                    <a:alpha val="43137"/>
                  </a:srgbClr>
                </a:outerShdw>
              </a:effectLst>
              <a:latin typeface="Times New Roman" pitchFamily="18" charset="0"/>
              <a:cs typeface="Times New Roman" pitchFamily="18" charset="0"/>
            </a:rPr>
            <a:t> </a:t>
          </a:r>
          <a:r>
            <a:rPr lang="en-US" sz="1600" b="1" kern="1200" dirty="0" err="1" smtClean="0">
              <a:effectLst>
                <a:outerShdw blurRad="38100" dist="38100" dir="2700000" algn="tl">
                  <a:srgbClr val="000000">
                    <a:alpha val="43137"/>
                  </a:srgbClr>
                </a:outerShdw>
              </a:effectLst>
              <a:latin typeface="Times New Roman" pitchFamily="18" charset="0"/>
              <a:cs typeface="Times New Roman" pitchFamily="18" charset="0"/>
            </a:rPr>
            <a:t>thành</a:t>
          </a:r>
          <a:r>
            <a:rPr lang="en-US" sz="1600" b="1" kern="1200" dirty="0" smtClean="0">
              <a:effectLst>
                <a:outerShdw blurRad="38100" dist="38100" dir="2700000" algn="tl">
                  <a:srgbClr val="000000">
                    <a:alpha val="43137"/>
                  </a:srgbClr>
                </a:outerShdw>
              </a:effectLst>
              <a:latin typeface="Times New Roman" pitchFamily="18" charset="0"/>
              <a:cs typeface="Times New Roman" pitchFamily="18" charset="0"/>
            </a:rPr>
            <a:t> </a:t>
          </a:r>
          <a:r>
            <a:rPr lang="en-US" sz="1600" b="1" kern="1200" dirty="0" err="1" smtClean="0">
              <a:effectLst>
                <a:outerShdw blurRad="38100" dist="38100" dir="2700000" algn="tl">
                  <a:srgbClr val="000000">
                    <a:alpha val="43137"/>
                  </a:srgbClr>
                </a:outerShdw>
              </a:effectLst>
              <a:latin typeface="Times New Roman" pitchFamily="18" charset="0"/>
              <a:cs typeface="Times New Roman" pitchFamily="18" charset="0"/>
            </a:rPr>
            <a:t>công</a:t>
          </a:r>
          <a:endParaRPr lang="en-US" sz="1600" b="1" kern="1200" dirty="0">
            <a:effectLst>
              <a:outerShdw blurRad="38100" dist="38100" dir="2700000" algn="tl">
                <a:srgbClr val="000000">
                  <a:alpha val="43137"/>
                </a:srgbClr>
              </a:outerShdw>
            </a:effectLst>
            <a:latin typeface="Times New Roman" pitchFamily="18" charset="0"/>
            <a:cs typeface="Times New Roman" pitchFamily="18" charset="0"/>
          </a:endParaRPr>
        </a:p>
      </dsp:txBody>
      <dsp:txXfrm>
        <a:off x="3470712" y="1460853"/>
        <a:ext cx="1179896" cy="1286778"/>
      </dsp:txXfrm>
    </dsp:sp>
    <dsp:sp modelId="{110E1C09-D34F-45C5-A329-DB713B84584E}">
      <dsp:nvSpPr>
        <dsp:cNvPr id="0" name=""/>
        <dsp:cNvSpPr/>
      </dsp:nvSpPr>
      <dsp:spPr>
        <a:xfrm>
          <a:off x="4626574" y="794323"/>
          <a:ext cx="398917" cy="398917"/>
        </a:xfrm>
        <a:prstGeom prst="ellipse">
          <a:avLst/>
        </a:prstGeom>
        <a:gradFill rotWithShape="0">
          <a:gsLst>
            <a:gs pos="0">
              <a:schemeClr val="accent3">
                <a:hueOff val="11250264"/>
                <a:satOff val="-16880"/>
                <a:lumOff val="-2745"/>
                <a:alphaOff val="0"/>
                <a:shade val="51000"/>
                <a:satMod val="130000"/>
              </a:schemeClr>
            </a:gs>
            <a:gs pos="80000">
              <a:schemeClr val="accent3">
                <a:hueOff val="11250264"/>
                <a:satOff val="-16880"/>
                <a:lumOff val="-2745"/>
                <a:alphaOff val="0"/>
                <a:shade val="93000"/>
                <a:satMod val="130000"/>
              </a:schemeClr>
            </a:gs>
            <a:gs pos="100000">
              <a:schemeClr val="accent3">
                <a:hueOff val="11250264"/>
                <a:satOff val="-16880"/>
                <a:lumOff val="-2745"/>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 modelId="{BCF66E05-014B-49EE-9743-BB27B4394DED}">
      <dsp:nvSpPr>
        <dsp:cNvPr id="0" name=""/>
        <dsp:cNvSpPr/>
      </dsp:nvSpPr>
      <dsp:spPr>
        <a:xfrm>
          <a:off x="4795804" y="1050696"/>
          <a:ext cx="1536036" cy="112961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11378" tIns="0" rIns="0" bIns="0" numCol="1" spcCol="1270" anchor="t" anchorCtr="0">
          <a:noAutofit/>
        </a:bodyPr>
        <a:lstStyle/>
        <a:p>
          <a:pPr lvl="0" algn="l" defTabSz="800100">
            <a:lnSpc>
              <a:spcPct val="90000"/>
            </a:lnSpc>
            <a:spcBef>
              <a:spcPct val="0"/>
            </a:spcBef>
            <a:spcAft>
              <a:spcPct val="35000"/>
            </a:spcAft>
          </a:pPr>
          <a:r>
            <a:rPr lang="en-US" sz="1800" b="1" kern="1200" dirty="0" smtClean="0">
              <a:effectLst>
                <a:outerShdw blurRad="38100" dist="38100" dir="2700000" algn="tl">
                  <a:srgbClr val="000000">
                    <a:alpha val="43137"/>
                  </a:srgbClr>
                </a:outerShdw>
              </a:effectLst>
              <a:latin typeface="Times New Roman" pitchFamily="18" charset="0"/>
              <a:cs typeface="Times New Roman" pitchFamily="18" charset="0"/>
            </a:rPr>
            <a:t>9/1945, </a:t>
          </a:r>
          <a:r>
            <a:rPr lang="en-US" sz="1800" b="1" kern="1200" dirty="0" err="1" smtClean="0">
              <a:effectLst>
                <a:outerShdw blurRad="38100" dist="38100" dir="2700000" algn="tl">
                  <a:srgbClr val="000000">
                    <a:alpha val="43137"/>
                  </a:srgbClr>
                </a:outerShdw>
              </a:effectLst>
              <a:latin typeface="Times New Roman" pitchFamily="18" charset="0"/>
              <a:cs typeface="Times New Roman" pitchFamily="18" charset="0"/>
            </a:rPr>
            <a:t>Chính</a:t>
          </a:r>
          <a:r>
            <a:rPr lang="en-US" sz="1800" b="1" kern="1200" dirty="0" smtClean="0">
              <a:effectLst>
                <a:outerShdw blurRad="38100" dist="38100" dir="2700000" algn="tl">
                  <a:srgbClr val="000000">
                    <a:alpha val="43137"/>
                  </a:srgbClr>
                </a:outerShdw>
              </a:effectLst>
              <a:latin typeface="Times New Roman" pitchFamily="18" charset="0"/>
              <a:cs typeface="Times New Roman" pitchFamily="18" charset="0"/>
            </a:rPr>
            <a:t> </a:t>
          </a:r>
          <a:r>
            <a:rPr lang="en-US" sz="1800" b="1" kern="1200" dirty="0" err="1" smtClean="0">
              <a:effectLst>
                <a:outerShdw blurRad="38100" dist="38100" dir="2700000" algn="tl">
                  <a:srgbClr val="000000">
                    <a:alpha val="43137"/>
                  </a:srgbClr>
                </a:outerShdw>
              </a:effectLst>
              <a:latin typeface="Times New Roman" pitchFamily="18" charset="0"/>
              <a:cs typeface="Times New Roman" pitchFamily="18" charset="0"/>
            </a:rPr>
            <a:t>phủ</a:t>
          </a:r>
          <a:r>
            <a:rPr lang="en-US" sz="1800" b="1" kern="1200" dirty="0" smtClean="0">
              <a:effectLst>
                <a:outerShdw blurRad="38100" dist="38100" dir="2700000" algn="tl">
                  <a:srgbClr val="000000">
                    <a:alpha val="43137"/>
                  </a:srgbClr>
                </a:outerShdw>
              </a:effectLst>
              <a:latin typeface="Times New Roman" pitchFamily="18" charset="0"/>
              <a:cs typeface="Times New Roman" pitchFamily="18" charset="0"/>
            </a:rPr>
            <a:t> </a:t>
          </a:r>
          <a:r>
            <a:rPr lang="en-US" sz="1800" b="1" kern="1200" dirty="0" err="1" smtClean="0">
              <a:effectLst>
                <a:outerShdw blurRad="38100" dist="38100" dir="2700000" algn="tl">
                  <a:srgbClr val="000000">
                    <a:alpha val="43137"/>
                  </a:srgbClr>
                </a:outerShdw>
              </a:effectLst>
              <a:latin typeface="Times New Roman" pitchFamily="18" charset="0"/>
              <a:cs typeface="Times New Roman" pitchFamily="18" charset="0"/>
            </a:rPr>
            <a:t>lâm</a:t>
          </a:r>
          <a:r>
            <a:rPr lang="en-US" sz="1800" b="1" kern="1200" dirty="0" smtClean="0">
              <a:effectLst>
                <a:outerShdw blurRad="38100" dist="38100" dir="2700000" algn="tl">
                  <a:srgbClr val="000000">
                    <a:alpha val="43137"/>
                  </a:srgbClr>
                </a:outerShdw>
              </a:effectLst>
              <a:latin typeface="Times New Roman" pitchFamily="18" charset="0"/>
              <a:cs typeface="Times New Roman" pitchFamily="18" charset="0"/>
            </a:rPr>
            <a:t> </a:t>
          </a:r>
          <a:r>
            <a:rPr lang="en-US" sz="1800" b="1" kern="1200" dirty="0" err="1" smtClean="0">
              <a:effectLst>
                <a:outerShdw blurRad="38100" dist="38100" dir="2700000" algn="tl">
                  <a:srgbClr val="000000">
                    <a:alpha val="43137"/>
                  </a:srgbClr>
                </a:outerShdw>
              </a:effectLst>
              <a:latin typeface="Times New Roman" pitchFamily="18" charset="0"/>
              <a:cs typeface="Times New Roman" pitchFamily="18" charset="0"/>
            </a:rPr>
            <a:t>thời</a:t>
          </a:r>
          <a:r>
            <a:rPr lang="en-US" sz="1800" b="1" kern="1200" dirty="0" smtClean="0">
              <a:effectLst>
                <a:outerShdw blurRad="38100" dist="38100" dir="2700000" algn="tl">
                  <a:srgbClr val="000000">
                    <a:alpha val="43137"/>
                  </a:srgbClr>
                </a:outerShdw>
              </a:effectLst>
              <a:latin typeface="Times New Roman" pitchFamily="18" charset="0"/>
              <a:cs typeface="Times New Roman" pitchFamily="18" charset="0"/>
            </a:rPr>
            <a:t> </a:t>
          </a:r>
          <a:r>
            <a:rPr lang="en-US" sz="1800" b="1" kern="1200" dirty="0" err="1" smtClean="0">
              <a:effectLst>
                <a:outerShdw blurRad="38100" dist="38100" dir="2700000" algn="tl">
                  <a:srgbClr val="000000">
                    <a:alpha val="43137"/>
                  </a:srgbClr>
                </a:outerShdw>
              </a:effectLst>
              <a:latin typeface="Times New Roman" pitchFamily="18" charset="0"/>
              <a:cs typeface="Times New Roman" pitchFamily="18" charset="0"/>
            </a:rPr>
            <a:t>ra</a:t>
          </a:r>
          <a:r>
            <a:rPr lang="en-US" sz="1800" b="1" kern="1200" dirty="0" smtClean="0">
              <a:effectLst>
                <a:outerShdw blurRad="38100" dist="38100" dir="2700000" algn="tl">
                  <a:srgbClr val="000000">
                    <a:alpha val="43137"/>
                  </a:srgbClr>
                </a:outerShdw>
              </a:effectLst>
              <a:latin typeface="Times New Roman" pitchFamily="18" charset="0"/>
              <a:cs typeface="Times New Roman" pitchFamily="18" charset="0"/>
            </a:rPr>
            <a:t> </a:t>
          </a:r>
          <a:r>
            <a:rPr lang="en-US" sz="1800" b="1" kern="1200" dirty="0" err="1" smtClean="0">
              <a:effectLst>
                <a:outerShdw blurRad="38100" dist="38100" dir="2700000" algn="tl">
                  <a:srgbClr val="000000">
                    <a:alpha val="43137"/>
                  </a:srgbClr>
                </a:outerShdw>
              </a:effectLst>
              <a:latin typeface="Times New Roman" pitchFamily="18" charset="0"/>
              <a:cs typeface="Times New Roman" pitchFamily="18" charset="0"/>
            </a:rPr>
            <a:t>mắt</a:t>
          </a:r>
          <a:r>
            <a:rPr lang="en-US" sz="1800" b="1" kern="1200" dirty="0" smtClean="0">
              <a:effectLst>
                <a:outerShdw blurRad="38100" dist="38100" dir="2700000" algn="tl">
                  <a:srgbClr val="000000">
                    <a:alpha val="43137"/>
                  </a:srgbClr>
                </a:outerShdw>
              </a:effectLst>
              <a:latin typeface="Times New Roman" pitchFamily="18" charset="0"/>
              <a:cs typeface="Times New Roman" pitchFamily="18" charset="0"/>
            </a:rPr>
            <a:t> </a:t>
          </a:r>
          <a:r>
            <a:rPr lang="en-US" sz="1800" b="1" kern="1200" dirty="0" err="1" smtClean="0">
              <a:effectLst>
                <a:outerShdw blurRad="38100" dist="38100" dir="2700000" algn="tl">
                  <a:srgbClr val="000000">
                    <a:alpha val="43137"/>
                  </a:srgbClr>
                </a:outerShdw>
              </a:effectLst>
              <a:latin typeface="Times New Roman" pitchFamily="18" charset="0"/>
              <a:cs typeface="Times New Roman" pitchFamily="18" charset="0"/>
            </a:rPr>
            <a:t>quốc</a:t>
          </a:r>
          <a:r>
            <a:rPr lang="en-US" sz="1800" b="1" kern="1200" dirty="0" smtClean="0">
              <a:effectLst>
                <a:outerShdw blurRad="38100" dist="38100" dir="2700000" algn="tl">
                  <a:srgbClr val="000000">
                    <a:alpha val="43137"/>
                  </a:srgbClr>
                </a:outerShdw>
              </a:effectLst>
              <a:latin typeface="Times New Roman" pitchFamily="18" charset="0"/>
              <a:cs typeface="Times New Roman" pitchFamily="18" charset="0"/>
            </a:rPr>
            <a:t> </a:t>
          </a:r>
          <a:r>
            <a:rPr lang="en-US" sz="1800" b="1" kern="1200" dirty="0" err="1" smtClean="0">
              <a:effectLst>
                <a:outerShdw blurRad="38100" dist="38100" dir="2700000" algn="tl">
                  <a:srgbClr val="000000">
                    <a:alpha val="43137"/>
                  </a:srgbClr>
                </a:outerShdw>
              </a:effectLst>
              <a:latin typeface="Times New Roman" pitchFamily="18" charset="0"/>
              <a:cs typeface="Times New Roman" pitchFamily="18" charset="0"/>
            </a:rPr>
            <a:t>dân</a:t>
          </a:r>
          <a:endParaRPr lang="en-US" sz="1800" b="1" kern="1200" dirty="0">
            <a:effectLst>
              <a:outerShdw blurRad="38100" dist="38100" dir="2700000" algn="tl">
                <a:srgbClr val="000000">
                  <a:alpha val="43137"/>
                </a:srgbClr>
              </a:outerShdw>
            </a:effectLst>
            <a:latin typeface="Times New Roman" pitchFamily="18" charset="0"/>
            <a:cs typeface="Times New Roman" pitchFamily="18" charset="0"/>
          </a:endParaRPr>
        </a:p>
      </dsp:txBody>
      <dsp:txXfrm>
        <a:off x="4795804" y="1050696"/>
        <a:ext cx="1536036" cy="1129617"/>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952BA3C-4754-4D52-ACB6-C0C892B72E2C}">
      <dsp:nvSpPr>
        <dsp:cNvPr id="0" name=""/>
        <dsp:cNvSpPr/>
      </dsp:nvSpPr>
      <dsp:spPr>
        <a:xfrm rot="16200000">
          <a:off x="-1290823" y="1293728"/>
          <a:ext cx="3629766" cy="1042308"/>
        </a:xfrm>
        <a:prstGeom prst="flowChartManualOperation">
          <a:avLst/>
        </a:prstGeom>
        <a:solidFill>
          <a:schemeClr val="accent2">
            <a:hueOff val="0"/>
            <a:satOff val="0"/>
            <a:lumOff val="0"/>
            <a:alphaOff val="0"/>
          </a:scheme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01600" tIns="0" rIns="102254" bIns="0" numCol="1" spcCol="1270" anchor="ctr" anchorCtr="0">
          <a:noAutofit/>
        </a:bodyPr>
        <a:lstStyle/>
        <a:p>
          <a:pPr lvl="0" algn="ctr" defTabSz="711200">
            <a:lnSpc>
              <a:spcPct val="90000"/>
            </a:lnSpc>
            <a:spcBef>
              <a:spcPct val="0"/>
            </a:spcBef>
            <a:spcAft>
              <a:spcPct val="35000"/>
            </a:spcAft>
          </a:pPr>
          <a:r>
            <a:rPr lang="en-US" sz="1600" b="1" kern="1200" dirty="0" err="1" smtClean="0">
              <a:solidFill>
                <a:srgbClr val="FFFF00"/>
              </a:solidFill>
              <a:effectLst/>
              <a:latin typeface=".VnTime" pitchFamily="34" charset="0"/>
            </a:rPr>
            <a:t>Héi</a:t>
          </a:r>
          <a:r>
            <a:rPr lang="en-US" sz="1600" b="1" kern="1200" dirty="0" smtClean="0">
              <a:solidFill>
                <a:srgbClr val="FFFF00"/>
              </a:solidFill>
              <a:effectLst/>
              <a:latin typeface=".VnTime" pitchFamily="34" charset="0"/>
            </a:rPr>
            <a:t> </a:t>
          </a:r>
          <a:r>
            <a:rPr lang="en-US" sz="1600" b="1" kern="1200" dirty="0" err="1" smtClean="0">
              <a:solidFill>
                <a:srgbClr val="FFFF00"/>
              </a:solidFill>
              <a:effectLst/>
              <a:latin typeface=".VnTime" pitchFamily="34" charset="0"/>
            </a:rPr>
            <a:t>ph¶n</a:t>
          </a:r>
          <a:r>
            <a:rPr lang="en-US" sz="1600" b="1" kern="1200" dirty="0" smtClean="0">
              <a:solidFill>
                <a:srgbClr val="FFFF00"/>
              </a:solidFill>
              <a:effectLst/>
              <a:latin typeface=".VnTime" pitchFamily="34" charset="0"/>
            </a:rPr>
            <a:t> ®Õ ®</a:t>
          </a:r>
          <a:r>
            <a:rPr lang="en-US" sz="1600" b="1" kern="1200" dirty="0" err="1" smtClean="0">
              <a:solidFill>
                <a:srgbClr val="FFFF00"/>
              </a:solidFill>
              <a:effectLst/>
              <a:latin typeface=".VnTime" pitchFamily="34" charset="0"/>
            </a:rPr>
            <a:t>ång</a:t>
          </a:r>
          <a:r>
            <a:rPr lang="en-US" sz="1600" b="1" kern="1200" dirty="0" smtClean="0">
              <a:solidFill>
                <a:srgbClr val="FFFF00"/>
              </a:solidFill>
              <a:effectLst/>
              <a:latin typeface=".VnTime" pitchFamily="34" charset="0"/>
            </a:rPr>
            <a:t> minh §«</a:t>
          </a:r>
          <a:r>
            <a:rPr lang="en-US" sz="1600" b="1" kern="1200" dirty="0" err="1" smtClean="0">
              <a:solidFill>
                <a:srgbClr val="FFFF00"/>
              </a:solidFill>
              <a:effectLst/>
              <a:latin typeface=".VnTime" pitchFamily="34" charset="0"/>
            </a:rPr>
            <a:t>ng</a:t>
          </a:r>
          <a:r>
            <a:rPr lang="en-US" sz="1600" b="1" kern="1200" dirty="0" smtClean="0">
              <a:solidFill>
                <a:srgbClr val="FFFF00"/>
              </a:solidFill>
              <a:effectLst/>
              <a:latin typeface=".VnTime" pitchFamily="34" charset="0"/>
            </a:rPr>
            <a:t> </a:t>
          </a:r>
          <a:r>
            <a:rPr lang="en-US" sz="1600" b="1" kern="1200" dirty="0" err="1" smtClean="0">
              <a:solidFill>
                <a:srgbClr val="FFFF00"/>
              </a:solidFill>
              <a:effectLst/>
              <a:latin typeface=".VnTime" pitchFamily="34" charset="0"/>
            </a:rPr>
            <a:t>D­¬ng</a:t>
          </a:r>
          <a:r>
            <a:rPr lang="en-US" sz="1600" b="1" kern="1200" dirty="0" smtClean="0">
              <a:solidFill>
                <a:srgbClr val="FFFF00"/>
              </a:solidFill>
              <a:effectLst/>
              <a:latin typeface=".VnTime" pitchFamily="34" charset="0"/>
            </a:rPr>
            <a:t> (11/1930)</a:t>
          </a:r>
          <a:endParaRPr lang="en-US" sz="1600" b="1" kern="1200" dirty="0">
            <a:solidFill>
              <a:srgbClr val="FFFF00"/>
            </a:solidFill>
            <a:effectLst/>
            <a:latin typeface=".VnTime" pitchFamily="34" charset="0"/>
          </a:endParaRPr>
        </a:p>
      </dsp:txBody>
      <dsp:txXfrm rot="5400000">
        <a:off x="2906" y="725952"/>
        <a:ext cx="1042308" cy="2177860"/>
      </dsp:txXfrm>
    </dsp:sp>
    <dsp:sp modelId="{9CE15BF7-AD82-47A9-9B0A-20CDB5214A7B}">
      <dsp:nvSpPr>
        <dsp:cNvPr id="0" name=""/>
        <dsp:cNvSpPr/>
      </dsp:nvSpPr>
      <dsp:spPr>
        <a:xfrm rot="16200000">
          <a:off x="-170341" y="1293728"/>
          <a:ext cx="3629766" cy="1042308"/>
        </a:xfrm>
        <a:prstGeom prst="flowChartManualOperation">
          <a:avLst/>
        </a:prstGeom>
        <a:solidFill>
          <a:schemeClr val="accent3">
            <a:hueOff val="0"/>
            <a:satOff val="0"/>
            <a:lumOff val="0"/>
            <a:alphaOff val="0"/>
          </a:scheme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01600" tIns="0" rIns="102254" bIns="0" numCol="1" spcCol="1270" anchor="ctr" anchorCtr="0">
          <a:noAutofit/>
        </a:bodyPr>
        <a:lstStyle/>
        <a:p>
          <a:pPr lvl="0" algn="ctr" defTabSz="711200">
            <a:lnSpc>
              <a:spcPct val="90000"/>
            </a:lnSpc>
            <a:spcBef>
              <a:spcPct val="0"/>
            </a:spcBef>
            <a:spcAft>
              <a:spcPct val="35000"/>
            </a:spcAft>
          </a:pPr>
          <a:r>
            <a:rPr lang="en-US" sz="1600" b="1" kern="1200" dirty="0" err="1" smtClean="0">
              <a:solidFill>
                <a:schemeClr val="tx1"/>
              </a:solidFill>
              <a:effectLst/>
              <a:latin typeface=".VnTime" pitchFamily="34" charset="0"/>
            </a:rPr>
            <a:t>MÆt</a:t>
          </a:r>
          <a:r>
            <a:rPr lang="en-US" sz="1600" b="1" kern="1200" dirty="0" smtClean="0">
              <a:solidFill>
                <a:schemeClr val="tx1"/>
              </a:solidFill>
              <a:effectLst/>
              <a:latin typeface=".VnTime" pitchFamily="34" charset="0"/>
            </a:rPr>
            <a:t> </a:t>
          </a:r>
          <a:r>
            <a:rPr lang="en-US" sz="1600" b="1" kern="1200" dirty="0" err="1" smtClean="0">
              <a:solidFill>
                <a:schemeClr val="tx1"/>
              </a:solidFill>
              <a:effectLst/>
              <a:latin typeface=".VnTime" pitchFamily="34" charset="0"/>
            </a:rPr>
            <a:t>trËn</a:t>
          </a:r>
          <a:r>
            <a:rPr lang="en-US" sz="1600" b="1" kern="1200" dirty="0" smtClean="0">
              <a:solidFill>
                <a:schemeClr val="tx1"/>
              </a:solidFill>
              <a:effectLst/>
              <a:latin typeface=".VnTime" pitchFamily="34" charset="0"/>
            </a:rPr>
            <a:t> </a:t>
          </a:r>
          <a:r>
            <a:rPr lang="en-US" sz="1600" b="1" kern="1200" dirty="0" err="1" smtClean="0">
              <a:solidFill>
                <a:schemeClr val="tx1"/>
              </a:solidFill>
              <a:effectLst/>
              <a:latin typeface=".VnTime" pitchFamily="34" charset="0"/>
            </a:rPr>
            <a:t>nh©n</a:t>
          </a:r>
          <a:r>
            <a:rPr lang="en-US" sz="1600" b="1" kern="1200" dirty="0" smtClean="0">
              <a:solidFill>
                <a:schemeClr val="tx1"/>
              </a:solidFill>
              <a:effectLst/>
              <a:latin typeface=".VnTime" pitchFamily="34" charset="0"/>
            </a:rPr>
            <a:t> </a:t>
          </a:r>
          <a:r>
            <a:rPr lang="en-US" sz="1600" b="1" kern="1200" dirty="0" err="1" smtClean="0">
              <a:solidFill>
                <a:schemeClr val="tx1"/>
              </a:solidFill>
              <a:effectLst/>
              <a:latin typeface=".VnTime" pitchFamily="34" charset="0"/>
            </a:rPr>
            <a:t>d©n</a:t>
          </a:r>
          <a:r>
            <a:rPr lang="en-US" sz="1600" b="1" kern="1200" dirty="0" smtClean="0">
              <a:solidFill>
                <a:schemeClr val="tx1"/>
              </a:solidFill>
              <a:effectLst/>
              <a:latin typeface=".VnTime" pitchFamily="34" charset="0"/>
            </a:rPr>
            <a:t> </a:t>
          </a:r>
          <a:r>
            <a:rPr lang="en-US" sz="1600" b="1" kern="1200" dirty="0" err="1" smtClean="0">
              <a:solidFill>
                <a:schemeClr val="tx1"/>
              </a:solidFill>
              <a:effectLst/>
              <a:latin typeface=".VnTime" pitchFamily="34" charset="0"/>
            </a:rPr>
            <a:t>ph¶n</a:t>
          </a:r>
          <a:r>
            <a:rPr lang="en-US" sz="1600" b="1" kern="1200" dirty="0" smtClean="0">
              <a:solidFill>
                <a:schemeClr val="tx1"/>
              </a:solidFill>
              <a:effectLst/>
              <a:latin typeface=".VnTime" pitchFamily="34" charset="0"/>
            </a:rPr>
            <a:t> ®Õ §«</a:t>
          </a:r>
          <a:r>
            <a:rPr lang="en-US" sz="1600" b="1" kern="1200" dirty="0" err="1" smtClean="0">
              <a:solidFill>
                <a:schemeClr val="tx1"/>
              </a:solidFill>
              <a:effectLst/>
              <a:latin typeface=".VnTime" pitchFamily="34" charset="0"/>
            </a:rPr>
            <a:t>ng</a:t>
          </a:r>
          <a:r>
            <a:rPr lang="en-US" sz="1600" b="1" kern="1200" dirty="0" smtClean="0">
              <a:solidFill>
                <a:schemeClr val="tx1"/>
              </a:solidFill>
              <a:effectLst/>
              <a:latin typeface=".VnTime" pitchFamily="34" charset="0"/>
            </a:rPr>
            <a:t> </a:t>
          </a:r>
          <a:r>
            <a:rPr lang="en-US" sz="1600" b="1" kern="1200" dirty="0" err="1" smtClean="0">
              <a:solidFill>
                <a:schemeClr val="tx1"/>
              </a:solidFill>
              <a:effectLst/>
              <a:latin typeface=".VnTime" pitchFamily="34" charset="0"/>
            </a:rPr>
            <a:t>D­¬ng</a:t>
          </a:r>
          <a:r>
            <a:rPr lang="en-US" sz="1600" b="1" kern="1200" dirty="0" smtClean="0">
              <a:solidFill>
                <a:schemeClr val="tx1"/>
              </a:solidFill>
              <a:effectLst/>
              <a:latin typeface=".VnTime" pitchFamily="34" charset="0"/>
            </a:rPr>
            <a:t> (7/1936)</a:t>
          </a:r>
          <a:endParaRPr lang="en-US" sz="1600" b="1" kern="1200" dirty="0">
            <a:solidFill>
              <a:schemeClr val="tx1"/>
            </a:solidFill>
            <a:effectLst/>
            <a:latin typeface=".VnTime" pitchFamily="34" charset="0"/>
          </a:endParaRPr>
        </a:p>
      </dsp:txBody>
      <dsp:txXfrm rot="5400000">
        <a:off x="1123388" y="725952"/>
        <a:ext cx="1042308" cy="2177860"/>
      </dsp:txXfrm>
    </dsp:sp>
    <dsp:sp modelId="{CD0C75F6-A35F-4B4F-9D44-F9D353F4259A}">
      <dsp:nvSpPr>
        <dsp:cNvPr id="0" name=""/>
        <dsp:cNvSpPr/>
      </dsp:nvSpPr>
      <dsp:spPr>
        <a:xfrm rot="16200000">
          <a:off x="950140" y="1293728"/>
          <a:ext cx="3629766" cy="1042308"/>
        </a:xfrm>
        <a:prstGeom prst="flowChartManualOperation">
          <a:avLst/>
        </a:prstGeom>
        <a:solidFill>
          <a:schemeClr val="accent4">
            <a:hueOff val="0"/>
            <a:satOff val="0"/>
            <a:lumOff val="0"/>
            <a:alphaOff val="0"/>
          </a:scheme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01600" tIns="0" rIns="102254" bIns="0" numCol="1" spcCol="1270" anchor="ctr" anchorCtr="0">
          <a:noAutofit/>
        </a:bodyPr>
        <a:lstStyle/>
        <a:p>
          <a:pPr lvl="0" algn="ctr" defTabSz="711200">
            <a:lnSpc>
              <a:spcPct val="90000"/>
            </a:lnSpc>
            <a:spcBef>
              <a:spcPct val="0"/>
            </a:spcBef>
            <a:spcAft>
              <a:spcPct val="35000"/>
            </a:spcAft>
          </a:pPr>
          <a:r>
            <a:rPr lang="en-US" sz="1600" b="1" kern="1200" dirty="0" err="1" smtClean="0">
              <a:solidFill>
                <a:srgbClr val="FFFF00"/>
              </a:solidFill>
              <a:effectLst/>
              <a:latin typeface=".VnTime" pitchFamily="34" charset="0"/>
            </a:rPr>
            <a:t>MÆt</a:t>
          </a:r>
          <a:r>
            <a:rPr lang="en-US" sz="1600" b="1" kern="1200" dirty="0" smtClean="0">
              <a:solidFill>
                <a:srgbClr val="FFFF00"/>
              </a:solidFill>
              <a:effectLst/>
              <a:latin typeface=".VnTime" pitchFamily="34" charset="0"/>
            </a:rPr>
            <a:t> </a:t>
          </a:r>
          <a:r>
            <a:rPr lang="en-US" sz="1600" b="1" kern="1200" dirty="0" err="1" smtClean="0">
              <a:solidFill>
                <a:srgbClr val="FFFF00"/>
              </a:solidFill>
              <a:effectLst/>
              <a:latin typeface=".VnTime" pitchFamily="34" charset="0"/>
            </a:rPr>
            <a:t>trËn</a:t>
          </a:r>
          <a:r>
            <a:rPr lang="en-US" sz="1600" b="1" kern="1200" dirty="0" smtClean="0">
              <a:solidFill>
                <a:srgbClr val="FFFF00"/>
              </a:solidFill>
              <a:effectLst/>
              <a:latin typeface=".VnTime" pitchFamily="34" charset="0"/>
            </a:rPr>
            <a:t> </a:t>
          </a:r>
          <a:r>
            <a:rPr lang="en-US" sz="1600" b="1" kern="1200" dirty="0" err="1" smtClean="0">
              <a:solidFill>
                <a:srgbClr val="FFFF00"/>
              </a:solidFill>
              <a:effectLst/>
              <a:latin typeface=".VnTime" pitchFamily="34" charset="0"/>
            </a:rPr>
            <a:t>d©n</a:t>
          </a:r>
          <a:r>
            <a:rPr lang="en-US" sz="1600" b="1" kern="1200" dirty="0" smtClean="0">
              <a:solidFill>
                <a:srgbClr val="FFFF00"/>
              </a:solidFill>
              <a:effectLst/>
              <a:latin typeface=".VnTime" pitchFamily="34" charset="0"/>
            </a:rPr>
            <a:t> </a:t>
          </a:r>
          <a:r>
            <a:rPr lang="en-US" sz="1600" b="1" kern="1200" dirty="0" err="1" smtClean="0">
              <a:solidFill>
                <a:srgbClr val="FFFF00"/>
              </a:solidFill>
              <a:effectLst/>
              <a:latin typeface=".VnTime" pitchFamily="34" charset="0"/>
            </a:rPr>
            <a:t>chñ</a:t>
          </a:r>
          <a:r>
            <a:rPr lang="en-US" sz="1600" b="1" kern="1200" dirty="0" smtClean="0">
              <a:solidFill>
                <a:srgbClr val="FFFF00"/>
              </a:solidFill>
              <a:effectLst/>
              <a:latin typeface=".VnTime" pitchFamily="34" charset="0"/>
            </a:rPr>
            <a:t> §«</a:t>
          </a:r>
          <a:r>
            <a:rPr lang="en-US" sz="1600" b="1" kern="1200" dirty="0" err="1" smtClean="0">
              <a:solidFill>
                <a:srgbClr val="FFFF00"/>
              </a:solidFill>
              <a:effectLst/>
              <a:latin typeface=".VnTime" pitchFamily="34" charset="0"/>
            </a:rPr>
            <a:t>ng</a:t>
          </a:r>
          <a:r>
            <a:rPr lang="en-US" sz="1600" b="1" kern="1200" dirty="0" smtClean="0">
              <a:solidFill>
                <a:srgbClr val="FFFF00"/>
              </a:solidFill>
              <a:effectLst/>
              <a:latin typeface=".VnTime" pitchFamily="34" charset="0"/>
            </a:rPr>
            <a:t> </a:t>
          </a:r>
          <a:r>
            <a:rPr lang="en-US" sz="1600" b="1" kern="1200" dirty="0" err="1" smtClean="0">
              <a:solidFill>
                <a:srgbClr val="FFFF00"/>
              </a:solidFill>
              <a:effectLst/>
              <a:latin typeface=".VnTime" pitchFamily="34" charset="0"/>
            </a:rPr>
            <a:t>D­¬ng</a:t>
          </a:r>
          <a:r>
            <a:rPr lang="en-US" sz="1600" b="1" kern="1200" dirty="0" smtClean="0">
              <a:solidFill>
                <a:srgbClr val="FFFF00"/>
              </a:solidFill>
              <a:effectLst/>
              <a:latin typeface=".VnTime" pitchFamily="34" charset="0"/>
            </a:rPr>
            <a:t> (3/1938)</a:t>
          </a:r>
          <a:endParaRPr lang="en-US" sz="1600" b="1" kern="1200" dirty="0">
            <a:solidFill>
              <a:srgbClr val="FFFF00"/>
            </a:solidFill>
            <a:effectLst/>
            <a:latin typeface=".VnTime" pitchFamily="34" charset="0"/>
          </a:endParaRPr>
        </a:p>
      </dsp:txBody>
      <dsp:txXfrm rot="5400000">
        <a:off x="2243869" y="725952"/>
        <a:ext cx="1042308" cy="2177860"/>
      </dsp:txXfrm>
    </dsp:sp>
    <dsp:sp modelId="{15CC23D1-68F3-456C-BCF0-904DE676FEEA}">
      <dsp:nvSpPr>
        <dsp:cNvPr id="0" name=""/>
        <dsp:cNvSpPr/>
      </dsp:nvSpPr>
      <dsp:spPr>
        <a:xfrm rot="16200000">
          <a:off x="2070622" y="1293728"/>
          <a:ext cx="3629766" cy="1042308"/>
        </a:xfrm>
        <a:prstGeom prst="flowChartManualOperation">
          <a:avLst/>
        </a:prstGeom>
        <a:solidFill>
          <a:schemeClr val="accent5">
            <a:hueOff val="0"/>
            <a:satOff val="0"/>
            <a:lumOff val="0"/>
            <a:alphaOff val="0"/>
          </a:scheme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01600" tIns="0" rIns="102254" bIns="0" numCol="1" spcCol="1270" anchor="ctr" anchorCtr="0">
          <a:noAutofit/>
        </a:bodyPr>
        <a:lstStyle/>
        <a:p>
          <a:pPr lvl="0" algn="ctr" defTabSz="711200">
            <a:lnSpc>
              <a:spcPct val="90000"/>
            </a:lnSpc>
            <a:spcBef>
              <a:spcPct val="0"/>
            </a:spcBef>
            <a:spcAft>
              <a:spcPct val="35000"/>
            </a:spcAft>
          </a:pPr>
          <a:r>
            <a:rPr lang="en-US" sz="1600" b="1" kern="1200" dirty="0" err="1" smtClean="0">
              <a:solidFill>
                <a:schemeClr val="tx1"/>
              </a:solidFill>
              <a:effectLst/>
              <a:latin typeface=".VnTime" pitchFamily="34" charset="0"/>
            </a:rPr>
            <a:t>MÆt</a:t>
          </a:r>
          <a:r>
            <a:rPr lang="en-US" sz="1600" b="1" kern="1200" dirty="0" smtClean="0">
              <a:solidFill>
                <a:schemeClr val="tx1"/>
              </a:solidFill>
              <a:effectLst/>
              <a:latin typeface=".VnTime" pitchFamily="34" charset="0"/>
            </a:rPr>
            <a:t> </a:t>
          </a:r>
          <a:r>
            <a:rPr lang="en-US" sz="1600" b="1" kern="1200" dirty="0" err="1" smtClean="0">
              <a:solidFill>
                <a:schemeClr val="tx1"/>
              </a:solidFill>
              <a:effectLst/>
              <a:latin typeface=".VnTime" pitchFamily="34" charset="0"/>
            </a:rPr>
            <a:t>trËn</a:t>
          </a:r>
          <a:r>
            <a:rPr lang="en-US" sz="1600" b="1" kern="1200" dirty="0" smtClean="0">
              <a:solidFill>
                <a:schemeClr val="tx1"/>
              </a:solidFill>
              <a:effectLst/>
              <a:latin typeface=".VnTime" pitchFamily="34" charset="0"/>
            </a:rPr>
            <a:t> </a:t>
          </a:r>
          <a:r>
            <a:rPr lang="en-US" sz="1600" b="1" kern="1200" dirty="0" err="1" smtClean="0">
              <a:solidFill>
                <a:schemeClr val="tx1"/>
              </a:solidFill>
              <a:effectLst/>
              <a:latin typeface=".VnTime" pitchFamily="34" charset="0"/>
            </a:rPr>
            <a:t>d©n</a:t>
          </a:r>
          <a:r>
            <a:rPr lang="en-US" sz="1600" b="1" kern="1200" dirty="0" smtClean="0">
              <a:solidFill>
                <a:schemeClr val="tx1"/>
              </a:solidFill>
              <a:effectLst/>
              <a:latin typeface=".VnTime" pitchFamily="34" charset="0"/>
            </a:rPr>
            <a:t> </a:t>
          </a:r>
          <a:r>
            <a:rPr lang="en-US" sz="1600" b="1" kern="1200" dirty="0" err="1" smtClean="0">
              <a:solidFill>
                <a:schemeClr val="tx1"/>
              </a:solidFill>
              <a:effectLst/>
              <a:latin typeface=".VnTime" pitchFamily="34" charset="0"/>
            </a:rPr>
            <a:t>téc</a:t>
          </a:r>
          <a:r>
            <a:rPr lang="en-US" sz="1600" b="1" kern="1200" dirty="0" smtClean="0">
              <a:solidFill>
                <a:schemeClr val="tx1"/>
              </a:solidFill>
              <a:effectLst/>
              <a:latin typeface=".VnTime" pitchFamily="34" charset="0"/>
            </a:rPr>
            <a:t> </a:t>
          </a:r>
          <a:r>
            <a:rPr lang="en-US" sz="1600" b="1" kern="1200" dirty="0" err="1" smtClean="0">
              <a:solidFill>
                <a:schemeClr val="tx1"/>
              </a:solidFill>
              <a:effectLst/>
              <a:latin typeface=".VnTime" pitchFamily="34" charset="0"/>
            </a:rPr>
            <a:t>thèng</a:t>
          </a:r>
          <a:r>
            <a:rPr lang="en-US" sz="1600" b="1" kern="1200" dirty="0" smtClean="0">
              <a:solidFill>
                <a:schemeClr val="tx1"/>
              </a:solidFill>
              <a:effectLst/>
              <a:latin typeface=".VnTime" pitchFamily="34" charset="0"/>
            </a:rPr>
            <a:t> </a:t>
          </a:r>
          <a:r>
            <a:rPr lang="en-US" sz="1600" b="1" kern="1200" dirty="0" err="1" smtClean="0">
              <a:solidFill>
                <a:schemeClr val="tx1"/>
              </a:solidFill>
              <a:effectLst/>
              <a:latin typeface=".VnTime" pitchFamily="34" charset="0"/>
            </a:rPr>
            <a:t>nhÊt</a:t>
          </a:r>
          <a:r>
            <a:rPr lang="en-US" sz="1600" b="1" kern="1200" dirty="0" smtClean="0">
              <a:solidFill>
                <a:schemeClr val="tx1"/>
              </a:solidFill>
              <a:effectLst/>
              <a:latin typeface=".VnTime" pitchFamily="34" charset="0"/>
            </a:rPr>
            <a:t> </a:t>
          </a:r>
          <a:r>
            <a:rPr lang="en-US" sz="1600" b="1" kern="1200" dirty="0" err="1" smtClean="0">
              <a:solidFill>
                <a:schemeClr val="tx1"/>
              </a:solidFill>
              <a:effectLst/>
              <a:latin typeface=".VnTime" pitchFamily="34" charset="0"/>
            </a:rPr>
            <a:t>ph¶n</a:t>
          </a:r>
          <a:r>
            <a:rPr lang="en-US" sz="1600" b="1" kern="1200" dirty="0" smtClean="0">
              <a:solidFill>
                <a:schemeClr val="tx1"/>
              </a:solidFill>
              <a:effectLst/>
              <a:latin typeface=".VnTime" pitchFamily="34" charset="0"/>
            </a:rPr>
            <a:t> ®Õ §«</a:t>
          </a:r>
          <a:r>
            <a:rPr lang="en-US" sz="1600" b="1" kern="1200" dirty="0" err="1" smtClean="0">
              <a:solidFill>
                <a:schemeClr val="tx1"/>
              </a:solidFill>
              <a:effectLst/>
              <a:latin typeface=".VnTime" pitchFamily="34" charset="0"/>
            </a:rPr>
            <a:t>ng</a:t>
          </a:r>
          <a:r>
            <a:rPr lang="en-US" sz="1600" b="1" kern="1200" dirty="0" smtClean="0">
              <a:solidFill>
                <a:schemeClr val="tx1"/>
              </a:solidFill>
              <a:effectLst/>
              <a:latin typeface=".VnTime" pitchFamily="34" charset="0"/>
            </a:rPr>
            <a:t> </a:t>
          </a:r>
          <a:r>
            <a:rPr lang="en-US" sz="1600" b="1" kern="1200" dirty="0" err="1" smtClean="0">
              <a:solidFill>
                <a:schemeClr val="tx1"/>
              </a:solidFill>
              <a:effectLst/>
              <a:latin typeface=".VnTime" pitchFamily="34" charset="0"/>
            </a:rPr>
            <a:t>D­¬ng</a:t>
          </a:r>
          <a:r>
            <a:rPr lang="en-US" sz="1600" b="1" kern="1200" dirty="0" smtClean="0">
              <a:solidFill>
                <a:schemeClr val="tx1"/>
              </a:solidFill>
              <a:effectLst/>
              <a:latin typeface=".VnTime" pitchFamily="34" charset="0"/>
            </a:rPr>
            <a:t> (11/1939)</a:t>
          </a:r>
        </a:p>
      </dsp:txBody>
      <dsp:txXfrm rot="5400000">
        <a:off x="3364351" y="725952"/>
        <a:ext cx="1042308" cy="2177860"/>
      </dsp:txXfrm>
    </dsp:sp>
    <dsp:sp modelId="{E5AE399B-BCB1-4FB2-B519-61D10B042D79}">
      <dsp:nvSpPr>
        <dsp:cNvPr id="0" name=""/>
        <dsp:cNvSpPr/>
      </dsp:nvSpPr>
      <dsp:spPr>
        <a:xfrm rot="16200000">
          <a:off x="3191104" y="1293728"/>
          <a:ext cx="3629766" cy="1042308"/>
        </a:xfrm>
        <a:prstGeom prst="flowChartManualOperation">
          <a:avLst/>
        </a:prstGeom>
        <a:solidFill>
          <a:schemeClr val="accent6">
            <a:hueOff val="0"/>
            <a:satOff val="0"/>
            <a:lumOff val="0"/>
            <a:alphaOff val="0"/>
          </a:scheme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01600" tIns="0" rIns="102254" bIns="0" numCol="1" spcCol="1270" anchor="ctr" anchorCtr="0">
          <a:noAutofit/>
        </a:bodyPr>
        <a:lstStyle/>
        <a:p>
          <a:pPr lvl="0" algn="ctr" defTabSz="711200">
            <a:lnSpc>
              <a:spcPct val="90000"/>
            </a:lnSpc>
            <a:spcBef>
              <a:spcPct val="0"/>
            </a:spcBef>
            <a:spcAft>
              <a:spcPct val="35000"/>
            </a:spcAft>
          </a:pPr>
          <a:r>
            <a:rPr lang="en-US" sz="1600" b="1" kern="1200" dirty="0" err="1" smtClean="0">
              <a:solidFill>
                <a:srgbClr val="FFFF00"/>
              </a:solidFill>
              <a:effectLst/>
              <a:latin typeface=".VnTime" pitchFamily="34" charset="0"/>
            </a:rPr>
            <a:t>MÆt</a:t>
          </a:r>
          <a:r>
            <a:rPr lang="en-US" sz="1600" b="1" kern="1200" dirty="0" smtClean="0">
              <a:solidFill>
                <a:srgbClr val="FFFF00"/>
              </a:solidFill>
              <a:effectLst/>
              <a:latin typeface=".VnTime" pitchFamily="34" charset="0"/>
            </a:rPr>
            <a:t> </a:t>
          </a:r>
          <a:r>
            <a:rPr lang="en-US" sz="1600" b="1" kern="1200" dirty="0" err="1" smtClean="0">
              <a:solidFill>
                <a:srgbClr val="FFFF00"/>
              </a:solidFill>
              <a:effectLst/>
              <a:latin typeface=".VnTime" pitchFamily="34" charset="0"/>
            </a:rPr>
            <a:t>trËn</a:t>
          </a:r>
          <a:r>
            <a:rPr lang="en-US" sz="1600" b="1" kern="1200" dirty="0" smtClean="0">
              <a:solidFill>
                <a:srgbClr val="FFFF00"/>
              </a:solidFill>
              <a:effectLst/>
              <a:latin typeface=".VnTime" pitchFamily="34" charset="0"/>
            </a:rPr>
            <a:t> </a:t>
          </a:r>
          <a:r>
            <a:rPr lang="en-US" sz="1600" b="1" kern="1200" dirty="0" err="1" smtClean="0">
              <a:solidFill>
                <a:srgbClr val="FFFF00"/>
              </a:solidFill>
              <a:effectLst/>
              <a:latin typeface=".VnTime" pitchFamily="34" charset="0"/>
            </a:rPr>
            <a:t>ViÖt</a:t>
          </a:r>
          <a:r>
            <a:rPr lang="en-US" sz="1600" b="1" kern="1200" dirty="0" smtClean="0">
              <a:solidFill>
                <a:srgbClr val="FFFF00"/>
              </a:solidFill>
              <a:effectLst/>
              <a:latin typeface=".VnTime" pitchFamily="34" charset="0"/>
            </a:rPr>
            <a:t> Minh</a:t>
          </a:r>
        </a:p>
        <a:p>
          <a:pPr lvl="0" algn="ctr" defTabSz="711200">
            <a:lnSpc>
              <a:spcPct val="90000"/>
            </a:lnSpc>
            <a:spcBef>
              <a:spcPct val="0"/>
            </a:spcBef>
            <a:spcAft>
              <a:spcPct val="35000"/>
            </a:spcAft>
          </a:pPr>
          <a:r>
            <a:rPr lang="en-US" sz="1600" b="1" kern="1200" dirty="0" smtClean="0">
              <a:solidFill>
                <a:srgbClr val="FFFF00"/>
              </a:solidFill>
              <a:effectLst/>
              <a:latin typeface=".VnTime" pitchFamily="34" charset="0"/>
            </a:rPr>
            <a:t>(5/1941)</a:t>
          </a:r>
        </a:p>
      </dsp:txBody>
      <dsp:txXfrm rot="5400000">
        <a:off x="4484833" y="725952"/>
        <a:ext cx="1042308" cy="2177860"/>
      </dsp:txXfrm>
    </dsp:sp>
    <dsp:sp modelId="{D3B36DA0-4267-4ADE-BE17-7657532861EA}">
      <dsp:nvSpPr>
        <dsp:cNvPr id="0" name=""/>
        <dsp:cNvSpPr/>
      </dsp:nvSpPr>
      <dsp:spPr>
        <a:xfrm rot="16200000">
          <a:off x="4322767" y="1293728"/>
          <a:ext cx="3629766" cy="1042308"/>
        </a:xfrm>
        <a:prstGeom prst="flowChartManualOperation">
          <a:avLst/>
        </a:prstGeom>
        <a:solidFill>
          <a:schemeClr val="accent2">
            <a:hueOff val="0"/>
            <a:satOff val="0"/>
            <a:lumOff val="0"/>
            <a:alphaOff val="0"/>
          </a:scheme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01600" tIns="0" rIns="102254" bIns="0" numCol="1" spcCol="1270" anchor="ctr" anchorCtr="0">
          <a:noAutofit/>
        </a:bodyPr>
        <a:lstStyle/>
        <a:p>
          <a:pPr lvl="0" algn="ctr" defTabSz="711200">
            <a:lnSpc>
              <a:spcPct val="90000"/>
            </a:lnSpc>
            <a:spcBef>
              <a:spcPct val="0"/>
            </a:spcBef>
            <a:spcAft>
              <a:spcPct val="35000"/>
            </a:spcAft>
          </a:pPr>
          <a:r>
            <a:rPr lang="en-US" sz="1600" b="1" kern="1200" dirty="0" err="1" smtClean="0">
              <a:solidFill>
                <a:srgbClr val="FFFF00"/>
              </a:solidFill>
              <a:effectLst/>
              <a:latin typeface=".VnTime" pitchFamily="34" charset="0"/>
            </a:rPr>
            <a:t>Héi</a:t>
          </a:r>
          <a:r>
            <a:rPr lang="en-US" sz="1600" b="1" kern="1200" dirty="0" smtClean="0">
              <a:solidFill>
                <a:srgbClr val="FFFF00"/>
              </a:solidFill>
              <a:effectLst/>
              <a:latin typeface=".VnTime" pitchFamily="34" charset="0"/>
            </a:rPr>
            <a:t> </a:t>
          </a:r>
          <a:r>
            <a:rPr lang="en-US" sz="1600" b="1" kern="1200" dirty="0" err="1" smtClean="0">
              <a:solidFill>
                <a:srgbClr val="FFFF00"/>
              </a:solidFill>
              <a:effectLst/>
              <a:latin typeface=".VnTime" pitchFamily="34" charset="0"/>
            </a:rPr>
            <a:t>Liªn</a:t>
          </a:r>
          <a:r>
            <a:rPr lang="en-US" sz="1600" b="1" kern="1200" dirty="0" smtClean="0">
              <a:solidFill>
                <a:srgbClr val="FFFF00"/>
              </a:solidFill>
              <a:effectLst/>
              <a:latin typeface=".VnTime" pitchFamily="34" charset="0"/>
            </a:rPr>
            <a:t> </a:t>
          </a:r>
          <a:r>
            <a:rPr lang="en-US" sz="1600" b="1" kern="1200" dirty="0" err="1" smtClean="0">
              <a:solidFill>
                <a:srgbClr val="FFFF00"/>
              </a:solidFill>
              <a:effectLst/>
              <a:latin typeface=".VnTime" pitchFamily="34" charset="0"/>
            </a:rPr>
            <a:t>hiÖp</a:t>
          </a:r>
          <a:r>
            <a:rPr lang="en-US" sz="1600" b="1" kern="1200" dirty="0" smtClean="0">
              <a:solidFill>
                <a:srgbClr val="FFFF00"/>
              </a:solidFill>
              <a:effectLst/>
              <a:latin typeface=".VnTime" pitchFamily="34" charset="0"/>
            </a:rPr>
            <a:t> </a:t>
          </a:r>
          <a:r>
            <a:rPr lang="en-US" sz="1600" b="1" kern="1200" dirty="0" err="1" smtClean="0">
              <a:solidFill>
                <a:srgbClr val="FFFF00"/>
              </a:solidFill>
              <a:effectLst/>
              <a:latin typeface=".VnTime" pitchFamily="34" charset="0"/>
            </a:rPr>
            <a:t>Quèc</a:t>
          </a:r>
          <a:r>
            <a:rPr lang="en-US" sz="1600" b="1" kern="1200" dirty="0" smtClean="0">
              <a:solidFill>
                <a:srgbClr val="FFFF00"/>
              </a:solidFill>
              <a:effectLst/>
              <a:latin typeface=".VnTime" pitchFamily="34" charset="0"/>
            </a:rPr>
            <a:t> </a:t>
          </a:r>
          <a:r>
            <a:rPr lang="en-US" sz="1600" b="1" kern="1200" dirty="0" err="1" smtClean="0">
              <a:solidFill>
                <a:srgbClr val="FFFF00"/>
              </a:solidFill>
              <a:effectLst/>
              <a:latin typeface=".VnTime" pitchFamily="34" charset="0"/>
            </a:rPr>
            <a:t>d©n</a:t>
          </a:r>
          <a:r>
            <a:rPr lang="en-US" sz="1600" b="1" kern="1200" dirty="0" smtClean="0">
              <a:solidFill>
                <a:srgbClr val="FFFF00"/>
              </a:solidFill>
              <a:effectLst/>
              <a:latin typeface=".VnTime" pitchFamily="34" charset="0"/>
            </a:rPr>
            <a:t> </a:t>
          </a:r>
          <a:r>
            <a:rPr lang="en-US" sz="1600" b="1" kern="1200" dirty="0" err="1" smtClean="0">
              <a:solidFill>
                <a:srgbClr val="FFFF00"/>
              </a:solidFill>
              <a:effectLst/>
              <a:latin typeface=".VnTime" pitchFamily="34" charset="0"/>
            </a:rPr>
            <a:t>ViÖt</a:t>
          </a:r>
          <a:r>
            <a:rPr lang="en-US" sz="1600" b="1" kern="1200" dirty="0" smtClean="0">
              <a:solidFill>
                <a:srgbClr val="FFFF00"/>
              </a:solidFill>
              <a:effectLst/>
              <a:latin typeface=".VnTime" pitchFamily="34" charset="0"/>
            </a:rPr>
            <a:t> Nam </a:t>
          </a:r>
        </a:p>
        <a:p>
          <a:pPr lvl="0" algn="ctr" defTabSz="711200">
            <a:lnSpc>
              <a:spcPct val="90000"/>
            </a:lnSpc>
            <a:spcBef>
              <a:spcPct val="0"/>
            </a:spcBef>
            <a:spcAft>
              <a:spcPct val="35000"/>
            </a:spcAft>
          </a:pPr>
          <a:r>
            <a:rPr lang="en-US" sz="1600" b="1" kern="1200" dirty="0" smtClean="0">
              <a:solidFill>
                <a:srgbClr val="FFFF00"/>
              </a:solidFill>
              <a:effectLst/>
              <a:latin typeface=".VnTime" pitchFamily="34" charset="0"/>
            </a:rPr>
            <a:t>(1946)</a:t>
          </a:r>
          <a:endParaRPr lang="en-US" sz="1600" b="1" kern="1200" dirty="0">
            <a:solidFill>
              <a:srgbClr val="FFFF00"/>
            </a:solidFill>
            <a:effectLst/>
            <a:latin typeface=".VnTime" pitchFamily="34" charset="0"/>
          </a:endParaRPr>
        </a:p>
      </dsp:txBody>
      <dsp:txXfrm rot="5400000">
        <a:off x="5616496" y="725952"/>
        <a:ext cx="1042308" cy="2177860"/>
      </dsp:txXfrm>
    </dsp:sp>
    <dsp:sp modelId="{64213B3D-0276-4D5A-810D-642119F9FCD3}">
      <dsp:nvSpPr>
        <dsp:cNvPr id="0" name=""/>
        <dsp:cNvSpPr/>
      </dsp:nvSpPr>
      <dsp:spPr>
        <a:xfrm rot="16200000">
          <a:off x="5443249" y="1293728"/>
          <a:ext cx="3629766" cy="1042308"/>
        </a:xfrm>
        <a:prstGeom prst="flowChartManualOperation">
          <a:avLst/>
        </a:prstGeom>
        <a:solidFill>
          <a:schemeClr val="accent3">
            <a:hueOff val="0"/>
            <a:satOff val="0"/>
            <a:lumOff val="0"/>
            <a:alphaOff val="0"/>
          </a:scheme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01600" tIns="0" rIns="102254" bIns="0" numCol="1" spcCol="1270" anchor="ctr" anchorCtr="0">
          <a:noAutofit/>
        </a:bodyPr>
        <a:lstStyle/>
        <a:p>
          <a:pPr lvl="0" algn="ctr" defTabSz="711200">
            <a:lnSpc>
              <a:spcPct val="90000"/>
            </a:lnSpc>
            <a:spcBef>
              <a:spcPct val="0"/>
            </a:spcBef>
            <a:spcAft>
              <a:spcPct val="35000"/>
            </a:spcAft>
          </a:pPr>
          <a:r>
            <a:rPr lang="en-US" sz="1600" b="1" kern="1200" dirty="0" err="1" smtClean="0">
              <a:solidFill>
                <a:schemeClr val="tx1"/>
              </a:solidFill>
              <a:effectLst/>
              <a:latin typeface=".VnTime" pitchFamily="34" charset="0"/>
            </a:rPr>
            <a:t>MÆt</a:t>
          </a:r>
          <a:r>
            <a:rPr lang="en-US" sz="1600" b="1" kern="1200" dirty="0" smtClean="0">
              <a:solidFill>
                <a:schemeClr val="tx1"/>
              </a:solidFill>
              <a:effectLst/>
              <a:latin typeface=".VnTime" pitchFamily="34" charset="0"/>
            </a:rPr>
            <a:t> </a:t>
          </a:r>
          <a:r>
            <a:rPr lang="en-US" sz="1600" b="1" kern="1200" dirty="0" err="1" smtClean="0">
              <a:solidFill>
                <a:schemeClr val="tx1"/>
              </a:solidFill>
              <a:effectLst/>
              <a:latin typeface=".VnTime" pitchFamily="34" charset="0"/>
            </a:rPr>
            <a:t>trËn</a:t>
          </a:r>
          <a:r>
            <a:rPr lang="en-US" sz="1600" b="1" kern="1200" dirty="0" smtClean="0">
              <a:solidFill>
                <a:schemeClr val="tx1"/>
              </a:solidFill>
              <a:effectLst/>
              <a:latin typeface=".VnTime" pitchFamily="34" charset="0"/>
            </a:rPr>
            <a:t> </a:t>
          </a:r>
          <a:r>
            <a:rPr lang="en-US" sz="1600" b="1" kern="1200" dirty="0" err="1" smtClean="0">
              <a:solidFill>
                <a:schemeClr val="tx1"/>
              </a:solidFill>
              <a:effectLst/>
              <a:latin typeface=".VnTime" pitchFamily="34" charset="0"/>
            </a:rPr>
            <a:t>Liªn</a:t>
          </a:r>
          <a:r>
            <a:rPr lang="en-US" sz="1600" b="1" kern="1200" dirty="0" smtClean="0">
              <a:solidFill>
                <a:schemeClr val="tx1"/>
              </a:solidFill>
              <a:effectLst/>
              <a:latin typeface=".VnTime" pitchFamily="34" charset="0"/>
            </a:rPr>
            <a:t> </a:t>
          </a:r>
          <a:r>
            <a:rPr lang="en-US" sz="1600" b="1" kern="1200" dirty="0" err="1" smtClean="0">
              <a:solidFill>
                <a:schemeClr val="tx1"/>
              </a:solidFill>
              <a:effectLst/>
              <a:latin typeface=".VnTime" pitchFamily="34" charset="0"/>
            </a:rPr>
            <a:t>ViÖt</a:t>
          </a:r>
          <a:r>
            <a:rPr lang="en-US" sz="1600" b="1" kern="1200" dirty="0" smtClean="0">
              <a:solidFill>
                <a:schemeClr val="tx1"/>
              </a:solidFill>
              <a:effectLst/>
              <a:latin typeface=".VnTime" pitchFamily="34" charset="0"/>
            </a:rPr>
            <a:t> (3/1951)</a:t>
          </a:r>
        </a:p>
      </dsp:txBody>
      <dsp:txXfrm rot="5400000">
        <a:off x="6736978" y="725952"/>
        <a:ext cx="1042308" cy="2177860"/>
      </dsp:txXfrm>
    </dsp:sp>
    <dsp:sp modelId="{18C62AB9-13C7-4AC7-BE4C-68747BD58469}">
      <dsp:nvSpPr>
        <dsp:cNvPr id="0" name=""/>
        <dsp:cNvSpPr/>
      </dsp:nvSpPr>
      <dsp:spPr>
        <a:xfrm rot="16200000">
          <a:off x="6563731" y="1293728"/>
          <a:ext cx="3629766" cy="1042308"/>
        </a:xfrm>
        <a:prstGeom prst="flowChartManualOperation">
          <a:avLst/>
        </a:prstGeom>
        <a:solidFill>
          <a:schemeClr val="accent4">
            <a:hueOff val="0"/>
            <a:satOff val="0"/>
            <a:lumOff val="0"/>
            <a:alphaOff val="0"/>
          </a:scheme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01600" tIns="0" rIns="102254" bIns="0" numCol="1" spcCol="1270" anchor="ctr" anchorCtr="0">
          <a:noAutofit/>
        </a:bodyPr>
        <a:lstStyle/>
        <a:p>
          <a:pPr lvl="0" algn="ctr" defTabSz="711200">
            <a:lnSpc>
              <a:spcPct val="90000"/>
            </a:lnSpc>
            <a:spcBef>
              <a:spcPct val="0"/>
            </a:spcBef>
            <a:spcAft>
              <a:spcPct val="35000"/>
            </a:spcAft>
          </a:pPr>
          <a:r>
            <a:rPr lang="en-US" sz="1600" b="1" kern="1200" dirty="0" err="1" smtClean="0">
              <a:solidFill>
                <a:srgbClr val="FFFF00"/>
              </a:solidFill>
              <a:effectLst/>
              <a:latin typeface=".VnTime" pitchFamily="34" charset="0"/>
            </a:rPr>
            <a:t>MÆt</a:t>
          </a:r>
          <a:r>
            <a:rPr lang="en-US" sz="1600" b="1" kern="1200" dirty="0" smtClean="0">
              <a:solidFill>
                <a:srgbClr val="FFFF00"/>
              </a:solidFill>
              <a:effectLst/>
              <a:latin typeface=".VnTime" pitchFamily="34" charset="0"/>
            </a:rPr>
            <a:t> </a:t>
          </a:r>
          <a:r>
            <a:rPr lang="en-US" sz="1600" b="1" kern="1200" dirty="0" err="1" smtClean="0">
              <a:solidFill>
                <a:srgbClr val="FFFF00"/>
              </a:solidFill>
              <a:effectLst/>
              <a:latin typeface=".VnTime" pitchFamily="34" charset="0"/>
            </a:rPr>
            <a:t>trËn</a:t>
          </a:r>
          <a:r>
            <a:rPr lang="en-US" sz="1600" b="1" kern="1200" dirty="0" smtClean="0">
              <a:solidFill>
                <a:srgbClr val="FFFF00"/>
              </a:solidFill>
              <a:effectLst/>
              <a:latin typeface=".VnTime" pitchFamily="34" charset="0"/>
            </a:rPr>
            <a:t> </a:t>
          </a:r>
          <a:r>
            <a:rPr lang="en-US" sz="1600" b="1" kern="1200" dirty="0" err="1" smtClean="0">
              <a:solidFill>
                <a:srgbClr val="FFFF00"/>
              </a:solidFill>
              <a:effectLst/>
              <a:latin typeface=".VnTime" pitchFamily="34" charset="0"/>
            </a:rPr>
            <a:t>Tæ</a:t>
          </a:r>
          <a:r>
            <a:rPr lang="en-US" sz="1600" b="1" kern="1200" dirty="0" smtClean="0">
              <a:solidFill>
                <a:srgbClr val="FFFF00"/>
              </a:solidFill>
              <a:effectLst/>
              <a:latin typeface=".VnTime" pitchFamily="34" charset="0"/>
            </a:rPr>
            <a:t> </a:t>
          </a:r>
          <a:r>
            <a:rPr lang="en-US" sz="1600" b="1" kern="1200" dirty="0" err="1" smtClean="0">
              <a:solidFill>
                <a:srgbClr val="FFFF00"/>
              </a:solidFill>
              <a:effectLst/>
              <a:latin typeface=".VnTime" pitchFamily="34" charset="0"/>
            </a:rPr>
            <a:t>quèc</a:t>
          </a:r>
          <a:r>
            <a:rPr lang="en-US" sz="1600" b="1" kern="1200" dirty="0" smtClean="0">
              <a:solidFill>
                <a:srgbClr val="FFFF00"/>
              </a:solidFill>
              <a:effectLst/>
              <a:latin typeface=".VnTime" pitchFamily="34" charset="0"/>
            </a:rPr>
            <a:t> </a:t>
          </a:r>
          <a:r>
            <a:rPr lang="en-US" sz="1600" b="1" kern="1200" dirty="0" err="1" smtClean="0">
              <a:solidFill>
                <a:srgbClr val="FFFF00"/>
              </a:solidFill>
              <a:effectLst/>
              <a:latin typeface=".VnTime" pitchFamily="34" charset="0"/>
            </a:rPr>
            <a:t>ViÖt</a:t>
          </a:r>
          <a:r>
            <a:rPr lang="en-US" sz="1600" b="1" kern="1200" dirty="0" smtClean="0">
              <a:solidFill>
                <a:srgbClr val="FFFF00"/>
              </a:solidFill>
              <a:effectLst/>
              <a:latin typeface=".VnTime" pitchFamily="34" charset="0"/>
            </a:rPr>
            <a:t> Nam (1955)</a:t>
          </a:r>
          <a:endParaRPr lang="en-US" sz="1600" b="1" kern="1200" dirty="0">
            <a:solidFill>
              <a:srgbClr val="FFFF00"/>
            </a:solidFill>
            <a:effectLst/>
            <a:latin typeface=".VnTime" pitchFamily="34" charset="0"/>
          </a:endParaRPr>
        </a:p>
      </dsp:txBody>
      <dsp:txXfrm rot="5400000">
        <a:off x="7857460" y="725952"/>
        <a:ext cx="1042308" cy="2177860"/>
      </dsp:txXfrm>
    </dsp:sp>
    <dsp:sp modelId="{22BE2879-4E75-4C11-8E68-38D09F630B05}">
      <dsp:nvSpPr>
        <dsp:cNvPr id="0" name=""/>
        <dsp:cNvSpPr/>
      </dsp:nvSpPr>
      <dsp:spPr>
        <a:xfrm rot="16200000">
          <a:off x="7684213" y="1293728"/>
          <a:ext cx="3629766" cy="1042308"/>
        </a:xfrm>
        <a:prstGeom prst="flowChartManualOperation">
          <a:avLst/>
        </a:prstGeom>
        <a:solidFill>
          <a:schemeClr val="accent5">
            <a:hueOff val="0"/>
            <a:satOff val="0"/>
            <a:lumOff val="0"/>
            <a:alphaOff val="0"/>
          </a:scheme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01600" tIns="0" rIns="102254" bIns="0" numCol="1" spcCol="1270" anchor="ctr" anchorCtr="0">
          <a:noAutofit/>
        </a:bodyPr>
        <a:lstStyle/>
        <a:p>
          <a:pPr lvl="0" algn="ctr" defTabSz="711200">
            <a:lnSpc>
              <a:spcPct val="90000"/>
            </a:lnSpc>
            <a:spcBef>
              <a:spcPct val="0"/>
            </a:spcBef>
            <a:spcAft>
              <a:spcPct val="35000"/>
            </a:spcAft>
          </a:pPr>
          <a:r>
            <a:rPr lang="en-US" sz="1600" b="1" kern="1200" dirty="0" err="1" smtClean="0">
              <a:solidFill>
                <a:schemeClr val="tx1"/>
              </a:solidFill>
              <a:effectLst/>
              <a:latin typeface=".VnTime" pitchFamily="34" charset="0"/>
            </a:rPr>
            <a:t>MÆt</a:t>
          </a:r>
          <a:r>
            <a:rPr lang="en-US" sz="1600" b="1" kern="1200" dirty="0" smtClean="0">
              <a:solidFill>
                <a:schemeClr val="tx1"/>
              </a:solidFill>
              <a:effectLst/>
              <a:latin typeface=".VnTime" pitchFamily="34" charset="0"/>
            </a:rPr>
            <a:t> </a:t>
          </a:r>
          <a:r>
            <a:rPr lang="en-US" sz="1600" b="1" kern="1200" dirty="0" err="1" smtClean="0">
              <a:solidFill>
                <a:schemeClr val="tx1"/>
              </a:solidFill>
              <a:effectLst/>
              <a:latin typeface=".VnTime" pitchFamily="34" charset="0"/>
            </a:rPr>
            <a:t>trËn</a:t>
          </a:r>
          <a:r>
            <a:rPr lang="en-US" sz="1600" b="1" kern="1200" dirty="0" smtClean="0">
              <a:solidFill>
                <a:schemeClr val="tx1"/>
              </a:solidFill>
              <a:effectLst/>
              <a:latin typeface=".VnTime" pitchFamily="34" charset="0"/>
            </a:rPr>
            <a:t> </a:t>
          </a:r>
          <a:r>
            <a:rPr lang="en-US" sz="1600" b="1" kern="1200" dirty="0" err="1" smtClean="0">
              <a:solidFill>
                <a:schemeClr val="tx1"/>
              </a:solidFill>
              <a:effectLst/>
              <a:latin typeface=".VnTime" pitchFamily="34" charset="0"/>
            </a:rPr>
            <a:t>d©n</a:t>
          </a:r>
          <a:r>
            <a:rPr lang="en-US" sz="1600" b="1" kern="1200" dirty="0" smtClean="0">
              <a:solidFill>
                <a:schemeClr val="tx1"/>
              </a:solidFill>
              <a:effectLst/>
              <a:latin typeface=".VnTime" pitchFamily="34" charset="0"/>
            </a:rPr>
            <a:t> </a:t>
          </a:r>
          <a:r>
            <a:rPr lang="en-US" sz="1600" b="1" kern="1200" dirty="0" err="1" smtClean="0">
              <a:solidFill>
                <a:schemeClr val="tx1"/>
              </a:solidFill>
              <a:effectLst/>
              <a:latin typeface=".VnTime" pitchFamily="34" charset="0"/>
            </a:rPr>
            <a:t>téc</a:t>
          </a:r>
          <a:r>
            <a:rPr lang="en-US" sz="1600" b="1" kern="1200" dirty="0" smtClean="0">
              <a:solidFill>
                <a:schemeClr val="tx1"/>
              </a:solidFill>
              <a:effectLst/>
              <a:latin typeface=".VnTime" pitchFamily="34" charset="0"/>
            </a:rPr>
            <a:t> </a:t>
          </a:r>
          <a:r>
            <a:rPr lang="en-US" sz="1600" b="1" kern="1200" dirty="0" err="1" smtClean="0">
              <a:solidFill>
                <a:schemeClr val="tx1"/>
              </a:solidFill>
              <a:effectLst/>
              <a:latin typeface=".VnTime" pitchFamily="34" charset="0"/>
            </a:rPr>
            <a:t>gi¶i</a:t>
          </a:r>
          <a:r>
            <a:rPr lang="en-US" sz="1600" b="1" kern="1200" dirty="0" smtClean="0">
              <a:solidFill>
                <a:schemeClr val="tx1"/>
              </a:solidFill>
              <a:effectLst/>
              <a:latin typeface=".VnTime" pitchFamily="34" charset="0"/>
            </a:rPr>
            <a:t> </a:t>
          </a:r>
          <a:r>
            <a:rPr lang="en-US" sz="1600" b="1" kern="1200" dirty="0" err="1" smtClean="0">
              <a:solidFill>
                <a:schemeClr val="tx1"/>
              </a:solidFill>
              <a:effectLst/>
              <a:latin typeface=".VnTime" pitchFamily="34" charset="0"/>
            </a:rPr>
            <a:t>phãng</a:t>
          </a:r>
          <a:r>
            <a:rPr lang="en-US" sz="1600" b="1" kern="1200" dirty="0" smtClean="0">
              <a:solidFill>
                <a:schemeClr val="tx1"/>
              </a:solidFill>
              <a:effectLst/>
              <a:latin typeface=".VnTime" pitchFamily="34" charset="0"/>
            </a:rPr>
            <a:t> </a:t>
          </a:r>
          <a:r>
            <a:rPr lang="en-US" sz="1600" b="1" kern="1200" dirty="0" err="1" smtClean="0">
              <a:solidFill>
                <a:schemeClr val="tx1"/>
              </a:solidFill>
              <a:effectLst/>
              <a:latin typeface=".VnTime" pitchFamily="34" charset="0"/>
            </a:rPr>
            <a:t>miÒn</a:t>
          </a:r>
          <a:r>
            <a:rPr lang="en-US" sz="1600" b="1" kern="1200" dirty="0" smtClean="0">
              <a:solidFill>
                <a:schemeClr val="tx1"/>
              </a:solidFill>
              <a:effectLst/>
              <a:latin typeface=".VnTime" pitchFamily="34" charset="0"/>
            </a:rPr>
            <a:t> Nam </a:t>
          </a:r>
          <a:r>
            <a:rPr lang="en-US" sz="1600" b="1" kern="1200" dirty="0" err="1" smtClean="0">
              <a:solidFill>
                <a:schemeClr val="tx1"/>
              </a:solidFill>
              <a:effectLst/>
              <a:latin typeface=".VnTime" pitchFamily="34" charset="0"/>
            </a:rPr>
            <a:t>ViÖt</a:t>
          </a:r>
          <a:r>
            <a:rPr lang="en-US" sz="1600" b="1" kern="1200" dirty="0" smtClean="0">
              <a:solidFill>
                <a:schemeClr val="tx1"/>
              </a:solidFill>
              <a:effectLst/>
              <a:latin typeface=".VnTime" pitchFamily="34" charset="0"/>
            </a:rPr>
            <a:t> Nam (12/1960)</a:t>
          </a:r>
          <a:endParaRPr lang="en-US" sz="1600" b="1" kern="1200" dirty="0">
            <a:solidFill>
              <a:schemeClr val="tx1"/>
            </a:solidFill>
            <a:effectLst/>
            <a:latin typeface=".VnTime" pitchFamily="34" charset="0"/>
          </a:endParaRPr>
        </a:p>
      </dsp:txBody>
      <dsp:txXfrm rot="5400000">
        <a:off x="8977942" y="725952"/>
        <a:ext cx="1042308" cy="2177860"/>
      </dsp:txXfrm>
    </dsp:sp>
    <dsp:sp modelId="{907BBBBF-EB92-469A-9ECB-6A03D945723D}">
      <dsp:nvSpPr>
        <dsp:cNvPr id="0" name=""/>
        <dsp:cNvSpPr/>
      </dsp:nvSpPr>
      <dsp:spPr>
        <a:xfrm rot="16200000">
          <a:off x="8796418" y="1293728"/>
          <a:ext cx="3629766" cy="1042308"/>
        </a:xfrm>
        <a:prstGeom prst="flowChartManualOperation">
          <a:avLst/>
        </a:prstGeom>
        <a:solidFill>
          <a:schemeClr val="accent6">
            <a:hueOff val="0"/>
            <a:satOff val="0"/>
            <a:lumOff val="0"/>
            <a:alphaOff val="0"/>
          </a:scheme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01600" tIns="0" rIns="102254" bIns="0" numCol="1" spcCol="1270" anchor="ctr" anchorCtr="0">
          <a:noAutofit/>
        </a:bodyPr>
        <a:lstStyle/>
        <a:p>
          <a:pPr lvl="0" algn="ctr" defTabSz="711200">
            <a:lnSpc>
              <a:spcPct val="90000"/>
            </a:lnSpc>
            <a:spcBef>
              <a:spcPct val="0"/>
            </a:spcBef>
            <a:spcAft>
              <a:spcPct val="35000"/>
            </a:spcAft>
          </a:pPr>
          <a:r>
            <a:rPr lang="en-US" sz="1600" b="1" kern="1200" dirty="0" err="1" smtClean="0">
              <a:solidFill>
                <a:srgbClr val="FFFF00"/>
              </a:solidFill>
              <a:effectLst/>
              <a:latin typeface=".VnTime" pitchFamily="34" charset="0"/>
            </a:rPr>
            <a:t>MÆt</a:t>
          </a:r>
          <a:r>
            <a:rPr lang="en-US" sz="1600" b="1" kern="1200" dirty="0" smtClean="0">
              <a:solidFill>
                <a:srgbClr val="FFFF00"/>
              </a:solidFill>
              <a:effectLst/>
              <a:latin typeface=".VnTime" pitchFamily="34" charset="0"/>
            </a:rPr>
            <a:t> </a:t>
          </a:r>
          <a:r>
            <a:rPr lang="en-US" sz="1600" b="1" kern="1200" dirty="0" err="1" smtClean="0">
              <a:solidFill>
                <a:srgbClr val="FFFF00"/>
              </a:solidFill>
              <a:effectLst/>
              <a:latin typeface=".VnTime" pitchFamily="34" charset="0"/>
            </a:rPr>
            <a:t>trËn</a:t>
          </a:r>
          <a:r>
            <a:rPr lang="en-US" sz="1600" b="1" kern="1200" dirty="0" smtClean="0">
              <a:solidFill>
                <a:srgbClr val="FFFF00"/>
              </a:solidFill>
              <a:effectLst/>
              <a:latin typeface=".VnTime" pitchFamily="34" charset="0"/>
            </a:rPr>
            <a:t> </a:t>
          </a:r>
          <a:r>
            <a:rPr lang="en-US" sz="1600" b="1" kern="1200" dirty="0" err="1" smtClean="0">
              <a:solidFill>
                <a:srgbClr val="FFFF00"/>
              </a:solidFill>
              <a:effectLst/>
              <a:latin typeface=".VnTime" pitchFamily="34" charset="0"/>
            </a:rPr>
            <a:t>Tæ</a:t>
          </a:r>
          <a:r>
            <a:rPr lang="en-US" sz="1600" b="1" kern="1200" dirty="0" smtClean="0">
              <a:solidFill>
                <a:srgbClr val="FFFF00"/>
              </a:solidFill>
              <a:effectLst/>
              <a:latin typeface=".VnTime" pitchFamily="34" charset="0"/>
            </a:rPr>
            <a:t> </a:t>
          </a:r>
          <a:r>
            <a:rPr lang="en-US" sz="1600" b="1" kern="1200" dirty="0" err="1" smtClean="0">
              <a:solidFill>
                <a:srgbClr val="FFFF00"/>
              </a:solidFill>
              <a:effectLst/>
              <a:latin typeface=".VnTime" pitchFamily="34" charset="0"/>
            </a:rPr>
            <a:t>quèc</a:t>
          </a:r>
          <a:r>
            <a:rPr lang="en-US" sz="1600" b="1" kern="1200" dirty="0" smtClean="0">
              <a:solidFill>
                <a:srgbClr val="FFFF00"/>
              </a:solidFill>
              <a:effectLst/>
              <a:latin typeface=".VnTime" pitchFamily="34" charset="0"/>
            </a:rPr>
            <a:t> </a:t>
          </a:r>
          <a:r>
            <a:rPr lang="en-US" sz="1600" b="1" kern="1200" dirty="0" err="1" smtClean="0">
              <a:solidFill>
                <a:srgbClr val="FFFF00"/>
              </a:solidFill>
              <a:effectLst/>
              <a:latin typeface=".VnTime" pitchFamily="34" charset="0"/>
            </a:rPr>
            <a:t>ViÖt</a:t>
          </a:r>
          <a:r>
            <a:rPr lang="en-US" sz="1600" b="1" kern="1200" dirty="0" smtClean="0">
              <a:solidFill>
                <a:srgbClr val="FFFF00"/>
              </a:solidFill>
              <a:effectLst/>
              <a:latin typeface=".VnTime" pitchFamily="34" charset="0"/>
            </a:rPr>
            <a:t> Nam (1976)</a:t>
          </a:r>
          <a:endParaRPr lang="en-US" sz="1600" b="1" kern="1200" dirty="0">
            <a:solidFill>
              <a:srgbClr val="FFFF00"/>
            </a:solidFill>
            <a:effectLst/>
            <a:latin typeface=".VnTime" pitchFamily="34" charset="0"/>
          </a:endParaRPr>
        </a:p>
      </dsp:txBody>
      <dsp:txXfrm rot="5400000">
        <a:off x="10090147" y="725952"/>
        <a:ext cx="1042308" cy="2177860"/>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AC40BB8-9079-4ECF-851C-37346573F2D4}">
      <dsp:nvSpPr>
        <dsp:cNvPr id="0" name=""/>
        <dsp:cNvSpPr/>
      </dsp:nvSpPr>
      <dsp:spPr>
        <a:xfrm>
          <a:off x="4267800" y="2009937"/>
          <a:ext cx="2536797" cy="1956954"/>
        </a:xfrm>
        <a:prstGeom prst="ellipse">
          <a:avLst/>
        </a:prstGeom>
        <a:solidFill>
          <a:schemeClr val="bg1"/>
        </a:solidFill>
        <a:ln w="25400" cap="flat" cmpd="sng" algn="ctr">
          <a:solidFill>
            <a:schemeClr val="tx1"/>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lvl="0" algn="ctr" defTabSz="1244600">
            <a:lnSpc>
              <a:spcPct val="90000"/>
            </a:lnSpc>
            <a:spcBef>
              <a:spcPct val="0"/>
            </a:spcBef>
            <a:spcAft>
              <a:spcPct val="35000"/>
            </a:spcAft>
          </a:pPr>
          <a:r>
            <a:rPr lang="en-US" sz="2800" kern="1200" dirty="0" err="1" smtClean="0">
              <a:solidFill>
                <a:srgbClr val="FF0000"/>
              </a:solidFill>
              <a:latin typeface="VNbangkok"/>
            </a:rPr>
            <a:t>Các</a:t>
          </a:r>
          <a:r>
            <a:rPr lang="en-US" sz="2800" kern="1200" dirty="0" smtClean="0">
              <a:solidFill>
                <a:srgbClr val="FF0000"/>
              </a:solidFill>
              <a:latin typeface="VNbangkok"/>
            </a:rPr>
            <a:t> </a:t>
          </a:r>
          <a:r>
            <a:rPr lang="en-US" sz="2800" kern="1200" dirty="0" err="1" smtClean="0">
              <a:solidFill>
                <a:srgbClr val="FF0000"/>
              </a:solidFill>
              <a:latin typeface="VNbangkok"/>
            </a:rPr>
            <a:t>chuẩn</a:t>
          </a:r>
          <a:r>
            <a:rPr lang="en-US" sz="2800" kern="1200" dirty="0" smtClean="0">
              <a:solidFill>
                <a:srgbClr val="FF0000"/>
              </a:solidFill>
              <a:latin typeface="VNbangkok"/>
            </a:rPr>
            <a:t> </a:t>
          </a:r>
          <a:r>
            <a:rPr lang="en-US" sz="2800" kern="1200" dirty="0" err="1" smtClean="0">
              <a:solidFill>
                <a:srgbClr val="FF0000"/>
              </a:solidFill>
              <a:latin typeface="VNbangkok"/>
            </a:rPr>
            <a:t>mực</a:t>
          </a:r>
          <a:r>
            <a:rPr lang="en-US" sz="2800" kern="1200" dirty="0" smtClean="0">
              <a:solidFill>
                <a:srgbClr val="FF0000"/>
              </a:solidFill>
              <a:latin typeface="VNbangkok"/>
            </a:rPr>
            <a:t> </a:t>
          </a:r>
          <a:r>
            <a:rPr lang="en-US" sz="2800" kern="1200" dirty="0" err="1" smtClean="0">
              <a:solidFill>
                <a:srgbClr val="FF0000"/>
              </a:solidFill>
              <a:latin typeface="VNbangkok"/>
            </a:rPr>
            <a:t>đạo</a:t>
          </a:r>
          <a:r>
            <a:rPr lang="en-US" sz="2800" kern="1200" dirty="0" smtClean="0">
              <a:solidFill>
                <a:srgbClr val="FF0000"/>
              </a:solidFill>
              <a:latin typeface="VNbangkok"/>
            </a:rPr>
            <a:t> </a:t>
          </a:r>
          <a:r>
            <a:rPr lang="en-US" sz="2800" kern="1200" dirty="0" err="1" smtClean="0">
              <a:solidFill>
                <a:srgbClr val="FF0000"/>
              </a:solidFill>
              <a:latin typeface="VNbangkok"/>
            </a:rPr>
            <a:t>đức</a:t>
          </a:r>
          <a:r>
            <a:rPr lang="en-US" sz="2800" kern="1200" dirty="0" smtClean="0">
              <a:solidFill>
                <a:srgbClr val="FF0000"/>
              </a:solidFill>
              <a:latin typeface="VNbangkok"/>
            </a:rPr>
            <a:t> </a:t>
          </a:r>
          <a:endParaRPr lang="en-US" sz="2800" kern="1200" dirty="0">
            <a:solidFill>
              <a:srgbClr val="FF0000"/>
            </a:solidFill>
            <a:latin typeface="VNbangkok"/>
          </a:endParaRPr>
        </a:p>
      </dsp:txBody>
      <dsp:txXfrm>
        <a:off x="4639305" y="2296526"/>
        <a:ext cx="1793787" cy="1383776"/>
      </dsp:txXfrm>
    </dsp:sp>
    <dsp:sp modelId="{70826C45-8A47-4CAA-8034-4D27814C34BE}">
      <dsp:nvSpPr>
        <dsp:cNvPr id="0" name=""/>
        <dsp:cNvSpPr/>
      </dsp:nvSpPr>
      <dsp:spPr>
        <a:xfrm rot="16200000">
          <a:off x="5362199" y="1822490"/>
          <a:ext cx="347999" cy="26894"/>
        </a:xfrm>
        <a:custGeom>
          <a:avLst/>
          <a:gdLst/>
          <a:ahLst/>
          <a:cxnLst/>
          <a:rect l="0" t="0" r="0" b="0"/>
          <a:pathLst>
            <a:path>
              <a:moveTo>
                <a:pt x="0" y="13447"/>
              </a:moveTo>
              <a:lnTo>
                <a:pt x="347999" y="13447"/>
              </a:lnTo>
            </a:path>
          </a:pathLst>
        </a:custGeom>
        <a:noFill/>
        <a:ln w="25400" cap="flat" cmpd="sng" algn="ctr">
          <a:solidFill>
            <a:schemeClr val="accent2">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US" sz="500" kern="1200"/>
        </a:p>
      </dsp:txBody>
      <dsp:txXfrm>
        <a:off x="5527499" y="1827238"/>
        <a:ext cx="17399" cy="17399"/>
      </dsp:txXfrm>
    </dsp:sp>
    <dsp:sp modelId="{B046ECDA-3995-4FD8-BAEC-B07DFDA31C24}">
      <dsp:nvSpPr>
        <dsp:cNvPr id="0" name=""/>
        <dsp:cNvSpPr/>
      </dsp:nvSpPr>
      <dsp:spPr>
        <a:xfrm>
          <a:off x="4062879" y="5005"/>
          <a:ext cx="2946640" cy="1656933"/>
        </a:xfrm>
        <a:prstGeom prst="ellipse">
          <a:avLst/>
        </a:prstGeom>
        <a:solidFill>
          <a:srgbClr val="92D05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lvl="0" algn="ctr" defTabSz="1066800">
            <a:lnSpc>
              <a:spcPct val="90000"/>
            </a:lnSpc>
            <a:spcBef>
              <a:spcPct val="0"/>
            </a:spcBef>
            <a:spcAft>
              <a:spcPct val="35000"/>
            </a:spcAft>
          </a:pPr>
          <a:r>
            <a:rPr lang="en-US" sz="2400" kern="1200" dirty="0" err="1" smtClean="0"/>
            <a:t>Trung</a:t>
          </a:r>
          <a:r>
            <a:rPr lang="en-US" sz="2400" kern="1200" dirty="0" smtClean="0"/>
            <a:t> </a:t>
          </a:r>
          <a:r>
            <a:rPr lang="en-US" sz="2400" kern="1200" dirty="0" err="1" smtClean="0"/>
            <a:t>với</a:t>
          </a:r>
          <a:r>
            <a:rPr lang="en-US" sz="2400" kern="1200" dirty="0" smtClean="0"/>
            <a:t> </a:t>
          </a:r>
          <a:r>
            <a:rPr lang="en-US" sz="2400" kern="1200" dirty="0" err="1" smtClean="0"/>
            <a:t>nước</a:t>
          </a:r>
          <a:r>
            <a:rPr lang="en-US" sz="2400" kern="1200" dirty="0" smtClean="0"/>
            <a:t>, </a:t>
          </a:r>
          <a:r>
            <a:rPr lang="en-US" sz="2400" kern="1200" dirty="0" err="1" smtClean="0"/>
            <a:t>hiếu</a:t>
          </a:r>
          <a:r>
            <a:rPr lang="en-US" sz="2400" kern="1200" dirty="0" smtClean="0"/>
            <a:t> </a:t>
          </a:r>
          <a:r>
            <a:rPr lang="en-US" sz="2400" kern="1200" dirty="0" err="1" smtClean="0"/>
            <a:t>với</a:t>
          </a:r>
          <a:r>
            <a:rPr lang="en-US" sz="2400" kern="1200" dirty="0" smtClean="0"/>
            <a:t> </a:t>
          </a:r>
          <a:r>
            <a:rPr lang="en-US" sz="2400" kern="1200" dirty="0" err="1" smtClean="0"/>
            <a:t>dân</a:t>
          </a:r>
          <a:endParaRPr lang="en-US" sz="2400" kern="1200" dirty="0"/>
        </a:p>
      </dsp:txBody>
      <dsp:txXfrm>
        <a:off x="4494404" y="247657"/>
        <a:ext cx="2083590" cy="1171629"/>
      </dsp:txXfrm>
    </dsp:sp>
    <dsp:sp modelId="{6A630774-A009-4339-AF16-DD0384885CBF}">
      <dsp:nvSpPr>
        <dsp:cNvPr id="0" name=""/>
        <dsp:cNvSpPr/>
      </dsp:nvSpPr>
      <dsp:spPr>
        <a:xfrm rot="66717">
          <a:off x="6804152" y="3004131"/>
          <a:ext cx="469136" cy="26894"/>
        </a:xfrm>
        <a:custGeom>
          <a:avLst/>
          <a:gdLst/>
          <a:ahLst/>
          <a:cxnLst/>
          <a:rect l="0" t="0" r="0" b="0"/>
          <a:pathLst>
            <a:path>
              <a:moveTo>
                <a:pt x="0" y="13447"/>
              </a:moveTo>
              <a:lnTo>
                <a:pt x="469136" y="13447"/>
              </a:lnTo>
            </a:path>
          </a:pathLst>
        </a:custGeom>
        <a:noFill/>
        <a:ln w="25400" cap="flat" cmpd="sng" algn="ctr">
          <a:solidFill>
            <a:schemeClr val="accent2">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US" sz="500" kern="1200"/>
        </a:p>
      </dsp:txBody>
      <dsp:txXfrm>
        <a:off x="7026992" y="3005849"/>
        <a:ext cx="23456" cy="23456"/>
      </dsp:txXfrm>
    </dsp:sp>
    <dsp:sp modelId="{E45FF78A-C46B-434D-9DB8-F0A65D9D1771}">
      <dsp:nvSpPr>
        <dsp:cNvPr id="0" name=""/>
        <dsp:cNvSpPr/>
      </dsp:nvSpPr>
      <dsp:spPr>
        <a:xfrm>
          <a:off x="7272460" y="1937381"/>
          <a:ext cx="3467845" cy="2236777"/>
        </a:xfrm>
        <a:prstGeom prst="ellipse">
          <a:avLst/>
        </a:prstGeom>
        <a:solidFill>
          <a:srgbClr val="C000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lvl="0" algn="ctr" defTabSz="1066800">
            <a:lnSpc>
              <a:spcPct val="90000"/>
            </a:lnSpc>
            <a:spcBef>
              <a:spcPct val="0"/>
            </a:spcBef>
            <a:spcAft>
              <a:spcPct val="35000"/>
            </a:spcAft>
          </a:pPr>
          <a:r>
            <a:rPr lang="en-US" sz="2400" kern="1200" dirty="0" err="1" smtClean="0">
              <a:latin typeface="VNbangkok"/>
            </a:rPr>
            <a:t>Cần</a:t>
          </a:r>
          <a:r>
            <a:rPr lang="en-US" sz="2400" kern="1200" dirty="0" smtClean="0">
              <a:latin typeface="VNbangkok"/>
            </a:rPr>
            <a:t>, </a:t>
          </a:r>
          <a:r>
            <a:rPr lang="en-US" sz="2400" kern="1200" dirty="0" err="1" smtClean="0">
              <a:latin typeface="VNbangkok"/>
            </a:rPr>
            <a:t>kiệm</a:t>
          </a:r>
          <a:r>
            <a:rPr lang="en-US" sz="2400" kern="1200" dirty="0" smtClean="0">
              <a:latin typeface="VNbangkok"/>
            </a:rPr>
            <a:t>, </a:t>
          </a:r>
          <a:r>
            <a:rPr lang="en-US" sz="2400" kern="1200" dirty="0" err="1" smtClean="0">
              <a:latin typeface="VNbangkok"/>
            </a:rPr>
            <a:t>liêm</a:t>
          </a:r>
          <a:r>
            <a:rPr lang="en-US" sz="2400" kern="1200" dirty="0" smtClean="0">
              <a:latin typeface="VNbangkok"/>
            </a:rPr>
            <a:t>, </a:t>
          </a:r>
          <a:r>
            <a:rPr lang="en-US" sz="2400" kern="1200" dirty="0" err="1" smtClean="0">
              <a:latin typeface="VNbangkok"/>
            </a:rPr>
            <a:t>chính</a:t>
          </a:r>
          <a:r>
            <a:rPr lang="en-US" sz="2400" kern="1200" dirty="0" smtClean="0">
              <a:latin typeface="VNbangkok"/>
            </a:rPr>
            <a:t>, </a:t>
          </a:r>
          <a:r>
            <a:rPr lang="en-US" sz="2400" kern="1200" dirty="0" err="1" smtClean="0">
              <a:latin typeface="VNbangkok"/>
            </a:rPr>
            <a:t>chí</a:t>
          </a:r>
          <a:r>
            <a:rPr lang="en-US" sz="2400" kern="1200" dirty="0" smtClean="0">
              <a:latin typeface="VNbangkok"/>
            </a:rPr>
            <a:t> </a:t>
          </a:r>
          <a:r>
            <a:rPr lang="en-US" sz="2400" kern="1200" dirty="0" err="1" smtClean="0">
              <a:latin typeface="VNbangkok"/>
            </a:rPr>
            <a:t>công</a:t>
          </a:r>
          <a:r>
            <a:rPr lang="en-US" sz="2400" kern="1200" dirty="0" smtClean="0">
              <a:latin typeface="VNbangkok"/>
            </a:rPr>
            <a:t> </a:t>
          </a:r>
          <a:r>
            <a:rPr lang="en-US" sz="2400" kern="1200" dirty="0" err="1" smtClean="0">
              <a:latin typeface="VNbangkok"/>
            </a:rPr>
            <a:t>vô</a:t>
          </a:r>
          <a:r>
            <a:rPr lang="en-US" sz="2400" kern="1200" dirty="0" smtClean="0">
              <a:latin typeface="VNbangkok"/>
            </a:rPr>
            <a:t> </a:t>
          </a:r>
          <a:r>
            <a:rPr lang="en-US" sz="2400" kern="1200" dirty="0" err="1" smtClean="0">
              <a:latin typeface="VNbangkok"/>
            </a:rPr>
            <a:t>tư</a:t>
          </a:r>
          <a:endParaRPr lang="en-US" sz="2400" kern="1200" dirty="0">
            <a:latin typeface="VNbangkok"/>
          </a:endParaRPr>
        </a:p>
      </dsp:txBody>
      <dsp:txXfrm>
        <a:off x="7780314" y="2264949"/>
        <a:ext cx="2452137" cy="1581641"/>
      </dsp:txXfrm>
    </dsp:sp>
    <dsp:sp modelId="{2FBCBA15-CC73-4A6E-B10A-A18998494BD5}">
      <dsp:nvSpPr>
        <dsp:cNvPr id="0" name=""/>
        <dsp:cNvSpPr/>
      </dsp:nvSpPr>
      <dsp:spPr>
        <a:xfrm rot="5402983">
          <a:off x="5358694" y="4129947"/>
          <a:ext cx="353005" cy="26894"/>
        </a:xfrm>
        <a:custGeom>
          <a:avLst/>
          <a:gdLst/>
          <a:ahLst/>
          <a:cxnLst/>
          <a:rect l="0" t="0" r="0" b="0"/>
          <a:pathLst>
            <a:path>
              <a:moveTo>
                <a:pt x="0" y="13447"/>
              </a:moveTo>
              <a:lnTo>
                <a:pt x="353005" y="13447"/>
              </a:lnTo>
            </a:path>
          </a:pathLst>
        </a:custGeom>
        <a:noFill/>
        <a:ln w="25400" cap="flat" cmpd="sng" algn="ctr">
          <a:solidFill>
            <a:schemeClr val="accent2">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US" sz="500" kern="1200"/>
        </a:p>
      </dsp:txBody>
      <dsp:txXfrm rot="10800000">
        <a:off x="5526372" y="4134569"/>
        <a:ext cx="17650" cy="17650"/>
      </dsp:txXfrm>
    </dsp:sp>
    <dsp:sp modelId="{546F8C27-AF2C-4917-B8BF-14698E3AE116}">
      <dsp:nvSpPr>
        <dsp:cNvPr id="0" name=""/>
        <dsp:cNvSpPr/>
      </dsp:nvSpPr>
      <dsp:spPr>
        <a:xfrm>
          <a:off x="3723628" y="4319896"/>
          <a:ext cx="3621393" cy="1656933"/>
        </a:xfrm>
        <a:prstGeom prst="ellipse">
          <a:avLst/>
        </a:prstGeom>
        <a:solidFill>
          <a:schemeClr val="accent4">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lvl="0" algn="ctr" defTabSz="1244600">
            <a:lnSpc>
              <a:spcPct val="90000"/>
            </a:lnSpc>
            <a:spcBef>
              <a:spcPct val="0"/>
            </a:spcBef>
            <a:spcAft>
              <a:spcPct val="35000"/>
            </a:spcAft>
          </a:pPr>
          <a:r>
            <a:rPr lang="en-US" sz="2800" kern="1200" dirty="0" err="1" smtClean="0"/>
            <a:t>Yêu</a:t>
          </a:r>
          <a:r>
            <a:rPr lang="en-US" sz="2800" kern="1200" dirty="0" smtClean="0"/>
            <a:t> </a:t>
          </a:r>
          <a:r>
            <a:rPr lang="en-US" sz="2800" kern="1200" dirty="0" err="1" smtClean="0"/>
            <a:t>thương</a:t>
          </a:r>
          <a:r>
            <a:rPr lang="en-US" sz="2800" kern="1200" dirty="0" smtClean="0"/>
            <a:t> con </a:t>
          </a:r>
          <a:r>
            <a:rPr lang="en-US" sz="2800" kern="1200" dirty="0" err="1" smtClean="0"/>
            <a:t>người</a:t>
          </a:r>
          <a:endParaRPr lang="en-US" sz="2800" kern="1200" dirty="0"/>
        </a:p>
      </dsp:txBody>
      <dsp:txXfrm>
        <a:off x="4253969" y="4562548"/>
        <a:ext cx="2560711" cy="1171629"/>
      </dsp:txXfrm>
    </dsp:sp>
    <dsp:sp modelId="{F541DDD4-E367-4A2B-9BEF-985ADE074157}">
      <dsp:nvSpPr>
        <dsp:cNvPr id="0" name=""/>
        <dsp:cNvSpPr/>
      </dsp:nvSpPr>
      <dsp:spPr>
        <a:xfrm rot="10798407">
          <a:off x="3467306" y="2975740"/>
          <a:ext cx="800494" cy="26894"/>
        </a:xfrm>
        <a:custGeom>
          <a:avLst/>
          <a:gdLst/>
          <a:ahLst/>
          <a:cxnLst/>
          <a:rect l="0" t="0" r="0" b="0"/>
          <a:pathLst>
            <a:path>
              <a:moveTo>
                <a:pt x="0" y="13447"/>
              </a:moveTo>
              <a:lnTo>
                <a:pt x="800494" y="13447"/>
              </a:lnTo>
            </a:path>
          </a:pathLst>
        </a:custGeom>
        <a:noFill/>
        <a:ln w="25400" cap="flat" cmpd="sng" algn="ctr">
          <a:solidFill>
            <a:schemeClr val="accent2">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US" sz="500" kern="1200"/>
        </a:p>
      </dsp:txBody>
      <dsp:txXfrm rot="10800000">
        <a:off x="3847541" y="2969175"/>
        <a:ext cx="40024" cy="40024"/>
      </dsp:txXfrm>
    </dsp:sp>
    <dsp:sp modelId="{67B3A211-8437-407D-8A7C-C70D027885F3}">
      <dsp:nvSpPr>
        <dsp:cNvPr id="0" name=""/>
        <dsp:cNvSpPr/>
      </dsp:nvSpPr>
      <dsp:spPr>
        <a:xfrm>
          <a:off x="33743" y="1944271"/>
          <a:ext cx="3433563" cy="2091795"/>
        </a:xfrm>
        <a:prstGeom prst="ellipse">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145" tIns="17145" rIns="17145" bIns="17145" numCol="1" spcCol="1270" anchor="ctr" anchorCtr="0">
          <a:noAutofit/>
        </a:bodyPr>
        <a:lstStyle/>
        <a:p>
          <a:pPr lvl="0" algn="ctr" defTabSz="1200150">
            <a:lnSpc>
              <a:spcPct val="90000"/>
            </a:lnSpc>
            <a:spcBef>
              <a:spcPct val="0"/>
            </a:spcBef>
            <a:spcAft>
              <a:spcPct val="35000"/>
            </a:spcAft>
          </a:pPr>
          <a:r>
            <a:rPr lang="en-US" sz="2700" kern="1200" dirty="0" err="1" smtClean="0"/>
            <a:t>Có</a:t>
          </a:r>
          <a:r>
            <a:rPr lang="en-US" sz="2700" kern="1200" dirty="0" smtClean="0"/>
            <a:t> </a:t>
          </a:r>
          <a:r>
            <a:rPr lang="en-US" sz="2700" kern="1200" dirty="0" err="1" smtClean="0"/>
            <a:t>tinh</a:t>
          </a:r>
          <a:r>
            <a:rPr lang="en-US" sz="2700" kern="1200" dirty="0" smtClean="0"/>
            <a:t> </a:t>
          </a:r>
          <a:r>
            <a:rPr lang="en-US" sz="2700" kern="1200" dirty="0" err="1" smtClean="0"/>
            <a:t>thần</a:t>
          </a:r>
          <a:r>
            <a:rPr lang="en-US" sz="2700" kern="1200" dirty="0" smtClean="0"/>
            <a:t> </a:t>
          </a:r>
          <a:r>
            <a:rPr lang="en-US" sz="2700" kern="1200" dirty="0" err="1" smtClean="0"/>
            <a:t>quốc</a:t>
          </a:r>
          <a:r>
            <a:rPr lang="en-US" sz="2700" kern="1200" dirty="0" smtClean="0"/>
            <a:t> </a:t>
          </a:r>
          <a:r>
            <a:rPr lang="en-US" sz="2700" kern="1200" dirty="0" err="1" smtClean="0"/>
            <a:t>tế</a:t>
          </a:r>
          <a:r>
            <a:rPr lang="en-US" sz="2700" kern="1200" dirty="0" smtClean="0"/>
            <a:t> </a:t>
          </a:r>
          <a:r>
            <a:rPr lang="en-US" sz="2700" kern="1200" dirty="0" err="1" smtClean="0"/>
            <a:t>trong</a:t>
          </a:r>
          <a:r>
            <a:rPr lang="en-US" sz="2700" kern="1200" dirty="0" smtClean="0"/>
            <a:t> </a:t>
          </a:r>
          <a:r>
            <a:rPr lang="en-US" sz="2700" kern="1200" dirty="0" err="1" smtClean="0"/>
            <a:t>sáng</a:t>
          </a:r>
          <a:endParaRPr lang="en-US" sz="2700" kern="1200" dirty="0"/>
        </a:p>
      </dsp:txBody>
      <dsp:txXfrm>
        <a:off x="536577" y="2250607"/>
        <a:ext cx="2427895" cy="1479123"/>
      </dsp:txXfrm>
    </dsp:sp>
  </dsp:spTree>
</dsp:drawing>
</file>

<file path=ppt/diagrams/layout1.xml><?xml version="1.0" encoding="utf-8"?>
<dgm:layoutDef xmlns:dgm="http://schemas.openxmlformats.org/drawingml/2006/diagram" xmlns:a="http://schemas.openxmlformats.org/drawingml/2006/main" uniqueId="urn:microsoft.com/office/officeart/2005/8/layout/arrow2">
  <dgm:title val=""/>
  <dgm:desc val=""/>
  <dgm:catLst>
    <dgm:cat type="process" pri="2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arrowDiagram">
    <dgm:varLst>
      <dgm:chMax val="5"/>
      <dgm:dir/>
      <dgm:resizeHandles val="exact"/>
    </dgm:varLst>
    <dgm:alg type="composite">
      <dgm:param type="ar" val="1.6"/>
    </dgm:alg>
    <dgm:shape xmlns:r="http://schemas.openxmlformats.org/officeDocument/2006/relationships" r:blip="">
      <dgm:adjLst/>
    </dgm:shape>
    <dgm:presOf/>
    <dgm:constrLst>
      <dgm:constr type="l" for="ch" forName="arrow"/>
      <dgm:constr type="t" for="ch" forName="arrow"/>
      <dgm:constr type="w" for="ch" forName="arrow" refType="w"/>
      <dgm:constr type="h" for="ch" forName="arrow" refType="h"/>
      <dgm:constr type="ctrX" for="ch" forName="arrowDiagram1" refType="w" fact="0.5"/>
      <dgm:constr type="ctrY" for="ch" forName="arrowDiagram1" refType="h" fact="0.5"/>
      <dgm:constr type="w" for="ch" forName="arrowDiagram1" refType="w"/>
      <dgm:constr type="h" for="ch" forName="arrowDiagram1" refType="h"/>
      <dgm:constr type="ctrX" for="ch" forName="arrowDiagram2" refType="w" fact="0.5"/>
      <dgm:constr type="ctrY" for="ch" forName="arrowDiagram2" refType="h" fact="0.5"/>
      <dgm:constr type="w" for="ch" forName="arrowDiagram2" refType="w"/>
      <dgm:constr type="h" for="ch" forName="arrowDiagram2" refType="h"/>
      <dgm:constr type="ctrX" for="ch" forName="arrowDiagram3" refType="w" fact="0.5"/>
      <dgm:constr type="ctrY" for="ch" forName="arrowDiagram3" refType="h" fact="0.5"/>
      <dgm:constr type="w" for="ch" forName="arrowDiagram3" refType="w"/>
      <dgm:constr type="h" for="ch" forName="arrowDiagram3" refType="h"/>
      <dgm:constr type="ctrX" for="ch" forName="arrowDiagram4" refType="w" fact="0.5"/>
      <dgm:constr type="ctrY" for="ch" forName="arrowDiagram4" refType="h" fact="0.5"/>
      <dgm:constr type="w" for="ch" forName="arrowDiagram4" refType="w"/>
      <dgm:constr type="h" for="ch" forName="arrowDiagram4" refType="h"/>
      <dgm:constr type="ctrX" for="ch" forName="arrowDiagram5" refType="w" fact="0.5"/>
      <dgm:constr type="ctrY" for="ch" forName="arrowDiagram5" refType="h" fact="0.5"/>
      <dgm:constr type="w" for="ch" forName="arrowDiagram5" refType="w"/>
      <dgm:constr type="h" for="ch" forName="arrowDiagram5" refType="h"/>
    </dgm:constrLst>
    <dgm:ruleLst/>
    <dgm:choose name="Name0">
      <dgm:if name="Name1" axis="ch" ptType="node" func="cnt" op="gte" val="1">
        <dgm:layoutNode name="arrow" styleLbl="bgShp">
          <dgm:alg type="sp"/>
          <dgm:shape xmlns:r="http://schemas.openxmlformats.org/officeDocument/2006/relationships" type="swooshArrow" r:blip="">
            <dgm:adjLst>
              <dgm:adj idx="2" val="0.25"/>
            </dgm:adjLst>
          </dgm:shape>
          <dgm:presOf/>
          <dgm:constrLst/>
          <dgm:ruleLst/>
        </dgm:layoutNode>
        <dgm:choose name="Name2">
          <dgm:if name="Name3" axis="ch" ptType="node" func="cnt" op="lt" val="1"/>
          <dgm:if name="Name4" axis="ch" ptType="node" func="cnt" op="equ" val="1">
            <dgm:layoutNode name="arrowDiagram1">
              <dgm:varLst>
                <dgm:bulletEnabled val="1"/>
              </dgm:varLst>
              <dgm:alg type="composite">
                <dgm:param type="vertAlign" val="none"/>
                <dgm:param type="horzAlign" val="none"/>
              </dgm:alg>
              <dgm:shape xmlns:r="http://schemas.openxmlformats.org/officeDocument/2006/relationships" r:blip="">
                <dgm:adjLst/>
              </dgm:shape>
              <dgm:presOf/>
              <dgm:constrLst>
                <dgm:constr type="ctrX" for="ch" forName="bullet1" refType="w" fact="0.8"/>
                <dgm:constr type="ctrY" for="ch" forName="bullet1" refType="h" fact="0.262"/>
                <dgm:constr type="w" for="ch" forName="bullet1" refType="w" fact="0.074"/>
                <dgm:constr type="h" for="ch" forName="bullet1" refType="w" refFor="ch" refForName="bullet1"/>
                <dgm:constr type="r" for="ch" forName="textBox1" refType="ctrX" refFor="ch" refForName="bullet1"/>
                <dgm:constr type="t" for="ch" forName="textBox1" refType="ctrY" refFor="ch" refForName="bullet1"/>
                <dgm:constr type="w" for="ch" forName="textBox1" refType="w" fact="0.4"/>
                <dgm:constr type="h" for="ch" forName="textBox1" refType="h" fact="0.738"/>
                <dgm:constr type="userA" refType="h" refFor="ch" refForName="bullet1" fact="0.53"/>
                <dgm:constr type="rMarg" for="ch" forName="textBox1" refType="userA" fact="2.834"/>
                <dgm:constr type="primFontSz" for="ch" ptType="node" op="equ" val="65"/>
              </dgm:constrLst>
              <dgm:ruleLst/>
              <dgm:forEach name="Name5" axis="ch" ptType="node" cnt="1">
                <dgm:layoutNode name="bullet1" styleLbl="node1">
                  <dgm:alg type="sp"/>
                  <dgm:shape xmlns:r="http://schemas.openxmlformats.org/officeDocument/2006/relationships" type="ellipse" r:blip="">
                    <dgm:adjLst/>
                  </dgm:shape>
                  <dgm:presOf/>
                  <dgm:constrLst/>
                  <dgm:ruleLst/>
                </dgm:layoutNode>
                <dgm:layoutNode name="textBox1" styleLbl="revTx">
                  <dgm:varLst>
                    <dgm:bulletEnabled val="1"/>
                  </dgm:varLst>
                  <dgm:alg type="tx">
                    <dgm:param type="txAnchorVert" val="t"/>
                    <dgm:param type="parTxLTRAlign" val="r"/>
                    <dgm:param type="parTxRTLAlign" val="r"/>
                  </dgm:alg>
                  <dgm:shape xmlns:r="http://schemas.openxmlformats.org/officeDocument/2006/relationships" type="round2DiagRect" r:blip="">
                    <dgm:adjLst/>
                  </dgm:shape>
                  <dgm:presOf axis="desOrSelf" ptType="node"/>
                  <dgm:constrLst>
                    <dgm:constr type="lMarg"/>
                    <dgm:constr type="tMarg"/>
                    <dgm:constr type="bMarg"/>
                  </dgm:constrLst>
                  <dgm:ruleLst>
                    <dgm:rule type="primFontSz" val="5" fact="NaN" max="NaN"/>
                  </dgm:ruleLst>
                </dgm:layoutNode>
              </dgm:forEach>
            </dgm:layoutNode>
          </dgm:if>
          <dgm:if name="Name6" axis="ch" ptType="node" func="cnt" op="equ" val="2">
            <dgm:layoutNode name="arrowDiagram2">
              <dgm:alg type="composite">
                <dgm:param type="vertAlign" val="none"/>
                <dgm:param type="horzAlign" val="none"/>
              </dgm:alg>
              <dgm:shape xmlns:r="http://schemas.openxmlformats.org/officeDocument/2006/relationships" r:blip="">
                <dgm:adjLst/>
              </dgm:shape>
              <dgm:presOf/>
              <dgm:choose name="Name7">
                <dgm:if name="Name8" func="var" arg="dir" op="equ" val="norm">
                  <dgm:constrLst>
                    <dgm:constr type="ctrX" for="ch" forName="bullet2a" refType="w" fact="0.25"/>
                    <dgm:constr type="ctrY" for="ch" forName="bullet2a" refType="h" fact="0.573"/>
                    <dgm:constr type="w" for="ch" forName="bullet2a" refType="w" fact="0.035"/>
                    <dgm:constr type="h" for="ch" forName="bullet2a" refType="w" refFor="ch" refForName="bullet2a"/>
                    <dgm:constr type="l" for="ch" forName="textBox2a" refType="ctrX" refFor="ch" refForName="bullet2a"/>
                    <dgm:constr type="t" for="ch" forName="textBox2a" refType="ctrY" refFor="ch" refForName="bullet2a"/>
                    <dgm:constr type="w" for="ch" forName="textBox2a" refType="w" fact="0.325"/>
                    <dgm:constr type="h" for="ch" forName="textBox2a" refType="h" fact="0.427"/>
                    <dgm:constr type="userA" refType="h" refFor="ch" refForName="bullet2a" fact="0.53"/>
                    <dgm:constr type="lMarg" for="ch" forName="textBox2a" refType="userA" fact="2.834"/>
                    <dgm:constr type="ctrX" for="ch" forName="bullet2b" refType="w" fact="0.585"/>
                    <dgm:constr type="ctrY" for="ch" forName="bullet2b" refType="h" fact="0.338"/>
                    <dgm:constr type="w" for="ch" forName="bullet2b" refType="w" fact="0.06"/>
                    <dgm:constr type="h" for="ch" forName="bullet2b" refType="w" refFor="ch" refForName="bullet2b"/>
                    <dgm:constr type="l" for="ch" forName="textBox2b" refType="ctrX" refFor="ch" refForName="bullet2b"/>
                    <dgm:constr type="t" for="ch" forName="textBox2b" refType="ctrY" refFor="ch" refForName="bullet2b"/>
                    <dgm:constr type="w" for="ch" forName="textBox2b" refType="w" fact="0.325"/>
                    <dgm:constr type="h" for="ch" forName="textBox2b" refType="h" fact="0.662"/>
                    <dgm:constr type="userB" refType="h" refFor="ch" refForName="bullet2b" fact="0.53"/>
                    <dgm:constr type="lMarg" for="ch" forName="textBox2b" refType="userB" fact="2.834"/>
                    <dgm:constr type="primFontSz" for="ch" ptType="node" op="equ" val="65"/>
                  </dgm:constrLst>
                </dgm:if>
                <dgm:else name="Name9">
                  <dgm:constrLst>
                    <dgm:constr type="ctrX" for="ch" forName="bullet2a" refType="w" fact="0.25"/>
                    <dgm:constr type="ctrY" for="ch" forName="bullet2a" refType="h" fact="0.573"/>
                    <dgm:constr type="w" for="ch" forName="bullet2a" refType="w" fact="0.035"/>
                    <dgm:constr type="h" for="ch" forName="bullet2a" refType="w" refFor="ch" refForName="bullet2a"/>
                    <dgm:constr type="r" for="ch" forName="textBox2a" refType="ctrX" refFor="ch" refForName="bullet2a"/>
                    <dgm:constr type="b" for="ch" forName="textBox2a" refType="ctrY" refFor="ch" refForName="bullet2a"/>
                    <dgm:constr type="w" for="ch" forName="textBox2a" refType="w" fact="0.25"/>
                    <dgm:constr type="h" for="ch" forName="textBox2a" refType="h" fact="0.573"/>
                    <dgm:constr type="userA" refType="h" refFor="ch" refForName="bullet2a" fact="0.53"/>
                    <dgm:constr type="rMarg" for="ch" forName="textBox2a" refType="userA" fact="2.834"/>
                    <dgm:constr type="ctrX" for="ch" forName="bullet2b" refType="w" fact="0.585"/>
                    <dgm:constr type="ctrY" for="ch" forName="bullet2b" refType="h" fact="0.338"/>
                    <dgm:constr type="w" for="ch" forName="bullet2b" refType="w" fact="0.06"/>
                    <dgm:constr type="h" for="ch" forName="bullet2b" refType="w" refFor="ch" refForName="bullet2b"/>
                    <dgm:constr type="r" for="ch" forName="textBox2b" refType="ctrX" refFor="ch" refForName="bullet2b"/>
                    <dgm:constr type="b" for="ch" forName="textBox2b" refType="ctrY" refFor="ch" refForName="bullet2b"/>
                    <dgm:constr type="w" for="ch" forName="textBox2b" refType="w" fact="0.28"/>
                    <dgm:constr type="h" for="ch" forName="textBox2b" refType="h" fact="0.338"/>
                    <dgm:constr type="userB" refType="h" refFor="ch" refForName="bullet2b" fact="0.53"/>
                    <dgm:constr type="rMarg" for="ch" forName="textBox2b" refType="userB" fact="2.834"/>
                    <dgm:constr type="primFontSz" for="ch" ptType="node" op="equ" val="65"/>
                  </dgm:constrLst>
                </dgm:else>
              </dgm:choose>
              <dgm:ruleLst/>
              <dgm:forEach name="Name10" axis="ch" ptType="node" cnt="1">
                <dgm:layoutNode name="bullet2a" styleLbl="node1">
                  <dgm:alg type="sp"/>
                  <dgm:shape xmlns:r="http://schemas.openxmlformats.org/officeDocument/2006/relationships" type="ellipse" r:blip="">
                    <dgm:adjLst/>
                  </dgm:shape>
                  <dgm:presOf/>
                  <dgm:constrLst/>
                  <dgm:ruleLst/>
                </dgm:layoutNode>
                <dgm:layoutNode name="textBox2a" styleLbl="revTx">
                  <dgm:varLst>
                    <dgm:bulletEnabled val="1"/>
                  </dgm:varLst>
                  <dgm:choose name="Name11">
                    <dgm:if name="Name12" func="var" arg="dir" op="equ" val="norm">
                      <dgm:choose name="Name13">
                        <dgm:if name="Name14" axis="root des" ptType="all node" func="maxDepth" op="gt" val="1">
                          <dgm:alg type="tx">
                            <dgm:param type="txAnchorVert" val="t"/>
                            <dgm:param type="parTxLTRAlign" val="l"/>
                            <dgm:param type="parTxRTLAlign" val="r"/>
                          </dgm:alg>
                        </dgm:if>
                        <dgm:else name="Name15">
                          <dgm:alg type="tx">
                            <dgm:param type="txAnchorVert" val="t"/>
                            <dgm:param type="parTxLTRAlign" val="l"/>
                            <dgm:param type="parTxRTLAlign" val="l"/>
                          </dgm:alg>
                        </dgm:else>
                      </dgm:choose>
                    </dgm:if>
                    <dgm:else name="Name16">
                      <dgm:choose name="Name17">
                        <dgm:if name="Name18" axis="root des" ptType="all node" func="maxDepth" op="gt" val="1">
                          <dgm:alg type="tx">
                            <dgm:param type="txAnchorVert" val="b"/>
                            <dgm:param type="txAnchorVertCh" val="b"/>
                            <dgm:param type="parTxLTRAlign" val="l"/>
                            <dgm:param type="parTxRTLAlign" val="r"/>
                          </dgm:alg>
                        </dgm:if>
                        <dgm:else name="Name19">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20">
                    <dgm:if name="Name21" func="var" arg="dir" op="equ" val="norm">
                      <dgm:constrLst>
                        <dgm:constr type="rMarg"/>
                        <dgm:constr type="tMarg"/>
                        <dgm:constr type="bMarg"/>
                      </dgm:constrLst>
                    </dgm:if>
                    <dgm:else name="Name22">
                      <dgm:constrLst>
                        <dgm:constr type="lMarg"/>
                        <dgm:constr type="tMarg"/>
                        <dgm:constr type="bMarg"/>
                      </dgm:constrLst>
                    </dgm:else>
                  </dgm:choose>
                  <dgm:ruleLst>
                    <dgm:rule type="primFontSz" val="5" fact="NaN" max="NaN"/>
                  </dgm:ruleLst>
                </dgm:layoutNode>
              </dgm:forEach>
              <dgm:forEach name="Name23" axis="ch" ptType="node" st="2" cnt="1">
                <dgm:layoutNode name="bullet2b" styleLbl="node1">
                  <dgm:alg type="sp"/>
                  <dgm:shape xmlns:r="http://schemas.openxmlformats.org/officeDocument/2006/relationships" type="ellipse" r:blip="">
                    <dgm:adjLst/>
                  </dgm:shape>
                  <dgm:presOf/>
                  <dgm:constrLst/>
                  <dgm:ruleLst/>
                </dgm:layoutNode>
                <dgm:layoutNode name="textBox2b" styleLbl="revTx">
                  <dgm:varLst>
                    <dgm:bulletEnabled val="1"/>
                  </dgm:varLst>
                  <dgm:choose name="Name24">
                    <dgm:if name="Name25" func="var" arg="dir" op="equ" val="norm">
                      <dgm:choose name="Name26">
                        <dgm:if name="Name27" axis="root des" ptType="all node" func="maxDepth" op="gt" val="1">
                          <dgm:alg type="tx">
                            <dgm:param type="txAnchorVert" val="t"/>
                            <dgm:param type="parTxLTRAlign" val="l"/>
                            <dgm:param type="parTxRTLAlign" val="r"/>
                          </dgm:alg>
                        </dgm:if>
                        <dgm:else name="Name28">
                          <dgm:alg type="tx">
                            <dgm:param type="txAnchorVert" val="t"/>
                            <dgm:param type="parTxLTRAlign" val="l"/>
                            <dgm:param type="parTxRTLAlign" val="l"/>
                          </dgm:alg>
                        </dgm:else>
                      </dgm:choose>
                    </dgm:if>
                    <dgm:else name="Name29">
                      <dgm:choose name="Name30">
                        <dgm:if name="Name31" axis="root des" ptType="all node" func="maxDepth" op="gt" val="1">
                          <dgm:alg type="tx">
                            <dgm:param type="txAnchorVert" val="b"/>
                            <dgm:param type="txAnchorVertCh" val="b"/>
                            <dgm:param type="parTxLTRAlign" val="l"/>
                            <dgm:param type="parTxRTLAlign" val="r"/>
                          </dgm:alg>
                        </dgm:if>
                        <dgm:else name="Name32">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33">
                    <dgm:if name="Name34" func="var" arg="dir" op="equ" val="norm">
                      <dgm:constrLst>
                        <dgm:constr type="rMarg"/>
                        <dgm:constr type="tMarg"/>
                        <dgm:constr type="bMarg"/>
                      </dgm:constrLst>
                    </dgm:if>
                    <dgm:else name="Name35">
                      <dgm:constrLst>
                        <dgm:constr type="lMarg"/>
                        <dgm:constr type="tMarg"/>
                        <dgm:constr type="bMarg"/>
                      </dgm:constrLst>
                    </dgm:else>
                  </dgm:choose>
                  <dgm:ruleLst>
                    <dgm:rule type="primFontSz" val="5" fact="NaN" max="NaN"/>
                  </dgm:ruleLst>
                </dgm:layoutNode>
              </dgm:forEach>
            </dgm:layoutNode>
          </dgm:if>
          <dgm:if name="Name36" axis="ch" ptType="node" func="cnt" op="equ" val="3">
            <dgm:layoutNode name="arrowDiagram3">
              <dgm:alg type="composite">
                <dgm:param type="vertAlign" val="none"/>
                <dgm:param type="horzAlign" val="none"/>
              </dgm:alg>
              <dgm:shape xmlns:r="http://schemas.openxmlformats.org/officeDocument/2006/relationships" r:blip="">
                <dgm:adjLst/>
              </dgm:shape>
              <dgm:presOf/>
              <dgm:choose name="Name37">
                <dgm:if name="Name38" func="var" arg="dir" op="equ" val="norm">
                  <dgm:constrLst>
                    <dgm:constr type="ctrX" for="ch" forName="bullet3a" refType="w" fact="0.14"/>
                    <dgm:constr type="ctrY" for="ch" forName="bullet3a" refType="h" fact="0.711"/>
                    <dgm:constr type="w" for="ch" forName="bullet3a" refType="w" fact="0.026"/>
                    <dgm:constr type="h" for="ch" forName="bullet3a" refType="w" refFor="ch" refForName="bullet3a"/>
                    <dgm:constr type="l" for="ch" forName="textBox3a" refType="ctrX" refFor="ch" refForName="bullet3a"/>
                    <dgm:constr type="t" for="ch" forName="textBox3a" refType="ctrY" refFor="ch" refForName="bullet3a"/>
                    <dgm:constr type="w" for="ch" forName="textBox3a" refType="w" fact="0.233"/>
                    <dgm:constr type="h" for="ch" forName="textBox3a" refType="h" fact="0.289"/>
                    <dgm:constr type="userA" refType="h" refFor="ch" refForName="bullet3a" fact="0.53"/>
                    <dgm:constr type="lMarg" for="ch" forName="textBox3a" refType="userA" fact="2.834"/>
                    <dgm:constr type="ctrX" for="ch" forName="bullet3b" refType="w" fact="0.38"/>
                    <dgm:constr type="ctrY" for="ch" forName="bullet3b" refType="h" fact="0.456"/>
                    <dgm:constr type="w" for="ch" forName="bullet3b" refType="w" fact="0.047"/>
                    <dgm:constr type="h" for="ch" forName="bullet3b" refType="w" refFor="ch" refForName="bullet3b"/>
                    <dgm:constr type="l" for="ch" forName="textBox3b" refType="ctrX" refFor="ch" refForName="bullet3b"/>
                    <dgm:constr type="t" for="ch" forName="textBox3b" refType="ctrY" refFor="ch" refForName="bullet3b"/>
                    <dgm:constr type="w" for="ch" forName="textBox3b" refType="w" fact="0.24"/>
                    <dgm:constr type="h" for="ch" forName="textBox3b" refType="h" fact="0.544"/>
                    <dgm:constr type="userB" refType="h" refFor="ch" refForName="bullet3b" fact="0.53"/>
                    <dgm:constr type="lMarg" for="ch" forName="textBox3b" refType="userB" fact="2.834"/>
                    <dgm:constr type="ctrX" for="ch" forName="bullet3c" refType="w" fact="0.665"/>
                    <dgm:constr type="ctrY" for="ch" forName="bullet3c" refType="h" fact="0.305"/>
                    <dgm:constr type="w" for="ch" forName="bullet3c" refType="w" fact="0.065"/>
                    <dgm:constr type="h" for="ch" forName="bullet3c" refType="w" refFor="ch" refForName="bullet3c"/>
                    <dgm:constr type="l" for="ch" forName="textBox3c" refType="ctrX" refFor="ch" refForName="bullet3c"/>
                    <dgm:constr type="t" for="ch" forName="textBox3c" refType="ctrY" refFor="ch" refForName="bullet3c"/>
                    <dgm:constr type="w" for="ch" forName="textBox3c" refType="w" fact="0.24"/>
                    <dgm:constr type="h" for="ch" forName="textBox3c" refType="h" fact="0.695"/>
                    <dgm:constr type="userC" refType="h" refFor="ch" refForName="bullet3c" fact="0.53"/>
                    <dgm:constr type="lMarg" for="ch" forName="textBox3c" refType="userC" fact="2.834"/>
                    <dgm:constr type="primFontSz" for="ch" ptType="node" op="equ" val="65"/>
                  </dgm:constrLst>
                </dgm:if>
                <dgm:else name="Name39">
                  <dgm:constrLst>
                    <dgm:constr type="ctrX" for="ch" forName="bullet3a" refType="w" fact="0.14"/>
                    <dgm:constr type="ctrY" for="ch" forName="bullet3a" refType="h" fact="0.711"/>
                    <dgm:constr type="w" for="ch" forName="bullet3a" refType="w" fact="0.026"/>
                    <dgm:constr type="h" for="ch" forName="bullet3a" refType="w" refFor="ch" refForName="bullet3a"/>
                    <dgm:constr type="r" for="ch" forName="textBox3a" refType="ctrX" refFor="ch" refForName="bullet3a"/>
                    <dgm:constr type="b" for="ch" forName="textBox3a" refType="ctrY" refFor="ch" refForName="bullet3a"/>
                    <dgm:constr type="w" for="ch" forName="textBox3a" refType="w" fact="0.14"/>
                    <dgm:constr type="h" for="ch" forName="textBox3a" refType="h" fact="0.711"/>
                    <dgm:constr type="userA" refType="h" refFor="ch" refForName="bullet3a" fact="0.53"/>
                    <dgm:constr type="rMarg" for="ch" forName="textBox3a" refType="userA" fact="2.834"/>
                    <dgm:constr type="ctrX" for="ch" forName="bullet3b" refType="w" fact="0.38"/>
                    <dgm:constr type="ctrY" for="ch" forName="bullet3b" refType="h" fact="0.456"/>
                    <dgm:constr type="w" for="ch" forName="bullet3b" refType="w" fact="0.047"/>
                    <dgm:constr type="h" for="ch" forName="bullet3b" refType="w" refFor="ch" refForName="bullet3b"/>
                    <dgm:constr type="r" for="ch" forName="textBox3b" refType="ctrX" refFor="ch" refForName="bullet3b"/>
                    <dgm:constr type="b" for="ch" forName="textBox3b" refType="ctrY" refFor="ch" refForName="bullet3b"/>
                    <dgm:constr type="w" for="ch" forName="textBox3b" refType="w" fact="0.24"/>
                    <dgm:constr type="h" for="ch" forName="textBox3b" refType="h" fact="0.456"/>
                    <dgm:constr type="userB" refType="h" refFor="ch" refForName="bullet3b" fact="0.53"/>
                    <dgm:constr type="rMarg" for="ch" forName="textBox3b" refType="userB" fact="2.834"/>
                    <dgm:constr type="ctrX" for="ch" forName="bullet3c" refType="w" fact="0.665"/>
                    <dgm:constr type="ctrY" for="ch" forName="bullet3c" refType="h" fact="0.305"/>
                    <dgm:constr type="w" for="ch" forName="bullet3c" refType="w" fact="0.065"/>
                    <dgm:constr type="h" for="ch" forName="bullet3c" refType="w" refFor="ch" refForName="bullet3c"/>
                    <dgm:constr type="r" for="ch" forName="textBox3c" refType="ctrX" refFor="ch" refForName="bullet3c"/>
                    <dgm:constr type="b" for="ch" forName="textBox3c" refType="ctrY" refFor="ch" refForName="bullet3c"/>
                    <dgm:constr type="w" for="ch" forName="textBox3c" refType="w" fact="0.24"/>
                    <dgm:constr type="h" for="ch" forName="textBox3c" refType="h" fact="0.305"/>
                    <dgm:constr type="userC" refType="h" refFor="ch" refForName="bullet3c" fact="0.53"/>
                    <dgm:constr type="rMarg" for="ch" forName="textBox3c" refType="userC" fact="2.834"/>
                    <dgm:constr type="primFontSz" for="ch" ptType="node" op="equ" val="65"/>
                  </dgm:constrLst>
                </dgm:else>
              </dgm:choose>
              <dgm:ruleLst/>
              <dgm:forEach name="Name40" axis="ch" ptType="node" cnt="1">
                <dgm:layoutNode name="bullet3a" styleLbl="node1">
                  <dgm:alg type="sp"/>
                  <dgm:shape xmlns:r="http://schemas.openxmlformats.org/officeDocument/2006/relationships" type="ellipse" r:blip="">
                    <dgm:adjLst/>
                  </dgm:shape>
                  <dgm:presOf/>
                  <dgm:constrLst/>
                  <dgm:ruleLst/>
                </dgm:layoutNode>
                <dgm:layoutNode name="textBox3a" styleLbl="revTx">
                  <dgm:varLst>
                    <dgm:bulletEnabled val="1"/>
                  </dgm:varLst>
                  <dgm:choose name="Name41">
                    <dgm:if name="Name42" func="var" arg="dir" op="equ" val="norm">
                      <dgm:choose name="Name43">
                        <dgm:if name="Name44" axis="root des" ptType="all node" func="maxDepth" op="gt" val="1">
                          <dgm:alg type="tx">
                            <dgm:param type="txAnchorVert" val="t"/>
                            <dgm:param type="parTxLTRAlign" val="l"/>
                            <dgm:param type="parTxRTLAlign" val="r"/>
                          </dgm:alg>
                        </dgm:if>
                        <dgm:else name="Name45">
                          <dgm:alg type="tx">
                            <dgm:param type="txAnchorVert" val="t"/>
                            <dgm:param type="parTxLTRAlign" val="l"/>
                            <dgm:param type="parTxRTLAlign" val="l"/>
                          </dgm:alg>
                        </dgm:else>
                      </dgm:choose>
                    </dgm:if>
                    <dgm:else name="Name46">
                      <dgm:choose name="Name47">
                        <dgm:if name="Name48" axis="root des" ptType="all node" func="maxDepth" op="gt" val="1">
                          <dgm:alg type="tx">
                            <dgm:param type="txAnchorVert" val="b"/>
                            <dgm:param type="txAnchorVertCh" val="b"/>
                            <dgm:param type="parTxLTRAlign" val="l"/>
                            <dgm:param type="parTxRTLAlign" val="r"/>
                          </dgm:alg>
                        </dgm:if>
                        <dgm:else name="Name49">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50">
                    <dgm:if name="Name51" func="var" arg="dir" op="equ" val="norm">
                      <dgm:constrLst>
                        <dgm:constr type="rMarg"/>
                        <dgm:constr type="tMarg"/>
                        <dgm:constr type="bMarg"/>
                      </dgm:constrLst>
                    </dgm:if>
                    <dgm:else name="Name52">
                      <dgm:constrLst>
                        <dgm:constr type="lMarg"/>
                        <dgm:constr type="tMarg"/>
                        <dgm:constr type="bMarg"/>
                      </dgm:constrLst>
                    </dgm:else>
                  </dgm:choose>
                  <dgm:ruleLst>
                    <dgm:rule type="primFontSz" val="5" fact="NaN" max="NaN"/>
                  </dgm:ruleLst>
                </dgm:layoutNode>
              </dgm:forEach>
              <dgm:forEach name="Name53" axis="ch" ptType="node" st="2" cnt="1">
                <dgm:layoutNode name="bullet3b" styleLbl="node1">
                  <dgm:alg type="sp"/>
                  <dgm:shape xmlns:r="http://schemas.openxmlformats.org/officeDocument/2006/relationships" type="ellipse" r:blip="">
                    <dgm:adjLst/>
                  </dgm:shape>
                  <dgm:presOf/>
                  <dgm:constrLst/>
                  <dgm:ruleLst/>
                </dgm:layoutNode>
                <dgm:layoutNode name="textBox3b" styleLbl="revTx">
                  <dgm:varLst>
                    <dgm:bulletEnabled val="1"/>
                  </dgm:varLst>
                  <dgm:choose name="Name54">
                    <dgm:if name="Name55" func="var" arg="dir" op="equ" val="norm">
                      <dgm:choose name="Name56">
                        <dgm:if name="Name57" axis="root des" ptType="all node" func="maxDepth" op="gt" val="1">
                          <dgm:alg type="tx">
                            <dgm:param type="txAnchorVert" val="t"/>
                            <dgm:param type="parTxLTRAlign" val="l"/>
                            <dgm:param type="parTxRTLAlign" val="r"/>
                          </dgm:alg>
                        </dgm:if>
                        <dgm:else name="Name58">
                          <dgm:alg type="tx">
                            <dgm:param type="txAnchorVert" val="t"/>
                            <dgm:param type="parTxLTRAlign" val="l"/>
                            <dgm:param type="parTxRTLAlign" val="l"/>
                          </dgm:alg>
                        </dgm:else>
                      </dgm:choose>
                    </dgm:if>
                    <dgm:else name="Name59">
                      <dgm:choose name="Name60">
                        <dgm:if name="Name61" axis="root des" ptType="all node" func="maxDepth" op="gt" val="1">
                          <dgm:alg type="tx">
                            <dgm:param type="txAnchorVert" val="b"/>
                            <dgm:param type="txAnchorVertCh" val="b"/>
                            <dgm:param type="parTxLTRAlign" val="l"/>
                            <dgm:param type="parTxRTLAlign" val="r"/>
                          </dgm:alg>
                        </dgm:if>
                        <dgm:else name="Name62">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63">
                    <dgm:if name="Name64" func="var" arg="dir" op="equ" val="norm">
                      <dgm:constrLst>
                        <dgm:constr type="rMarg"/>
                        <dgm:constr type="tMarg"/>
                        <dgm:constr type="bMarg"/>
                      </dgm:constrLst>
                    </dgm:if>
                    <dgm:else name="Name65">
                      <dgm:constrLst>
                        <dgm:constr type="lMarg"/>
                        <dgm:constr type="tMarg"/>
                        <dgm:constr type="bMarg"/>
                      </dgm:constrLst>
                    </dgm:else>
                  </dgm:choose>
                  <dgm:ruleLst>
                    <dgm:rule type="primFontSz" val="5" fact="NaN" max="NaN"/>
                  </dgm:ruleLst>
                </dgm:layoutNode>
              </dgm:forEach>
              <dgm:forEach name="Name66" axis="ch" ptType="node" st="3" cnt="1">
                <dgm:layoutNode name="bullet3c" styleLbl="node1">
                  <dgm:alg type="sp"/>
                  <dgm:shape xmlns:r="http://schemas.openxmlformats.org/officeDocument/2006/relationships" type="ellipse" r:blip="">
                    <dgm:adjLst/>
                  </dgm:shape>
                  <dgm:presOf/>
                  <dgm:constrLst/>
                  <dgm:ruleLst/>
                </dgm:layoutNode>
                <dgm:layoutNode name="textBox3c" styleLbl="revTx">
                  <dgm:varLst>
                    <dgm:bulletEnabled val="1"/>
                  </dgm:varLst>
                  <dgm:choose name="Name67">
                    <dgm:if name="Name68" func="var" arg="dir" op="equ" val="norm">
                      <dgm:choose name="Name69">
                        <dgm:if name="Name70" axis="root des" ptType="all node" func="maxDepth" op="gt" val="1">
                          <dgm:alg type="tx">
                            <dgm:param type="txAnchorVert" val="t"/>
                            <dgm:param type="parTxLTRAlign" val="l"/>
                            <dgm:param type="parTxRTLAlign" val="r"/>
                          </dgm:alg>
                        </dgm:if>
                        <dgm:else name="Name71">
                          <dgm:alg type="tx">
                            <dgm:param type="txAnchorVert" val="t"/>
                            <dgm:param type="parTxLTRAlign" val="l"/>
                            <dgm:param type="parTxRTLAlign" val="l"/>
                          </dgm:alg>
                        </dgm:else>
                      </dgm:choose>
                    </dgm:if>
                    <dgm:else name="Name72">
                      <dgm:choose name="Name73">
                        <dgm:if name="Name74" axis="root des" ptType="all node" func="maxDepth" op="gt" val="1">
                          <dgm:alg type="tx">
                            <dgm:param type="txAnchorVert" val="b"/>
                            <dgm:param type="txAnchorVertCh" val="b"/>
                            <dgm:param type="parTxLTRAlign" val="l"/>
                            <dgm:param type="parTxRTLAlign" val="r"/>
                          </dgm:alg>
                        </dgm:if>
                        <dgm:else name="Name75">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76">
                    <dgm:if name="Name77" func="var" arg="dir" op="equ" val="norm">
                      <dgm:constrLst>
                        <dgm:constr type="rMarg"/>
                        <dgm:constr type="tMarg"/>
                        <dgm:constr type="bMarg"/>
                      </dgm:constrLst>
                    </dgm:if>
                    <dgm:else name="Name78">
                      <dgm:constrLst>
                        <dgm:constr type="lMarg"/>
                        <dgm:constr type="tMarg"/>
                        <dgm:constr type="bMarg"/>
                      </dgm:constrLst>
                    </dgm:else>
                  </dgm:choose>
                  <dgm:ruleLst>
                    <dgm:rule type="primFontSz" val="5" fact="NaN" max="NaN"/>
                  </dgm:ruleLst>
                </dgm:layoutNode>
              </dgm:forEach>
            </dgm:layoutNode>
          </dgm:if>
          <dgm:if name="Name79" axis="ch" ptType="node" func="cnt" op="equ" val="4">
            <dgm:layoutNode name="arrowDiagram4">
              <dgm:alg type="composite">
                <dgm:param type="vertAlign" val="none"/>
                <dgm:param type="horzAlign" val="none"/>
              </dgm:alg>
              <dgm:shape xmlns:r="http://schemas.openxmlformats.org/officeDocument/2006/relationships" r:blip="">
                <dgm:adjLst/>
              </dgm:shape>
              <dgm:presOf/>
              <dgm:choose name="Name80">
                <dgm:if name="Name81" func="var" arg="dir" op="equ" val="norm">
                  <dgm:constrLst>
                    <dgm:constr type="ctrX" for="ch" forName="bullet4a" refType="w" fact="0.11"/>
                    <dgm:constr type="ctrY" for="ch" forName="bullet4a" refType="h" fact="0.762"/>
                    <dgm:constr type="w" for="ch" forName="bullet4a" refType="w" fact="0.023"/>
                    <dgm:constr type="h" for="ch" forName="bullet4a" refType="w" refFor="ch" refForName="bullet4a"/>
                    <dgm:constr type="l" for="ch" forName="textBox4a" refType="ctrX" refFor="ch" refForName="bullet4a"/>
                    <dgm:constr type="t" for="ch" forName="textBox4a" refType="ctrY" refFor="ch" refForName="bullet4a"/>
                    <dgm:constr type="w" for="ch" forName="textBox4a" refType="w" fact="0.171"/>
                    <dgm:constr type="h" for="ch" forName="textBox4a" refType="h" fact="0.238"/>
                    <dgm:constr type="userA" refType="h" refFor="ch" refForName="bullet4a" fact="0.53"/>
                    <dgm:constr type="lMarg" for="ch" forName="textBox4a" refType="userA" fact="2.834"/>
                    <dgm:constr type="ctrX" for="ch" forName="bullet4b" refType="w" fact="0.281"/>
                    <dgm:constr type="ctrY" for="ch" forName="bullet4b" refType="h" fact="0.543"/>
                    <dgm:constr type="w" for="ch" forName="bullet4b" refType="w" fact="0.04"/>
                    <dgm:constr type="h" for="ch" forName="bullet4b" refType="w" refFor="ch" refForName="bullet4b"/>
                    <dgm:constr type="l" for="ch" forName="textBox4b" refType="ctrX" refFor="ch" refForName="bullet4b"/>
                    <dgm:constr type="t" for="ch" forName="textBox4b" refType="ctrY" refFor="ch" refForName="bullet4b"/>
                    <dgm:constr type="w" for="ch" forName="textBox4b" refType="w" fact="0.21"/>
                    <dgm:constr type="h" for="ch" forName="textBox4b" refType="h" fact="0.457"/>
                    <dgm:constr type="userB" refType="h" refFor="ch" refForName="bullet4b" fact="0.53"/>
                    <dgm:constr type="lMarg" for="ch" forName="textBox4b" refType="userB" fact="2.834"/>
                    <dgm:constr type="ctrX" for="ch" forName="bullet4c" refType="w" fact="0.495"/>
                    <dgm:constr type="ctrY" for="ch" forName="bullet4c" refType="h" fact="0.382"/>
                    <dgm:constr type="w" for="ch" forName="bullet4c" refType="w" fact="0.053"/>
                    <dgm:constr type="h" for="ch" forName="bullet4c" refType="w" refFor="ch" refForName="bullet4c"/>
                    <dgm:constr type="l" for="ch" forName="textBox4c" refType="ctrX" refFor="ch" refForName="bullet4c"/>
                    <dgm:constr type="t" for="ch" forName="textBox4c" refType="ctrY" refFor="ch" refForName="bullet4c"/>
                    <dgm:constr type="w" for="ch" forName="textBox4c" refType="w" fact="0.21"/>
                    <dgm:constr type="h" for="ch" forName="textBox4c" refType="h" fact="0.618"/>
                    <dgm:constr type="userC" refType="h" refFor="ch" refForName="bullet4c" fact="0.53"/>
                    <dgm:constr type="lMarg" for="ch" forName="textBox4c" refType="userC" fact="2.834"/>
                    <dgm:constr type="ctrX" for="ch" forName="bullet4d" refType="w" fact="0.73"/>
                    <dgm:constr type="ctrY" for="ch" forName="bullet4d" refType="h" fact="0.283"/>
                    <dgm:constr type="w" for="ch" forName="bullet4d" refType="w" fact="0.071"/>
                    <dgm:constr type="h" for="ch" forName="bullet4d" refType="w" refFor="ch" refForName="bullet4d"/>
                    <dgm:constr type="l" for="ch" forName="textBox4d" refType="ctrX" refFor="ch" refForName="bullet4d"/>
                    <dgm:constr type="t" for="ch" forName="textBox4d" refType="ctrY" refFor="ch" refForName="bullet4d"/>
                    <dgm:constr type="w" for="ch" forName="textBox4d" refType="w" fact="0.21"/>
                    <dgm:constr type="h" for="ch" forName="textBox4d" refType="h" fact="0.717"/>
                    <dgm:constr type="userD" refType="h" refFor="ch" refForName="bullet4d" fact="0.53"/>
                    <dgm:constr type="lMarg" for="ch" forName="textBox4d" refType="userD" fact="2.834"/>
                    <dgm:constr type="primFontSz" for="ch" ptType="node" op="equ" val="65"/>
                  </dgm:constrLst>
                </dgm:if>
                <dgm:else name="Name82">
                  <dgm:constrLst>
                    <dgm:constr type="ctrX" for="ch" forName="bullet4a" refType="w" fact="0.11"/>
                    <dgm:constr type="ctrY" for="ch" forName="bullet4a" refType="h" fact="0.762"/>
                    <dgm:constr type="w" for="ch" forName="bullet4a" refType="w" fact="0.023"/>
                    <dgm:constr type="h" for="ch" forName="bullet4a" refType="w" refFor="ch" refForName="bullet4a"/>
                    <dgm:constr type="r" for="ch" forName="textBox4a" refType="ctrX" refFor="ch" refForName="bullet4a"/>
                    <dgm:constr type="b" for="ch" forName="textBox4a" refType="ctrY" refFor="ch" refForName="bullet4a"/>
                    <dgm:constr type="w" for="ch" forName="textBox4a" refType="w" fact="0.11"/>
                    <dgm:constr type="h" for="ch" forName="textBox4a" refType="h" fact="0.762"/>
                    <dgm:constr type="userA" refType="h" refFor="ch" refForName="bullet4a" fact="0.53"/>
                    <dgm:constr type="rMarg" for="ch" forName="textBox4a" refType="userA" fact="2.834"/>
                    <dgm:constr type="ctrX" for="ch" forName="bullet4b" refType="w" fact="0.281"/>
                    <dgm:constr type="ctrY" for="ch" forName="bullet4b" refType="h" fact="0.543"/>
                    <dgm:constr type="w" for="ch" forName="bullet4b" refType="w" fact="0.04"/>
                    <dgm:constr type="h" for="ch" forName="bullet4b" refType="w" refFor="ch" refForName="bullet4b"/>
                    <dgm:constr type="r" for="ch" forName="textBox4b" refType="ctrX" refFor="ch" refForName="bullet4b"/>
                    <dgm:constr type="b" for="ch" forName="textBox4b" refType="ctrY" refFor="ch" refForName="bullet4b"/>
                    <dgm:constr type="w" for="ch" forName="textBox4b" refType="w" fact="0.171"/>
                    <dgm:constr type="h" for="ch" forName="textBox4b" refType="h" fact="0.543"/>
                    <dgm:constr type="userB" refType="h" refFor="ch" refForName="bullet4b" fact="0.53"/>
                    <dgm:constr type="rMarg" for="ch" forName="textBox4b" refType="userB" fact="2.834"/>
                    <dgm:constr type="ctrX" for="ch" forName="bullet4c" refType="w" fact="0.495"/>
                    <dgm:constr type="ctrY" for="ch" forName="bullet4c" refType="h" fact="0.382"/>
                    <dgm:constr type="w" for="ch" forName="bullet4c" refType="w" fact="0.053"/>
                    <dgm:constr type="h" for="ch" forName="bullet4c" refType="w" refFor="ch" refForName="bullet4c"/>
                    <dgm:constr type="r" for="ch" forName="textBox4c" refType="ctrX" refFor="ch" refForName="bullet4c"/>
                    <dgm:constr type="b" for="ch" forName="textBox4c" refType="ctrY" refFor="ch" refForName="bullet4c"/>
                    <dgm:constr type="w" for="ch" forName="textBox4c" refType="w" fact="0.21"/>
                    <dgm:constr type="h" for="ch" forName="textBox4c" refType="h" fact="0.382"/>
                    <dgm:constr type="userC" refType="h" refFor="ch" refForName="bullet4c" fact="0.53"/>
                    <dgm:constr type="rMarg" for="ch" forName="textBox4c" refType="userC" fact="2.834"/>
                    <dgm:constr type="ctrX" for="ch" forName="bullet4d" refType="w" fact="0.73"/>
                    <dgm:constr type="ctrY" for="ch" forName="bullet4d" refType="h" fact="0.283"/>
                    <dgm:constr type="w" for="ch" forName="bullet4d" refType="w" fact="0.071"/>
                    <dgm:constr type="h" for="ch" forName="bullet4d" refType="w" refFor="ch" refForName="bullet4d"/>
                    <dgm:constr type="r" for="ch" forName="textBox4d" refType="ctrX" refFor="ch" refForName="bullet4d"/>
                    <dgm:constr type="b" for="ch" forName="textBox4d" refType="ctrY" refFor="ch" refForName="bullet4d"/>
                    <dgm:constr type="w" for="ch" forName="textBox4d" refType="w" fact="0.21"/>
                    <dgm:constr type="h" for="ch" forName="textBox4d" refType="h" fact="0.283"/>
                    <dgm:constr type="userD" refType="h" refFor="ch" refForName="bullet4d" fact="0.53"/>
                    <dgm:constr type="rMarg" for="ch" forName="textBox4d" refType="userD" fact="2.834"/>
                    <dgm:constr type="primFontSz" for="ch" ptType="node" op="equ" val="65"/>
                  </dgm:constrLst>
                </dgm:else>
              </dgm:choose>
              <dgm:ruleLst/>
              <dgm:forEach name="Name83" axis="ch" ptType="node" cnt="1">
                <dgm:layoutNode name="bullet4a" styleLbl="node1">
                  <dgm:alg type="sp"/>
                  <dgm:shape xmlns:r="http://schemas.openxmlformats.org/officeDocument/2006/relationships" type="ellipse" r:blip="">
                    <dgm:adjLst/>
                  </dgm:shape>
                  <dgm:presOf/>
                  <dgm:constrLst/>
                  <dgm:ruleLst/>
                </dgm:layoutNode>
                <dgm:layoutNode name="textBox4a" styleLbl="revTx">
                  <dgm:varLst>
                    <dgm:bulletEnabled val="1"/>
                  </dgm:varLst>
                  <dgm:choose name="Name84">
                    <dgm:if name="Name85" func="var" arg="dir" op="equ" val="norm">
                      <dgm:choose name="Name86">
                        <dgm:if name="Name87" axis="root des" ptType="all node" func="maxDepth" op="gt" val="1">
                          <dgm:alg type="tx">
                            <dgm:param type="txAnchorVert" val="t"/>
                            <dgm:param type="parTxLTRAlign" val="l"/>
                            <dgm:param type="parTxRTLAlign" val="r"/>
                          </dgm:alg>
                        </dgm:if>
                        <dgm:else name="Name88">
                          <dgm:alg type="tx">
                            <dgm:param type="txAnchorVert" val="t"/>
                            <dgm:param type="parTxLTRAlign" val="l"/>
                            <dgm:param type="parTxRTLAlign" val="l"/>
                          </dgm:alg>
                        </dgm:else>
                      </dgm:choose>
                    </dgm:if>
                    <dgm:else name="Name89">
                      <dgm:choose name="Name90">
                        <dgm:if name="Name91" axis="root des" ptType="all node" func="maxDepth" op="gt" val="1">
                          <dgm:alg type="tx">
                            <dgm:param type="txAnchorVert" val="b"/>
                            <dgm:param type="txAnchorVertCh" val="b"/>
                            <dgm:param type="parTxLTRAlign" val="l"/>
                            <dgm:param type="parTxRTLAlign" val="r"/>
                          </dgm:alg>
                        </dgm:if>
                        <dgm:else name="Name92">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93">
                    <dgm:if name="Name94" func="var" arg="dir" op="equ" val="norm">
                      <dgm:constrLst>
                        <dgm:constr type="rMarg"/>
                        <dgm:constr type="tMarg"/>
                        <dgm:constr type="bMarg"/>
                      </dgm:constrLst>
                    </dgm:if>
                    <dgm:else name="Name95">
                      <dgm:constrLst>
                        <dgm:constr type="lMarg"/>
                        <dgm:constr type="tMarg"/>
                        <dgm:constr type="bMarg"/>
                      </dgm:constrLst>
                    </dgm:else>
                  </dgm:choose>
                  <dgm:ruleLst>
                    <dgm:rule type="primFontSz" val="5" fact="NaN" max="NaN"/>
                  </dgm:ruleLst>
                </dgm:layoutNode>
              </dgm:forEach>
              <dgm:forEach name="Name96" axis="ch" ptType="node" st="2" cnt="1">
                <dgm:layoutNode name="bullet4b" styleLbl="node1">
                  <dgm:alg type="sp"/>
                  <dgm:shape xmlns:r="http://schemas.openxmlformats.org/officeDocument/2006/relationships" type="ellipse" r:blip="">
                    <dgm:adjLst/>
                  </dgm:shape>
                  <dgm:presOf/>
                  <dgm:constrLst/>
                  <dgm:ruleLst/>
                </dgm:layoutNode>
                <dgm:layoutNode name="textBox4b" styleLbl="revTx">
                  <dgm:varLst>
                    <dgm:bulletEnabled val="1"/>
                  </dgm:varLst>
                  <dgm:choose name="Name97">
                    <dgm:if name="Name98" func="var" arg="dir" op="equ" val="norm">
                      <dgm:choose name="Name99">
                        <dgm:if name="Name100" axis="root des" ptType="all node" func="maxDepth" op="gt" val="1">
                          <dgm:alg type="tx">
                            <dgm:param type="txAnchorVert" val="t"/>
                            <dgm:param type="parTxLTRAlign" val="l"/>
                            <dgm:param type="parTxRTLAlign" val="r"/>
                          </dgm:alg>
                        </dgm:if>
                        <dgm:else name="Name101">
                          <dgm:alg type="tx">
                            <dgm:param type="txAnchorVert" val="t"/>
                            <dgm:param type="parTxLTRAlign" val="l"/>
                            <dgm:param type="parTxRTLAlign" val="l"/>
                          </dgm:alg>
                        </dgm:else>
                      </dgm:choose>
                    </dgm:if>
                    <dgm:else name="Name102">
                      <dgm:choose name="Name103">
                        <dgm:if name="Name104" axis="root des" ptType="all node" func="maxDepth" op="gt" val="1">
                          <dgm:alg type="tx">
                            <dgm:param type="txAnchorVert" val="b"/>
                            <dgm:param type="txAnchorVertCh" val="b"/>
                            <dgm:param type="parTxLTRAlign" val="l"/>
                            <dgm:param type="parTxRTLAlign" val="r"/>
                          </dgm:alg>
                        </dgm:if>
                        <dgm:else name="Name105">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06">
                    <dgm:if name="Name107" func="var" arg="dir" op="equ" val="norm">
                      <dgm:constrLst>
                        <dgm:constr type="rMarg"/>
                        <dgm:constr type="tMarg"/>
                        <dgm:constr type="bMarg"/>
                      </dgm:constrLst>
                    </dgm:if>
                    <dgm:else name="Name108">
                      <dgm:constrLst>
                        <dgm:constr type="lMarg"/>
                        <dgm:constr type="tMarg"/>
                        <dgm:constr type="bMarg"/>
                      </dgm:constrLst>
                    </dgm:else>
                  </dgm:choose>
                  <dgm:ruleLst>
                    <dgm:rule type="primFontSz" val="5" fact="NaN" max="NaN"/>
                  </dgm:ruleLst>
                </dgm:layoutNode>
              </dgm:forEach>
              <dgm:forEach name="Name109" axis="ch" ptType="node" st="3" cnt="1">
                <dgm:layoutNode name="bullet4c" styleLbl="node1">
                  <dgm:alg type="sp"/>
                  <dgm:shape xmlns:r="http://schemas.openxmlformats.org/officeDocument/2006/relationships" type="ellipse" r:blip="">
                    <dgm:adjLst/>
                  </dgm:shape>
                  <dgm:presOf/>
                  <dgm:constrLst/>
                  <dgm:ruleLst/>
                </dgm:layoutNode>
                <dgm:layoutNode name="textBox4c" styleLbl="revTx">
                  <dgm:varLst>
                    <dgm:bulletEnabled val="1"/>
                  </dgm:varLst>
                  <dgm:choose name="Name110">
                    <dgm:if name="Name111" func="var" arg="dir" op="equ" val="norm">
                      <dgm:choose name="Name112">
                        <dgm:if name="Name113" axis="root des" ptType="all node" func="maxDepth" op="gt" val="1">
                          <dgm:alg type="tx">
                            <dgm:param type="txAnchorVert" val="t"/>
                            <dgm:param type="parTxLTRAlign" val="l"/>
                            <dgm:param type="parTxRTLAlign" val="r"/>
                          </dgm:alg>
                        </dgm:if>
                        <dgm:else name="Name114">
                          <dgm:alg type="tx">
                            <dgm:param type="txAnchorVert" val="t"/>
                            <dgm:param type="parTxLTRAlign" val="l"/>
                            <dgm:param type="parTxRTLAlign" val="l"/>
                          </dgm:alg>
                        </dgm:else>
                      </dgm:choose>
                    </dgm:if>
                    <dgm:else name="Name115">
                      <dgm:choose name="Name116">
                        <dgm:if name="Name117" axis="root des" ptType="all node" func="maxDepth" op="gt" val="1">
                          <dgm:alg type="tx">
                            <dgm:param type="txAnchorVert" val="b"/>
                            <dgm:param type="txAnchorVertCh" val="b"/>
                            <dgm:param type="parTxLTRAlign" val="l"/>
                            <dgm:param type="parTxRTLAlign" val="r"/>
                          </dgm:alg>
                        </dgm:if>
                        <dgm:else name="Name118">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19">
                    <dgm:if name="Name120" func="var" arg="dir" op="equ" val="norm">
                      <dgm:constrLst>
                        <dgm:constr type="rMarg"/>
                        <dgm:constr type="tMarg"/>
                        <dgm:constr type="bMarg"/>
                      </dgm:constrLst>
                    </dgm:if>
                    <dgm:else name="Name121">
                      <dgm:constrLst>
                        <dgm:constr type="lMarg"/>
                        <dgm:constr type="tMarg"/>
                        <dgm:constr type="bMarg"/>
                      </dgm:constrLst>
                    </dgm:else>
                  </dgm:choose>
                  <dgm:ruleLst>
                    <dgm:rule type="primFontSz" val="5" fact="NaN" max="NaN"/>
                  </dgm:ruleLst>
                </dgm:layoutNode>
              </dgm:forEach>
              <dgm:forEach name="Name122" axis="ch" ptType="node" st="4" cnt="1">
                <dgm:layoutNode name="bullet4d" styleLbl="node1">
                  <dgm:alg type="sp"/>
                  <dgm:shape xmlns:r="http://schemas.openxmlformats.org/officeDocument/2006/relationships" type="ellipse" r:blip="">
                    <dgm:adjLst/>
                  </dgm:shape>
                  <dgm:presOf/>
                  <dgm:constrLst/>
                  <dgm:ruleLst/>
                </dgm:layoutNode>
                <dgm:layoutNode name="textBox4d" styleLbl="revTx">
                  <dgm:varLst>
                    <dgm:bulletEnabled val="1"/>
                  </dgm:varLst>
                  <dgm:choose name="Name123">
                    <dgm:if name="Name124" func="var" arg="dir" op="equ" val="norm">
                      <dgm:choose name="Name125">
                        <dgm:if name="Name126" axis="root des" ptType="all node" func="maxDepth" op="gt" val="1">
                          <dgm:alg type="tx">
                            <dgm:param type="txAnchorVert" val="t"/>
                            <dgm:param type="parTxLTRAlign" val="l"/>
                            <dgm:param type="parTxRTLAlign" val="r"/>
                          </dgm:alg>
                        </dgm:if>
                        <dgm:else name="Name127">
                          <dgm:alg type="tx">
                            <dgm:param type="txAnchorVert" val="t"/>
                            <dgm:param type="parTxLTRAlign" val="l"/>
                            <dgm:param type="parTxRTLAlign" val="l"/>
                          </dgm:alg>
                        </dgm:else>
                      </dgm:choose>
                    </dgm:if>
                    <dgm:else name="Name128">
                      <dgm:choose name="Name129">
                        <dgm:if name="Name130" axis="root des" ptType="all node" func="maxDepth" op="gt" val="1">
                          <dgm:alg type="tx">
                            <dgm:param type="txAnchorVert" val="b"/>
                            <dgm:param type="txAnchorVertCh" val="b"/>
                            <dgm:param type="parTxLTRAlign" val="l"/>
                            <dgm:param type="parTxRTLAlign" val="r"/>
                          </dgm:alg>
                        </dgm:if>
                        <dgm:else name="Name131">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32">
                    <dgm:if name="Name133" func="var" arg="dir" op="equ" val="norm">
                      <dgm:constrLst>
                        <dgm:constr type="rMarg"/>
                        <dgm:constr type="tMarg"/>
                        <dgm:constr type="bMarg"/>
                      </dgm:constrLst>
                    </dgm:if>
                    <dgm:else name="Name134">
                      <dgm:constrLst>
                        <dgm:constr type="lMarg"/>
                        <dgm:constr type="tMarg"/>
                        <dgm:constr type="bMarg"/>
                      </dgm:constrLst>
                    </dgm:else>
                  </dgm:choose>
                  <dgm:ruleLst>
                    <dgm:rule type="primFontSz" val="5" fact="NaN" max="NaN"/>
                  </dgm:ruleLst>
                </dgm:layoutNode>
              </dgm:forEach>
            </dgm:layoutNode>
          </dgm:if>
          <dgm:else name="Name135">
            <dgm:layoutNode name="arrowDiagram5">
              <dgm:alg type="composite">
                <dgm:param type="vertAlign" val="none"/>
                <dgm:param type="horzAlign" val="none"/>
              </dgm:alg>
              <dgm:shape xmlns:r="http://schemas.openxmlformats.org/officeDocument/2006/relationships" r:blip="">
                <dgm:adjLst/>
              </dgm:shape>
              <dgm:presOf/>
              <dgm:choose name="Name136">
                <dgm:if name="Name137" func="var" arg="dir" op="equ" val="norm">
                  <dgm:constrLst>
                    <dgm:constr type="ctrX" for="ch" forName="bullet5a" refType="w" fact="0.11"/>
                    <dgm:constr type="ctrY" for="ch" forName="bullet5a" refType="h" fact="0.762"/>
                    <dgm:constr type="w" for="ch" forName="bullet5a" refType="w" fact="0.023"/>
                    <dgm:constr type="h" for="ch" forName="bullet5a" refType="w" refFor="ch" refForName="bullet5a"/>
                    <dgm:constr type="l" for="ch" forName="textBox5a" refType="ctrX" refFor="ch" refForName="bullet5a"/>
                    <dgm:constr type="t" for="ch" forName="textBox5a" refType="ctrY" refFor="ch" refForName="bullet5a"/>
                    <dgm:constr type="w" for="ch" forName="textBox5a" refType="w" fact="0.131"/>
                    <dgm:constr type="h" for="ch" forName="textBox5a" refType="h" fact="0.238"/>
                    <dgm:constr type="userA" refType="h" refFor="ch" refForName="bullet5a" fact="0.53"/>
                    <dgm:constr type="lMarg" for="ch" forName="textBox5a" refType="userA" fact="2.834"/>
                    <dgm:constr type="ctrX" for="ch" forName="bullet5b" refType="w" fact="0.241"/>
                    <dgm:constr type="ctrY" for="ch" forName="bullet5b" refType="h" fact="0.581"/>
                    <dgm:constr type="w" for="ch" forName="bullet5b" refType="w" fact="0.036"/>
                    <dgm:constr type="h" for="ch" forName="bullet5b" refType="w" refFor="ch" refForName="bullet5b"/>
                    <dgm:constr type="l" for="ch" forName="textBox5b" refType="ctrX" refFor="ch" refForName="bullet5b"/>
                    <dgm:constr type="t" for="ch" forName="textBox5b" refType="ctrY" refFor="ch" refForName="bullet5b"/>
                    <dgm:constr type="w" for="ch" forName="textBox5b" refType="w" fact="0.166"/>
                    <dgm:constr type="h" for="ch" forName="textBox5b" refType="h" fact="0.419"/>
                    <dgm:constr type="userB" refType="h" refFor="ch" refForName="bullet5b" fact="0.53"/>
                    <dgm:constr type="lMarg" for="ch" forName="textBox5b" refType="userB" fact="2.834"/>
                    <dgm:constr type="ctrX" for="ch" forName="bullet5c" refType="w" fact="0.407"/>
                    <dgm:constr type="ctrY" for="ch" forName="bullet5c" refType="h" fact="0.438"/>
                    <dgm:constr type="w" for="ch" forName="bullet5c" refType="w" fact="0.048"/>
                    <dgm:constr type="h" for="ch" forName="bullet5c" refType="w" refFor="ch" refForName="bullet5c"/>
                    <dgm:constr type="l" for="ch" forName="textBox5c" refType="ctrX" refFor="ch" refForName="bullet5c"/>
                    <dgm:constr type="t" for="ch" forName="textBox5c" refType="ctrY" refFor="ch" refForName="bullet5c"/>
                    <dgm:constr type="w" for="ch" forName="textBox5c" refType="w" fact="0.193"/>
                    <dgm:constr type="h" for="ch" forName="textBox5c" refType="h" fact="0.562"/>
                    <dgm:constr type="userC" refType="h" refFor="ch" refForName="bullet5c" fact="0.53"/>
                    <dgm:constr type="lMarg" for="ch" forName="textBox5c" refType="userC" fact="2.834"/>
                    <dgm:constr type="ctrX" for="ch" forName="bullet5d" refType="w" fact="0.6"/>
                    <dgm:constr type="ctrY" for="ch" forName="bullet5d" refType="h" fact="0.33"/>
                    <dgm:constr type="w" for="ch" forName="bullet5d" refType="w" fact="0.062"/>
                    <dgm:constr type="h" for="ch" forName="bullet5d" refType="w" refFor="ch" refForName="bullet5d"/>
                    <dgm:constr type="l" for="ch" forName="textBox5d" refType="ctrX" refFor="ch" refForName="bullet5d"/>
                    <dgm:constr type="t" for="ch" forName="textBox5d" refType="ctrY" refFor="ch" refForName="bullet5d"/>
                    <dgm:constr type="w" for="ch" forName="textBox5d" refType="w" fact="0.2"/>
                    <dgm:constr type="h" for="ch" forName="textBox5d" refType="h" fact="0.67"/>
                    <dgm:constr type="userD" refType="h" refFor="ch" refForName="bullet5d" fact="0.53"/>
                    <dgm:constr type="lMarg" for="ch" forName="textBox5d" refType="userD" fact="2.834"/>
                    <dgm:constr type="ctrX" for="ch" forName="bullet5e" refType="w" fact="0.8"/>
                    <dgm:constr type="ctrY" for="ch" forName="bullet5e" refType="h" fact="0.264"/>
                    <dgm:constr type="w" for="ch" forName="bullet5e" refType="w" fact="0.079"/>
                    <dgm:constr type="h" for="ch" forName="bullet5e" refType="w" refFor="ch" refForName="bullet5e"/>
                    <dgm:constr type="l" for="ch" forName="textBox5e" refType="ctrX" refFor="ch" refForName="bullet5e"/>
                    <dgm:constr type="t" for="ch" forName="textBox5e" refType="ctrY" refFor="ch" refForName="bullet5e"/>
                    <dgm:constr type="w" for="ch" forName="textBox5e" refType="w" fact="0.2"/>
                    <dgm:constr type="h" for="ch" forName="textBox5e" refType="h" fact="0.736"/>
                    <dgm:constr type="userE" refType="h" refFor="ch" refForName="bullet5e" fact="0.53"/>
                    <dgm:constr type="lMarg" for="ch" forName="textBox5e" refType="userE" fact="2.834"/>
                    <dgm:constr type="primFontSz" for="ch" ptType="node" op="equ" val="65"/>
                  </dgm:constrLst>
                </dgm:if>
                <dgm:else name="Name138">
                  <dgm:constrLst>
                    <dgm:constr type="ctrX" for="ch" forName="bullet5a" refType="w" fact="0.11"/>
                    <dgm:constr type="ctrY" for="ch" forName="bullet5a" refType="h" fact="0.762"/>
                    <dgm:constr type="w" for="ch" forName="bullet5a" refType="w" fact="0.023"/>
                    <dgm:constr type="h" for="ch" forName="bullet5a" refType="w" refFor="ch" refForName="bullet5a"/>
                    <dgm:constr type="r" for="ch" forName="textBox5a" refType="ctrX" refFor="ch" refForName="bullet5a"/>
                    <dgm:constr type="b" for="ch" forName="textBox5a" refType="ctrY" refFor="ch" refForName="bullet5a"/>
                    <dgm:constr type="w" for="ch" forName="textBox5a" refType="w" fact="0.11"/>
                    <dgm:constr type="h" for="ch" forName="textBox5a" refType="h" fact="0.762"/>
                    <dgm:constr type="userA" refType="h" refFor="ch" refForName="bullet5a" fact="0.53"/>
                    <dgm:constr type="rMarg" for="ch" forName="textBox5a" refType="userA" fact="2.834"/>
                    <dgm:constr type="ctrX" for="ch" forName="bullet5b" refType="w" fact="0.241"/>
                    <dgm:constr type="ctrY" for="ch" forName="bullet5b" refType="h" fact="0.581"/>
                    <dgm:constr type="w" for="ch" forName="bullet5b" refType="w" fact="0.036"/>
                    <dgm:constr type="h" for="ch" forName="bullet5b" refType="w" refFor="ch" refForName="bullet5b"/>
                    <dgm:constr type="r" for="ch" forName="textBox5b" refType="ctrX" refFor="ch" refForName="bullet5b"/>
                    <dgm:constr type="b" for="ch" forName="textBox5b" refType="ctrY" refFor="ch" refForName="bullet5b"/>
                    <dgm:constr type="w" for="ch" forName="textBox5b" refType="w" fact="0.131"/>
                    <dgm:constr type="h" for="ch" forName="textBox5b" refType="h" fact="0.581"/>
                    <dgm:constr type="userB" refType="h" refFor="ch" refForName="bullet5b" fact="0.53"/>
                    <dgm:constr type="rMarg" for="ch" forName="textBox5b" refType="userB" fact="2.834"/>
                    <dgm:constr type="ctrX" for="ch" forName="bullet5c" refType="w" fact="0.407"/>
                    <dgm:constr type="ctrY" for="ch" forName="bullet5c" refType="h" fact="0.438"/>
                    <dgm:constr type="w" for="ch" forName="bullet5c" refType="w" fact="0.048"/>
                    <dgm:constr type="h" for="ch" forName="bullet5c" refType="w" refFor="ch" refForName="bullet5c"/>
                    <dgm:constr type="r" for="ch" forName="textBox5c" refType="ctrX" refFor="ch" refForName="bullet5c"/>
                    <dgm:constr type="b" for="ch" forName="textBox5c" refType="ctrY" refFor="ch" refForName="bullet5c"/>
                    <dgm:constr type="w" for="ch" forName="textBox5c" refType="w" fact="0.166"/>
                    <dgm:constr type="h" for="ch" forName="textBox5c" refType="h" fact="0.438"/>
                    <dgm:constr type="userC" refType="h" refFor="ch" refForName="bullet5c" fact="0.53"/>
                    <dgm:constr type="rMarg" for="ch" forName="textBox5c" refType="userC" fact="2.834"/>
                    <dgm:constr type="ctrX" for="ch" forName="bullet5d" refType="w" fact="0.6"/>
                    <dgm:constr type="ctrY" for="ch" forName="bullet5d" refType="h" fact="0.33"/>
                    <dgm:constr type="w" for="ch" forName="bullet5d" refType="w" fact="0.062"/>
                    <dgm:constr type="h" for="ch" forName="bullet5d" refType="w" refFor="ch" refForName="bullet5d"/>
                    <dgm:constr type="r" for="ch" forName="textBox5d" refType="ctrX" refFor="ch" refForName="bullet5d"/>
                    <dgm:constr type="b" for="ch" forName="textBox5d" refType="ctrY" refFor="ch" refForName="bullet5d"/>
                    <dgm:constr type="w" for="ch" forName="textBox5d" refType="w" fact="0.193"/>
                    <dgm:constr type="h" for="ch" forName="textBox5d" refType="h" fact="0.33"/>
                    <dgm:constr type="userD" refType="h" refFor="ch" refForName="bullet5d" fact="0.53"/>
                    <dgm:constr type="rMarg" for="ch" forName="textBox5d" refType="userD" fact="2.834"/>
                    <dgm:constr type="ctrX" for="ch" forName="bullet5e" refType="w" fact="0.8"/>
                    <dgm:constr type="ctrY" for="ch" forName="bullet5e" refType="h" fact="0.264"/>
                    <dgm:constr type="w" for="ch" forName="bullet5e" refType="w" fact="0.079"/>
                    <dgm:constr type="h" for="ch" forName="bullet5e" refType="w" refFor="ch" refForName="bullet5e"/>
                    <dgm:constr type="r" for="ch" forName="textBox5e" refType="ctrX" refFor="ch" refForName="bullet5e"/>
                    <dgm:constr type="b" for="ch" forName="textBox5e" refType="ctrY" refFor="ch" refForName="bullet5e"/>
                    <dgm:constr type="w" for="ch" forName="textBox5e" refType="w" fact="0.2"/>
                    <dgm:constr type="h" for="ch" forName="textBox5e" refType="h" fact="0.264"/>
                    <dgm:constr type="userE" refType="h" refFor="ch" refForName="bullet5e" fact="0.53"/>
                    <dgm:constr type="rMarg" for="ch" forName="textBox5e" refType="userE" fact="2.834"/>
                    <dgm:constr type="primFontSz" for="ch" ptType="node" op="equ" val="65"/>
                  </dgm:constrLst>
                </dgm:else>
              </dgm:choose>
              <dgm:ruleLst/>
              <dgm:forEach name="Name139" axis="ch" ptType="node" cnt="1">
                <dgm:layoutNode name="bullet5a" styleLbl="node1">
                  <dgm:alg type="sp"/>
                  <dgm:shape xmlns:r="http://schemas.openxmlformats.org/officeDocument/2006/relationships" type="ellipse" r:blip="">
                    <dgm:adjLst/>
                  </dgm:shape>
                  <dgm:presOf/>
                  <dgm:constrLst/>
                  <dgm:ruleLst/>
                </dgm:layoutNode>
                <dgm:layoutNode name="textBox5a" styleLbl="revTx">
                  <dgm:varLst>
                    <dgm:bulletEnabled val="1"/>
                  </dgm:varLst>
                  <dgm:choose name="Name140">
                    <dgm:if name="Name141" func="var" arg="dir" op="equ" val="norm">
                      <dgm:choose name="Name142">
                        <dgm:if name="Name143" axis="root des" ptType="all node" func="maxDepth" op="gt" val="1">
                          <dgm:alg type="tx">
                            <dgm:param type="txAnchorVert" val="t"/>
                            <dgm:param type="parTxLTRAlign" val="l"/>
                            <dgm:param type="parTxRTLAlign" val="r"/>
                          </dgm:alg>
                        </dgm:if>
                        <dgm:else name="Name144">
                          <dgm:alg type="tx">
                            <dgm:param type="txAnchorVert" val="t"/>
                            <dgm:param type="parTxLTRAlign" val="l"/>
                            <dgm:param type="parTxRTLAlign" val="l"/>
                          </dgm:alg>
                        </dgm:else>
                      </dgm:choose>
                    </dgm:if>
                    <dgm:else name="Name145">
                      <dgm:choose name="Name146">
                        <dgm:if name="Name147" axis="root des" ptType="all node" func="maxDepth" op="gt" val="1">
                          <dgm:alg type="tx">
                            <dgm:param type="txAnchorVert" val="b"/>
                            <dgm:param type="txAnchorVertCh" val="b"/>
                            <dgm:param type="parTxLTRAlign" val="l"/>
                            <dgm:param type="parTxRTLAlign" val="r"/>
                          </dgm:alg>
                        </dgm:if>
                        <dgm:else name="Name148">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49">
                    <dgm:if name="Name150" func="var" arg="dir" op="equ" val="norm">
                      <dgm:constrLst>
                        <dgm:constr type="rMarg"/>
                        <dgm:constr type="tMarg"/>
                        <dgm:constr type="bMarg"/>
                      </dgm:constrLst>
                    </dgm:if>
                    <dgm:else name="Name151">
                      <dgm:constrLst>
                        <dgm:constr type="lMarg"/>
                        <dgm:constr type="tMarg"/>
                        <dgm:constr type="bMarg"/>
                      </dgm:constrLst>
                    </dgm:else>
                  </dgm:choose>
                  <dgm:ruleLst>
                    <dgm:rule type="primFontSz" val="5" fact="NaN" max="NaN"/>
                  </dgm:ruleLst>
                </dgm:layoutNode>
              </dgm:forEach>
              <dgm:forEach name="Name152" axis="ch" ptType="node" st="2" cnt="1">
                <dgm:layoutNode name="bullet5b" styleLbl="node1">
                  <dgm:alg type="sp"/>
                  <dgm:shape xmlns:r="http://schemas.openxmlformats.org/officeDocument/2006/relationships" type="ellipse" r:blip="">
                    <dgm:adjLst/>
                  </dgm:shape>
                  <dgm:presOf/>
                  <dgm:constrLst/>
                  <dgm:ruleLst/>
                </dgm:layoutNode>
                <dgm:layoutNode name="textBox5b" styleLbl="revTx">
                  <dgm:varLst>
                    <dgm:bulletEnabled val="1"/>
                  </dgm:varLst>
                  <dgm:choose name="Name153">
                    <dgm:if name="Name154" func="var" arg="dir" op="equ" val="norm">
                      <dgm:choose name="Name155">
                        <dgm:if name="Name156" axis="root des" ptType="all node" func="maxDepth" op="gt" val="1">
                          <dgm:alg type="tx">
                            <dgm:param type="txAnchorVert" val="t"/>
                            <dgm:param type="parTxLTRAlign" val="l"/>
                            <dgm:param type="parTxRTLAlign" val="r"/>
                          </dgm:alg>
                        </dgm:if>
                        <dgm:else name="Name157">
                          <dgm:alg type="tx">
                            <dgm:param type="txAnchorVert" val="t"/>
                            <dgm:param type="parTxLTRAlign" val="l"/>
                            <dgm:param type="parTxRTLAlign" val="l"/>
                          </dgm:alg>
                        </dgm:else>
                      </dgm:choose>
                    </dgm:if>
                    <dgm:else name="Name158">
                      <dgm:choose name="Name159">
                        <dgm:if name="Name160" axis="root des" ptType="all node" func="maxDepth" op="gt" val="1">
                          <dgm:alg type="tx">
                            <dgm:param type="txAnchorVert" val="b"/>
                            <dgm:param type="txAnchorVertCh" val="b"/>
                            <dgm:param type="parTxLTRAlign" val="l"/>
                            <dgm:param type="parTxRTLAlign" val="r"/>
                          </dgm:alg>
                        </dgm:if>
                        <dgm:else name="Name161">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62">
                    <dgm:if name="Name163" func="var" arg="dir" op="equ" val="norm">
                      <dgm:constrLst>
                        <dgm:constr type="rMarg"/>
                        <dgm:constr type="tMarg"/>
                        <dgm:constr type="bMarg"/>
                      </dgm:constrLst>
                    </dgm:if>
                    <dgm:else name="Name164">
                      <dgm:constrLst>
                        <dgm:constr type="lMarg"/>
                        <dgm:constr type="tMarg"/>
                        <dgm:constr type="bMarg"/>
                      </dgm:constrLst>
                    </dgm:else>
                  </dgm:choose>
                  <dgm:ruleLst>
                    <dgm:rule type="primFontSz" val="5" fact="NaN" max="NaN"/>
                  </dgm:ruleLst>
                </dgm:layoutNode>
              </dgm:forEach>
              <dgm:forEach name="Name165" axis="ch" ptType="node" st="3" cnt="1">
                <dgm:layoutNode name="bullet5c" styleLbl="node1">
                  <dgm:alg type="sp"/>
                  <dgm:shape xmlns:r="http://schemas.openxmlformats.org/officeDocument/2006/relationships" type="ellipse" r:blip="">
                    <dgm:adjLst/>
                  </dgm:shape>
                  <dgm:presOf/>
                  <dgm:constrLst/>
                  <dgm:ruleLst/>
                </dgm:layoutNode>
                <dgm:layoutNode name="textBox5c" styleLbl="revTx">
                  <dgm:varLst>
                    <dgm:bulletEnabled val="1"/>
                  </dgm:varLst>
                  <dgm:choose name="Name166">
                    <dgm:if name="Name167" func="var" arg="dir" op="equ" val="norm">
                      <dgm:choose name="Name168">
                        <dgm:if name="Name169" axis="root des" ptType="all node" func="maxDepth" op="gt" val="1">
                          <dgm:alg type="tx">
                            <dgm:param type="txAnchorVert" val="t"/>
                            <dgm:param type="parTxLTRAlign" val="l"/>
                            <dgm:param type="parTxRTLAlign" val="r"/>
                          </dgm:alg>
                        </dgm:if>
                        <dgm:else name="Name170">
                          <dgm:alg type="tx">
                            <dgm:param type="txAnchorVert" val="t"/>
                            <dgm:param type="parTxLTRAlign" val="l"/>
                            <dgm:param type="parTxRTLAlign" val="l"/>
                          </dgm:alg>
                        </dgm:else>
                      </dgm:choose>
                    </dgm:if>
                    <dgm:else name="Name171">
                      <dgm:choose name="Name172">
                        <dgm:if name="Name173" axis="root des" ptType="all node" func="maxDepth" op="gt" val="1">
                          <dgm:alg type="tx">
                            <dgm:param type="txAnchorVert" val="b"/>
                            <dgm:param type="txAnchorVertCh" val="b"/>
                            <dgm:param type="parTxLTRAlign" val="l"/>
                            <dgm:param type="parTxRTLAlign" val="r"/>
                          </dgm:alg>
                        </dgm:if>
                        <dgm:else name="Name174">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75">
                    <dgm:if name="Name176" func="var" arg="dir" op="equ" val="norm">
                      <dgm:constrLst>
                        <dgm:constr type="rMarg"/>
                        <dgm:constr type="tMarg"/>
                        <dgm:constr type="bMarg"/>
                      </dgm:constrLst>
                    </dgm:if>
                    <dgm:else name="Name177">
                      <dgm:constrLst>
                        <dgm:constr type="lMarg"/>
                        <dgm:constr type="tMarg"/>
                        <dgm:constr type="bMarg"/>
                      </dgm:constrLst>
                    </dgm:else>
                  </dgm:choose>
                  <dgm:ruleLst>
                    <dgm:rule type="primFontSz" val="5" fact="NaN" max="NaN"/>
                  </dgm:ruleLst>
                </dgm:layoutNode>
              </dgm:forEach>
              <dgm:forEach name="Name178" axis="ch" ptType="node" st="4" cnt="1">
                <dgm:layoutNode name="bullet5d" styleLbl="node1">
                  <dgm:alg type="sp"/>
                  <dgm:shape xmlns:r="http://schemas.openxmlformats.org/officeDocument/2006/relationships" type="ellipse" r:blip="">
                    <dgm:adjLst/>
                  </dgm:shape>
                  <dgm:presOf/>
                  <dgm:constrLst/>
                  <dgm:ruleLst/>
                </dgm:layoutNode>
                <dgm:layoutNode name="textBox5d" styleLbl="revTx">
                  <dgm:varLst>
                    <dgm:bulletEnabled val="1"/>
                  </dgm:varLst>
                  <dgm:choose name="Name179">
                    <dgm:if name="Name180" func="var" arg="dir" op="equ" val="norm">
                      <dgm:choose name="Name181">
                        <dgm:if name="Name182" axis="root des" ptType="all node" func="maxDepth" op="gt" val="1">
                          <dgm:alg type="tx">
                            <dgm:param type="txAnchorVert" val="t"/>
                            <dgm:param type="parTxLTRAlign" val="l"/>
                            <dgm:param type="parTxRTLAlign" val="r"/>
                          </dgm:alg>
                        </dgm:if>
                        <dgm:else name="Name183">
                          <dgm:alg type="tx">
                            <dgm:param type="txAnchorVert" val="t"/>
                            <dgm:param type="parTxLTRAlign" val="l"/>
                            <dgm:param type="parTxRTLAlign" val="l"/>
                          </dgm:alg>
                        </dgm:else>
                      </dgm:choose>
                    </dgm:if>
                    <dgm:else name="Name184">
                      <dgm:choose name="Name185">
                        <dgm:if name="Name186" axis="root des" ptType="all node" func="maxDepth" op="gt" val="1">
                          <dgm:alg type="tx">
                            <dgm:param type="txAnchorVert" val="b"/>
                            <dgm:param type="txAnchorVertCh" val="b"/>
                            <dgm:param type="parTxLTRAlign" val="l"/>
                            <dgm:param type="parTxRTLAlign" val="r"/>
                          </dgm:alg>
                        </dgm:if>
                        <dgm:else name="Name187">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88">
                    <dgm:if name="Name189" func="var" arg="dir" op="equ" val="norm">
                      <dgm:constrLst>
                        <dgm:constr type="rMarg"/>
                        <dgm:constr type="tMarg"/>
                        <dgm:constr type="bMarg"/>
                      </dgm:constrLst>
                    </dgm:if>
                    <dgm:else name="Name190">
                      <dgm:constrLst>
                        <dgm:constr type="lMarg"/>
                        <dgm:constr type="tMarg"/>
                        <dgm:constr type="bMarg"/>
                      </dgm:constrLst>
                    </dgm:else>
                  </dgm:choose>
                  <dgm:ruleLst>
                    <dgm:rule type="primFontSz" val="5" fact="NaN" max="NaN"/>
                  </dgm:ruleLst>
                </dgm:layoutNode>
              </dgm:forEach>
              <dgm:forEach name="Name191" axis="ch" ptType="node" st="5" cnt="1">
                <dgm:layoutNode name="bullet5e" styleLbl="node1">
                  <dgm:alg type="sp"/>
                  <dgm:shape xmlns:r="http://schemas.openxmlformats.org/officeDocument/2006/relationships" type="ellipse" r:blip="">
                    <dgm:adjLst/>
                  </dgm:shape>
                  <dgm:presOf/>
                  <dgm:constrLst/>
                  <dgm:ruleLst/>
                </dgm:layoutNode>
                <dgm:layoutNode name="textBox5e" styleLbl="revTx">
                  <dgm:varLst>
                    <dgm:bulletEnabled val="1"/>
                  </dgm:varLst>
                  <dgm:choose name="Name192">
                    <dgm:if name="Name193" func="var" arg="dir" op="equ" val="norm">
                      <dgm:choose name="Name194">
                        <dgm:if name="Name195" axis="root des" ptType="all node" func="maxDepth" op="gt" val="1">
                          <dgm:alg type="tx">
                            <dgm:param type="txAnchorVert" val="t"/>
                            <dgm:param type="parTxLTRAlign" val="l"/>
                            <dgm:param type="parTxRTLAlign" val="r"/>
                          </dgm:alg>
                        </dgm:if>
                        <dgm:else name="Name196">
                          <dgm:alg type="tx">
                            <dgm:param type="txAnchorVert" val="t"/>
                            <dgm:param type="parTxLTRAlign" val="l"/>
                            <dgm:param type="parTxRTLAlign" val="l"/>
                          </dgm:alg>
                        </dgm:else>
                      </dgm:choose>
                    </dgm:if>
                    <dgm:else name="Name197">
                      <dgm:choose name="Name198">
                        <dgm:if name="Name199" axis="root des" ptType="all node" func="maxDepth" op="gt" val="1">
                          <dgm:alg type="tx">
                            <dgm:param type="txAnchorVert" val="b"/>
                            <dgm:param type="txAnchorVertCh" val="b"/>
                            <dgm:param type="parTxLTRAlign" val="l"/>
                            <dgm:param type="parTxRTLAlign" val="r"/>
                          </dgm:alg>
                        </dgm:if>
                        <dgm:else name="Name200">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201">
                    <dgm:if name="Name202" func="var" arg="dir" op="equ" val="norm">
                      <dgm:constrLst>
                        <dgm:constr type="rMarg"/>
                        <dgm:constr type="tMarg"/>
                        <dgm:constr type="bMarg"/>
                      </dgm:constrLst>
                    </dgm:if>
                    <dgm:else name="Name203">
                      <dgm:constrLst>
                        <dgm:constr type="lMarg"/>
                        <dgm:constr type="tMarg"/>
                        <dgm:constr type="bMarg"/>
                      </dgm:constrLst>
                    </dgm:else>
                  </dgm:choose>
                  <dgm:ruleLst>
                    <dgm:rule type="primFontSz" val="5" fact="NaN" max="NaN"/>
                  </dgm:ruleLst>
                </dgm:layoutNode>
              </dgm:forEach>
            </dgm:layoutNode>
          </dgm:else>
        </dgm:choose>
      </dgm:if>
      <dgm:else name="Name204"/>
    </dgm:choose>
  </dgm:layoutNode>
</dgm:layoutDef>
</file>

<file path=ppt/diagrams/layout2.xml><?xml version="1.0" encoding="utf-8"?>
<dgm:layoutDef xmlns:dgm="http://schemas.openxmlformats.org/drawingml/2006/diagram" xmlns:a="http://schemas.openxmlformats.org/drawingml/2006/main" uniqueId="urn:microsoft.com/office/officeart/2005/8/layout/hList6">
  <dgm:title val=""/>
  <dgm:desc val=""/>
  <dgm:catLst>
    <dgm:cat type="list" pri="18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ptType="node" refType="h"/>
      <dgm:constr type="w" for="ch" ptType="node" refType="w"/>
      <dgm:constr type="primFontSz" for="ch" ptType="node" op="equ"/>
      <dgm:constr type="w" for="ch" forName="sibTrans" refType="w" fact="0.075"/>
    </dgm:constrLst>
    <dgm:ruleLst/>
    <dgm:forEach name="nodesForEach" axis="ch" ptType="node">
      <dgm:layoutNode name="node">
        <dgm:varLst>
          <dgm:bulletEnabled val="1"/>
        </dgm:varLst>
        <dgm:alg type="tx"/>
        <dgm:choose name="Name4">
          <dgm:if name="Name5" func="var" arg="dir" op="equ" val="norm">
            <dgm:shape xmlns:r="http://schemas.openxmlformats.org/officeDocument/2006/relationships" rot="-90" type="flowChartManualOperation" r:blip="">
              <dgm:adjLst/>
            </dgm:shape>
          </dgm:if>
          <dgm:else name="Name6">
            <dgm:shape xmlns:r="http://schemas.openxmlformats.org/officeDocument/2006/relationships" rot="90" type="flowChartManualOperation" r:blip="">
              <dgm:adjLst/>
            </dgm:shape>
          </dgm:else>
        </dgm:choose>
        <dgm:presOf axis="desOrSelf" ptType="node"/>
        <dgm:constrLst>
          <dgm:constr type="primFontSz" val="65"/>
          <dgm:constr type="tMarg"/>
          <dgm:constr type="bMarg"/>
          <dgm:constr type="lMarg" refType="primFontSz" fact="0.5"/>
          <dgm:constr type="rMarg" refType="lMarg"/>
        </dgm:constrLst>
        <dgm:ruleLst>
          <dgm:rule type="primFontSz" val="5" fact="NaN" max="NaN"/>
        </dgm:ruleLst>
      </dgm:layoutNode>
      <dgm:forEach name="sibTransForEach"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radial1">
  <dgm:title val=""/>
  <dgm:desc val=""/>
  <dgm:catLst>
    <dgm:cat type="relationship" pri="22000"/>
    <dgm:cat type="cycle" pri="10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ycle">
    <dgm:varLst>
      <dgm:chMax val="1"/>
      <dgm:dir/>
      <dgm:animLvl val="ctr"/>
      <dgm:resizeHandles val="exact"/>
    </dgm:varLst>
    <dgm:choose name="Name0">
      <dgm:if name="Name1" func="var" arg="dir" op="equ" val="norm">
        <dgm:choose name="Name2">
          <dgm:if name="Name3" axis="ch ch" ptType="node node" st="1 1" cnt="1 0" func="cnt" op="lte" val="1">
            <dgm:alg type="cycle">
              <dgm:param type="stAng" val="90"/>
              <dgm:param type="spanAng" val="360"/>
              <dgm:param type="ctrShpMap" val="fNode"/>
            </dgm:alg>
          </dgm:if>
          <dgm:else name="Name4">
            <dgm:alg type="cycle">
              <dgm:param type="stAng" val="0"/>
              <dgm:param type="spanAng" val="360"/>
              <dgm:param type="ctrShpMap" val="fNode"/>
            </dgm:alg>
          </dgm:else>
        </dgm:choose>
      </dgm:if>
      <dgm:else name="Name5">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w" for="ch" forName="node" refType="w" refFor="ch" refForName="centerShape" op="equ"/>
      <dgm:constr type="sp" refType="w" refFor="ch" refForName="node" fact="0.3"/>
      <dgm:constr type="sibSp" refType="w" refFor="ch" refForName="node" fact="0.3"/>
      <dgm:constr type="primFontSz" for="ch" forName="centerShape" val="65"/>
      <dgm:constr type="primFontSz" for="des" forName="node" op="equ" val="65"/>
      <dgm:constr type="primFontSz" for="des" forName="connTx" val="55"/>
      <dgm:constr type="primFontSz" for="des" forName="connTx" refType="primFontSz" refFor="ch" refForName="centerShape" op="lte" fact="0.8"/>
    </dgm:constrLst>
    <dgm:ruleLst/>
    <dgm:forEach name="Name6"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forEach name="Name7" axis="ch">
        <dgm:forEach name="Name8" axis="self" ptType="parTrans">
          <dgm:layoutNode name="Name9">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connDist"/>
              <dgm:constr type="userA" for="ch" refType="connDist"/>
              <dgm:constr type="w" val="1"/>
              <dgm:constr type="h" val="5"/>
              <dgm:constr type="begPad"/>
              <dgm:constr type="endPad"/>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w" val="NaN" fact="0.8" max="NaN"/>
                <dgm:rule type="h" val="NaN" fact="1" max="NaN"/>
                <dgm:rule type="primFontSz" val="5" fact="NaN" max="NaN"/>
              </dgm:ruleLst>
            </dgm:layoutNode>
          </dgm:layoutNode>
        </dgm:forEach>
        <dgm:forEach name="Name10" axis="self" ptType="node">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forEach>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_rels/vmlDrawing1.vml.rels><?xml version="1.0" encoding="UTF-8" standalone="yes"?>
<Relationships xmlns="http://schemas.openxmlformats.org/package/2006/relationships"><Relationship Id="rId1" Type="http://schemas.openxmlformats.org/officeDocument/2006/relationships/image" Target="../media/image103.png"/></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5B6AF15-E32B-40B8-88A4-E5C445907A65}" type="datetimeFigureOut">
              <a:rPr lang="en-US" smtClean="0"/>
              <a:t>11/21/2020</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E21D3AF-50C4-48AB-BE0B-B3E509E30698}" type="slidenum">
              <a:rPr lang="en-US" smtClean="0"/>
              <a:t>‹#›</a:t>
            </a:fld>
            <a:endParaRPr lang="en-US"/>
          </a:p>
        </p:txBody>
      </p:sp>
    </p:spTree>
    <p:extLst>
      <p:ext uri="{BB962C8B-B14F-4D97-AF65-F5344CB8AC3E}">
        <p14:creationId xmlns:p14="http://schemas.microsoft.com/office/powerpoint/2010/main" val="389095409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Slide Image Placeholder 1"/>
          <p:cNvSpPr>
            <a:spLocks noGrp="1" noRot="1" noChangeAspect="1" noTextEdit="1"/>
          </p:cNvSpPr>
          <p:nvPr>
            <p:ph type="sldImg"/>
          </p:nvPr>
        </p:nvSpPr>
        <p:spPr>
          <a:ln/>
        </p:spPr>
      </p:sp>
      <p:sp>
        <p:nvSpPr>
          <p:cNvPr id="22531"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latin typeface="Arial" panose="020B0604020202020204" pitchFamily="34" charset="0"/>
            </a:endParaRPr>
          </a:p>
        </p:txBody>
      </p:sp>
      <p:sp>
        <p:nvSpPr>
          <p:cNvPr id="22532"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14697838-DE80-4595-B63F-E6996A6A891D}" type="slidenum">
              <a:rPr lang="en-US" altLang="en-US" smtClean="0">
                <a:solidFill>
                  <a:srgbClr val="000000"/>
                </a:solidFill>
                <a:cs typeface="Arial" panose="020B0604020202020204" pitchFamily="34" charset="0"/>
              </a:rPr>
              <a:pPr>
                <a:spcBef>
                  <a:spcPct val="0"/>
                </a:spcBef>
              </a:pPr>
              <a:t>2</a:t>
            </a:fld>
            <a:endParaRPr lang="en-US" altLang="en-US" smtClean="0">
              <a:solidFill>
                <a:srgbClr val="000000"/>
              </a:solidFill>
              <a:cs typeface="Arial" panose="020B0604020202020204" pitchFamily="34" charset="0"/>
            </a:endParaRPr>
          </a:p>
        </p:txBody>
      </p:sp>
    </p:spTree>
    <p:extLst>
      <p:ext uri="{BB962C8B-B14F-4D97-AF65-F5344CB8AC3E}">
        <p14:creationId xmlns:p14="http://schemas.microsoft.com/office/powerpoint/2010/main" val="99518063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1C178009-A007-46EC-82EF-42BD6715472B}" type="slidenum">
              <a:rPr lang="en-US" altLang="vi-VN" smtClean="0">
                <a:solidFill>
                  <a:srgbClr val="000000"/>
                </a:solidFill>
              </a:rPr>
              <a:pPr>
                <a:spcBef>
                  <a:spcPct val="0"/>
                </a:spcBef>
              </a:pPr>
              <a:t>4</a:t>
            </a:fld>
            <a:endParaRPr lang="en-US" altLang="vi-VN" smtClean="0">
              <a:solidFill>
                <a:srgbClr val="000000"/>
              </a:solidFill>
            </a:endParaRPr>
          </a:p>
        </p:txBody>
      </p:sp>
      <p:sp>
        <p:nvSpPr>
          <p:cNvPr id="27651" name="Rectangle 2"/>
          <p:cNvSpPr>
            <a:spLocks noGrp="1" noRot="1" noChangeAspect="1" noChangeArrowheads="1" noTextEdit="1"/>
          </p:cNvSpPr>
          <p:nvPr>
            <p:ph type="sldImg"/>
          </p:nvPr>
        </p:nvSpPr>
        <p:spPr>
          <a:ln/>
        </p:spPr>
      </p:sp>
      <p:sp>
        <p:nvSpPr>
          <p:cNvPr id="2765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vi-VN" smtClean="0">
                <a:latin typeface="Arial" panose="020B0604020202020204" pitchFamily="34" charset="0"/>
              </a:rPr>
              <a:t> </a:t>
            </a:r>
          </a:p>
        </p:txBody>
      </p:sp>
    </p:spTree>
    <p:extLst>
      <p:ext uri="{BB962C8B-B14F-4D97-AF65-F5344CB8AC3E}">
        <p14:creationId xmlns:p14="http://schemas.microsoft.com/office/powerpoint/2010/main" val="249439146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0284C3F5-28D5-4A53-A21E-32FDAE1EDCC2}" type="slidenum">
              <a:rPr lang="en-US" altLang="vi-VN" smtClean="0">
                <a:solidFill>
                  <a:srgbClr val="000000"/>
                </a:solidFill>
              </a:rPr>
              <a:pPr>
                <a:spcBef>
                  <a:spcPct val="0"/>
                </a:spcBef>
              </a:pPr>
              <a:t>41</a:t>
            </a:fld>
            <a:endParaRPr lang="en-US" altLang="vi-VN" smtClean="0">
              <a:solidFill>
                <a:srgbClr val="000000"/>
              </a:solidFill>
            </a:endParaRPr>
          </a:p>
        </p:txBody>
      </p:sp>
      <p:sp>
        <p:nvSpPr>
          <p:cNvPr id="68611" name="Slide Image Placeholder 1"/>
          <p:cNvSpPr>
            <a:spLocks noGrp="1" noRot="1" noChangeAspect="1" noTextEdit="1"/>
          </p:cNvSpPr>
          <p:nvPr>
            <p:ph type="sldImg"/>
          </p:nvPr>
        </p:nvSpPr>
        <p:spPr>
          <a:ln/>
        </p:spPr>
      </p:sp>
      <p:sp>
        <p:nvSpPr>
          <p:cNvPr id="68612" name="Notes Placeholder 2"/>
          <p:cNvSpPr>
            <a:spLocks noGrp="1"/>
          </p:cNvSpPr>
          <p:nvPr>
            <p:ph type="body" idx="1"/>
          </p:nvPr>
        </p:nvSpPr>
        <p:spPr>
          <a:xfrm>
            <a:off x="914400" y="4343400"/>
            <a:ext cx="5029200" cy="41148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vi-VN" altLang="vi-VN" smtClean="0">
              <a:latin typeface="Arial" panose="020B0604020202020204" pitchFamily="34" charset="0"/>
            </a:endParaRPr>
          </a:p>
        </p:txBody>
      </p:sp>
      <p:sp>
        <p:nvSpPr>
          <p:cNvPr id="68613" name="Slide Number Placeholder 3"/>
          <p:cNvSpPr txBox="1">
            <a:spLocks noGrp="1"/>
          </p:cNvSpPr>
          <p:nvPr/>
        </p:nvSpPr>
        <p:spPr bwMode="auto">
          <a:xfrm>
            <a:off x="388620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lgn="r" eaLnBrk="0" fontAlgn="base" hangingPunct="0">
              <a:spcBef>
                <a:spcPct val="0"/>
              </a:spcBef>
              <a:spcAft>
                <a:spcPct val="0"/>
              </a:spcAft>
            </a:pPr>
            <a:fld id="{277A77BA-18FF-420E-B2F9-24DBFAD2F3E8}" type="slidenum">
              <a:rPr lang="en-US" altLang="vi-VN" b="1">
                <a:solidFill>
                  <a:srgbClr val="000000"/>
                </a:solidFill>
                <a:latin typeface="Times New Roman" panose="02020603050405020304" pitchFamily="18" charset="0"/>
              </a:rPr>
              <a:pPr algn="r" eaLnBrk="0" fontAlgn="base" hangingPunct="0">
                <a:spcBef>
                  <a:spcPct val="0"/>
                </a:spcBef>
                <a:spcAft>
                  <a:spcPct val="0"/>
                </a:spcAft>
              </a:pPr>
              <a:t>41</a:t>
            </a:fld>
            <a:endParaRPr lang="en-US" altLang="vi-VN" b="1">
              <a:solidFill>
                <a:srgbClr val="000000"/>
              </a:solidFill>
              <a:latin typeface="Times New Roman" panose="02020603050405020304" pitchFamily="18" charset="0"/>
            </a:endParaRPr>
          </a:p>
        </p:txBody>
      </p:sp>
    </p:spTree>
    <p:extLst>
      <p:ext uri="{BB962C8B-B14F-4D97-AF65-F5344CB8AC3E}">
        <p14:creationId xmlns:p14="http://schemas.microsoft.com/office/powerpoint/2010/main" val="253710455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8786" name="Slide Image Placeholder 1"/>
          <p:cNvSpPr>
            <a:spLocks noGrp="1" noRot="1" noChangeAspect="1" noTextEdit="1"/>
          </p:cNvSpPr>
          <p:nvPr>
            <p:ph type="sldImg"/>
          </p:nvPr>
        </p:nvSpPr>
        <p:spPr bwMode="auto">
          <a:xfrm>
            <a:off x="685800" y="1143000"/>
            <a:ext cx="5486400" cy="30861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1878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smtClean="0"/>
          </a:p>
        </p:txBody>
      </p:sp>
      <p:sp>
        <p:nvSpPr>
          <p:cNvPr id="11878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C9902A3E-7AA6-476D-9EEF-843E09DB2D8F}" type="slidenum">
              <a:rPr lang="en-US" altLang="en-US" smtClean="0">
                <a:solidFill>
                  <a:srgbClr val="000000"/>
                </a:solidFill>
                <a:latin typeface=".VnTime" panose="020B7200000000000000" pitchFamily="34" charset="0"/>
              </a:rPr>
              <a:pPr>
                <a:spcBef>
                  <a:spcPct val="0"/>
                </a:spcBef>
              </a:pPr>
              <a:t>71</a:t>
            </a:fld>
            <a:endParaRPr lang="en-US" altLang="en-US" smtClean="0">
              <a:solidFill>
                <a:srgbClr val="000000"/>
              </a:solidFill>
              <a:latin typeface=".VnTime" panose="020B7200000000000000" pitchFamily="34" charset="0"/>
            </a:endParaRPr>
          </a:p>
        </p:txBody>
      </p:sp>
    </p:spTree>
    <p:extLst>
      <p:ext uri="{BB962C8B-B14F-4D97-AF65-F5344CB8AC3E}">
        <p14:creationId xmlns:p14="http://schemas.microsoft.com/office/powerpoint/2010/main" val="125163630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1858" name="Slide Image Placeholder 1"/>
          <p:cNvSpPr>
            <a:spLocks noGrp="1" noRot="1" noChangeAspect="1" noTextEdit="1"/>
          </p:cNvSpPr>
          <p:nvPr>
            <p:ph type="sldImg"/>
          </p:nvPr>
        </p:nvSpPr>
        <p:spPr bwMode="auto">
          <a:xfrm>
            <a:off x="685800" y="1143000"/>
            <a:ext cx="5486400" cy="30861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2185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smtClean="0"/>
              <a:t>Chủ nghĩa sô vanh nước lớn tự coi dân tộc mình là đứng trên các dân tộc khác, có quyền bắt các dân tộc khác phải phục tùng</a:t>
            </a:r>
          </a:p>
          <a:p>
            <a:endParaRPr lang="en-US" altLang="en-US" smtClean="0"/>
          </a:p>
        </p:txBody>
      </p:sp>
      <p:sp>
        <p:nvSpPr>
          <p:cNvPr id="121860"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1631FC79-BEFD-4F5A-966B-6C2DE0258F7D}" type="slidenum">
              <a:rPr lang="en-US" altLang="en-US" smtClean="0">
                <a:solidFill>
                  <a:prstClr val="black"/>
                </a:solidFill>
                <a:latin typeface=".VnTime" panose="020B7200000000000000" pitchFamily="34" charset="0"/>
              </a:rPr>
              <a:pPr>
                <a:spcBef>
                  <a:spcPct val="0"/>
                </a:spcBef>
              </a:pPr>
              <a:t>73</a:t>
            </a:fld>
            <a:endParaRPr lang="en-US" altLang="en-US" smtClean="0">
              <a:solidFill>
                <a:prstClr val="black"/>
              </a:solidFill>
              <a:latin typeface=".VnTime" panose="020B7200000000000000" pitchFamily="34" charset="0"/>
            </a:endParaRPr>
          </a:p>
        </p:txBody>
      </p:sp>
    </p:spTree>
    <p:extLst>
      <p:ext uri="{BB962C8B-B14F-4D97-AF65-F5344CB8AC3E}">
        <p14:creationId xmlns:p14="http://schemas.microsoft.com/office/powerpoint/2010/main" val="168470745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9026" name="Slide Image Placeholder 1"/>
          <p:cNvSpPr>
            <a:spLocks noGrp="1" noRot="1" noChangeAspect="1" noTextEdit="1"/>
          </p:cNvSpPr>
          <p:nvPr>
            <p:ph type="sldImg"/>
          </p:nvPr>
        </p:nvSpPr>
        <p:spPr bwMode="auto">
          <a:xfrm>
            <a:off x="685800" y="1143000"/>
            <a:ext cx="5486400" cy="30861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2902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smtClean="0"/>
          </a:p>
        </p:txBody>
      </p:sp>
      <p:sp>
        <p:nvSpPr>
          <p:cNvPr id="12902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A056215C-E979-44AA-B514-E3F8FBB1238F}" type="slidenum">
              <a:rPr lang="en-US" altLang="en-US" smtClean="0">
                <a:solidFill>
                  <a:prstClr val="black"/>
                </a:solidFill>
                <a:latin typeface=".VnTime" panose="020B7200000000000000" pitchFamily="34" charset="0"/>
              </a:rPr>
              <a:pPr>
                <a:spcBef>
                  <a:spcPct val="0"/>
                </a:spcBef>
              </a:pPr>
              <a:t>79</a:t>
            </a:fld>
            <a:endParaRPr lang="en-US" altLang="en-US" smtClean="0">
              <a:solidFill>
                <a:prstClr val="black"/>
              </a:solidFill>
              <a:latin typeface=".VnTime" panose="020B7200000000000000" pitchFamily="34" charset="0"/>
            </a:endParaRPr>
          </a:p>
        </p:txBody>
      </p:sp>
    </p:spTree>
    <p:extLst>
      <p:ext uri="{BB962C8B-B14F-4D97-AF65-F5344CB8AC3E}">
        <p14:creationId xmlns:p14="http://schemas.microsoft.com/office/powerpoint/2010/main" val="206958187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1074" name="Slide Image Placeholder 1"/>
          <p:cNvSpPr>
            <a:spLocks noGrp="1" noRot="1" noChangeAspect="1" noTextEdit="1"/>
          </p:cNvSpPr>
          <p:nvPr>
            <p:ph type="sldImg"/>
          </p:nvPr>
        </p:nvSpPr>
        <p:spPr bwMode="auto">
          <a:xfrm>
            <a:off x="685800" y="1143000"/>
            <a:ext cx="5486400" cy="30861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3107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smtClean="0"/>
          </a:p>
        </p:txBody>
      </p:sp>
      <p:sp>
        <p:nvSpPr>
          <p:cNvPr id="13107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207A1224-530B-4828-ACBD-223C4BC305F2}" type="slidenum">
              <a:rPr lang="en-US" altLang="en-US" smtClean="0">
                <a:solidFill>
                  <a:srgbClr val="000000"/>
                </a:solidFill>
                <a:latin typeface=".VnTime" panose="020B7200000000000000" pitchFamily="34" charset="0"/>
              </a:rPr>
              <a:pPr>
                <a:spcBef>
                  <a:spcPct val="0"/>
                </a:spcBef>
              </a:pPr>
              <a:t>80</a:t>
            </a:fld>
            <a:endParaRPr lang="en-US" altLang="en-US" smtClean="0">
              <a:solidFill>
                <a:srgbClr val="000000"/>
              </a:solidFill>
              <a:latin typeface=".VnTime" panose="020B7200000000000000" pitchFamily="34" charset="0"/>
            </a:endParaRPr>
          </a:p>
        </p:txBody>
      </p:sp>
    </p:spTree>
    <p:extLst>
      <p:ext uri="{BB962C8B-B14F-4D97-AF65-F5344CB8AC3E}">
        <p14:creationId xmlns:p14="http://schemas.microsoft.com/office/powerpoint/2010/main" val="389058749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22" name="Slide Image Placeholder 1"/>
          <p:cNvSpPr>
            <a:spLocks noGrp="1" noRot="1" noChangeAspect="1" noTextEdit="1"/>
          </p:cNvSpPr>
          <p:nvPr>
            <p:ph type="sldImg"/>
          </p:nvPr>
        </p:nvSpPr>
        <p:spPr bwMode="auto">
          <a:xfrm>
            <a:off x="685800" y="1143000"/>
            <a:ext cx="5486400" cy="30861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3312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smtClean="0"/>
          </a:p>
        </p:txBody>
      </p:sp>
      <p:sp>
        <p:nvSpPr>
          <p:cNvPr id="13312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206C8E89-2416-408D-8B81-EDC8BE9881D9}" type="slidenum">
              <a:rPr lang="en-US" altLang="en-US" smtClean="0">
                <a:solidFill>
                  <a:srgbClr val="000000"/>
                </a:solidFill>
                <a:latin typeface=".VnTime" panose="020B7200000000000000" pitchFamily="34" charset="0"/>
              </a:rPr>
              <a:pPr>
                <a:spcBef>
                  <a:spcPct val="0"/>
                </a:spcBef>
              </a:pPr>
              <a:t>81</a:t>
            </a:fld>
            <a:endParaRPr lang="en-US" altLang="en-US" smtClean="0">
              <a:solidFill>
                <a:srgbClr val="000000"/>
              </a:solidFill>
              <a:latin typeface=".VnTime" panose="020B7200000000000000" pitchFamily="34" charset="0"/>
            </a:endParaRPr>
          </a:p>
        </p:txBody>
      </p:sp>
    </p:spTree>
    <p:extLst>
      <p:ext uri="{BB962C8B-B14F-4D97-AF65-F5344CB8AC3E}">
        <p14:creationId xmlns:p14="http://schemas.microsoft.com/office/powerpoint/2010/main" val="116460430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7218" name="Slide Image Placeholder 1"/>
          <p:cNvSpPr>
            <a:spLocks noGrp="1" noRot="1" noChangeAspect="1" noTextEdit="1"/>
          </p:cNvSpPr>
          <p:nvPr>
            <p:ph type="sldImg"/>
          </p:nvPr>
        </p:nvSpPr>
        <p:spPr bwMode="auto">
          <a:xfrm>
            <a:off x="685800" y="1143000"/>
            <a:ext cx="5486400" cy="30861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3721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smtClean="0"/>
          </a:p>
        </p:txBody>
      </p:sp>
      <p:sp>
        <p:nvSpPr>
          <p:cNvPr id="137220"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8BFF496C-3F79-450A-B118-174FC2C4A119}" type="slidenum">
              <a:rPr lang="en-US" altLang="en-US" smtClean="0">
                <a:solidFill>
                  <a:prstClr val="black"/>
                </a:solidFill>
                <a:latin typeface=".VnTime" panose="020B7200000000000000" pitchFamily="34" charset="0"/>
              </a:rPr>
              <a:pPr>
                <a:spcBef>
                  <a:spcPct val="0"/>
                </a:spcBef>
              </a:pPr>
              <a:t>84</a:t>
            </a:fld>
            <a:endParaRPr lang="en-US" altLang="en-US" smtClean="0">
              <a:solidFill>
                <a:prstClr val="black"/>
              </a:solidFill>
              <a:latin typeface=".VnTime" panose="020B7200000000000000" pitchFamily="34" charset="0"/>
            </a:endParaRPr>
          </a:p>
        </p:txBody>
      </p:sp>
    </p:spTree>
    <p:extLst>
      <p:ext uri="{BB962C8B-B14F-4D97-AF65-F5344CB8AC3E}">
        <p14:creationId xmlns:p14="http://schemas.microsoft.com/office/powerpoint/2010/main" val="326810675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7218" name="Slide Image Placeholder 1"/>
          <p:cNvSpPr>
            <a:spLocks noGrp="1" noRot="1" noChangeAspect="1" noTextEdit="1"/>
          </p:cNvSpPr>
          <p:nvPr>
            <p:ph type="sldImg"/>
          </p:nvPr>
        </p:nvSpPr>
        <p:spPr bwMode="auto">
          <a:xfrm>
            <a:off x="685800" y="1143000"/>
            <a:ext cx="5486400" cy="30861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3721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smtClean="0"/>
          </a:p>
        </p:txBody>
      </p:sp>
      <p:sp>
        <p:nvSpPr>
          <p:cNvPr id="137220"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8BFF496C-3F79-450A-B118-174FC2C4A119}" type="slidenum">
              <a:rPr lang="en-US" altLang="en-US" smtClean="0">
                <a:solidFill>
                  <a:prstClr val="black"/>
                </a:solidFill>
                <a:latin typeface=".VnTime" panose="020B7200000000000000" pitchFamily="34" charset="0"/>
              </a:rPr>
              <a:pPr>
                <a:spcBef>
                  <a:spcPct val="0"/>
                </a:spcBef>
              </a:pPr>
              <a:t>85</a:t>
            </a:fld>
            <a:endParaRPr lang="en-US" altLang="en-US" smtClean="0">
              <a:solidFill>
                <a:prstClr val="black"/>
              </a:solidFill>
              <a:latin typeface=".VnTime" panose="020B7200000000000000" pitchFamily="34" charset="0"/>
            </a:endParaRPr>
          </a:p>
        </p:txBody>
      </p:sp>
    </p:spTree>
    <p:extLst>
      <p:ext uri="{BB962C8B-B14F-4D97-AF65-F5344CB8AC3E}">
        <p14:creationId xmlns:p14="http://schemas.microsoft.com/office/powerpoint/2010/main" val="121314934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9266" name="Slide Image Placeholder 1"/>
          <p:cNvSpPr>
            <a:spLocks noGrp="1" noRot="1" noChangeAspect="1" noTextEdit="1"/>
          </p:cNvSpPr>
          <p:nvPr>
            <p:ph type="sldImg"/>
          </p:nvPr>
        </p:nvSpPr>
        <p:spPr bwMode="auto">
          <a:xfrm>
            <a:off x="685800" y="1143000"/>
            <a:ext cx="5486400" cy="30861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3926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smtClean="0"/>
          </a:p>
        </p:txBody>
      </p:sp>
      <p:sp>
        <p:nvSpPr>
          <p:cNvPr id="13926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3920EA07-6E68-440F-B381-D614781AF36F}" type="slidenum">
              <a:rPr lang="en-US" altLang="en-US" smtClean="0">
                <a:solidFill>
                  <a:srgbClr val="000000"/>
                </a:solidFill>
                <a:latin typeface=".VnTime" panose="020B7200000000000000" pitchFamily="34" charset="0"/>
              </a:rPr>
              <a:pPr>
                <a:spcBef>
                  <a:spcPct val="0"/>
                </a:spcBef>
              </a:pPr>
              <a:t>86</a:t>
            </a:fld>
            <a:endParaRPr lang="en-US" altLang="en-US" smtClean="0">
              <a:solidFill>
                <a:srgbClr val="000000"/>
              </a:solidFill>
              <a:latin typeface=".VnTime" panose="020B7200000000000000" pitchFamily="34" charset="0"/>
            </a:endParaRPr>
          </a:p>
        </p:txBody>
      </p:sp>
    </p:spTree>
    <p:extLst>
      <p:ext uri="{BB962C8B-B14F-4D97-AF65-F5344CB8AC3E}">
        <p14:creationId xmlns:p14="http://schemas.microsoft.com/office/powerpoint/2010/main" val="294827554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ftr" sz="quarter" idx="10"/>
          </p:nvPr>
        </p:nvSpPr>
        <p:spPr>
          <a:ln/>
        </p:spPr>
        <p:txBody>
          <a:bodyPr/>
          <a:lstStyle>
            <a:lvl1pPr>
              <a:defRPr/>
            </a:lvl1pPr>
          </a:lstStyle>
          <a:p>
            <a:pPr>
              <a:defRPr/>
            </a:pPr>
            <a:endParaRPr lang="en-US">
              <a:solidFill>
                <a:srgbClr val="000000"/>
              </a:solidFill>
            </a:endParaRPr>
          </a:p>
        </p:txBody>
      </p:sp>
      <p:sp>
        <p:nvSpPr>
          <p:cNvPr id="5" name="Rectangle 5"/>
          <p:cNvSpPr>
            <a:spLocks noGrp="1" noChangeArrowheads="1"/>
          </p:cNvSpPr>
          <p:nvPr>
            <p:ph type="sldNum" sz="quarter" idx="11"/>
          </p:nvPr>
        </p:nvSpPr>
        <p:spPr>
          <a:ln/>
        </p:spPr>
        <p:txBody>
          <a:bodyPr/>
          <a:lstStyle>
            <a:lvl1pPr>
              <a:defRPr/>
            </a:lvl1pPr>
          </a:lstStyle>
          <a:p>
            <a:pPr>
              <a:defRPr/>
            </a:pPr>
            <a:fld id="{C82F9ECD-948E-4357-B606-6C62D7C4AAC7}" type="slidenum">
              <a:rPr lang="en-US" altLang="vi-VN">
                <a:solidFill>
                  <a:srgbClr val="000000"/>
                </a:solidFill>
              </a:rPr>
              <a:pPr>
                <a:defRPr/>
              </a:pPr>
              <a:t>‹#›</a:t>
            </a:fld>
            <a:endParaRPr lang="en-US" altLang="vi-VN">
              <a:solidFill>
                <a:srgbClr val="000000"/>
              </a:solidFill>
            </a:endParaRPr>
          </a:p>
        </p:txBody>
      </p:sp>
    </p:spTree>
    <p:extLst>
      <p:ext uri="{BB962C8B-B14F-4D97-AF65-F5344CB8AC3E}">
        <p14:creationId xmlns:p14="http://schemas.microsoft.com/office/powerpoint/2010/main" val="1310787812"/>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ftr" sz="quarter" idx="10"/>
          </p:nvPr>
        </p:nvSpPr>
        <p:spPr>
          <a:ln/>
        </p:spPr>
        <p:txBody>
          <a:bodyPr/>
          <a:lstStyle>
            <a:lvl1pPr>
              <a:defRPr/>
            </a:lvl1pPr>
          </a:lstStyle>
          <a:p>
            <a:pPr>
              <a:defRPr/>
            </a:pPr>
            <a:endParaRPr lang="en-US">
              <a:solidFill>
                <a:srgbClr val="000000"/>
              </a:solidFill>
            </a:endParaRPr>
          </a:p>
        </p:txBody>
      </p:sp>
      <p:sp>
        <p:nvSpPr>
          <p:cNvPr id="5" name="Rectangle 5"/>
          <p:cNvSpPr>
            <a:spLocks noGrp="1" noChangeArrowheads="1"/>
          </p:cNvSpPr>
          <p:nvPr>
            <p:ph type="sldNum" sz="quarter" idx="11"/>
          </p:nvPr>
        </p:nvSpPr>
        <p:spPr>
          <a:ln/>
        </p:spPr>
        <p:txBody>
          <a:bodyPr/>
          <a:lstStyle>
            <a:lvl1pPr>
              <a:defRPr/>
            </a:lvl1pPr>
          </a:lstStyle>
          <a:p>
            <a:pPr>
              <a:defRPr/>
            </a:pPr>
            <a:fld id="{C1EC9263-7B0D-4E8C-A174-BE366F1C4112}" type="slidenum">
              <a:rPr lang="en-US" altLang="vi-VN">
                <a:solidFill>
                  <a:srgbClr val="000000"/>
                </a:solidFill>
              </a:rPr>
              <a:pPr>
                <a:defRPr/>
              </a:pPr>
              <a:t>‹#›</a:t>
            </a:fld>
            <a:endParaRPr lang="en-US" altLang="vi-VN">
              <a:solidFill>
                <a:srgbClr val="000000"/>
              </a:solidFill>
            </a:endParaRPr>
          </a:p>
        </p:txBody>
      </p:sp>
    </p:spTree>
    <p:extLst>
      <p:ext uri="{BB962C8B-B14F-4D97-AF65-F5344CB8AC3E}">
        <p14:creationId xmlns:p14="http://schemas.microsoft.com/office/powerpoint/2010/main" val="2884533092"/>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ftr" sz="quarter" idx="10"/>
          </p:nvPr>
        </p:nvSpPr>
        <p:spPr>
          <a:ln/>
        </p:spPr>
        <p:txBody>
          <a:bodyPr/>
          <a:lstStyle>
            <a:lvl1pPr>
              <a:defRPr/>
            </a:lvl1pPr>
          </a:lstStyle>
          <a:p>
            <a:pPr>
              <a:defRPr/>
            </a:pPr>
            <a:endParaRPr lang="en-US">
              <a:solidFill>
                <a:srgbClr val="000000"/>
              </a:solidFill>
            </a:endParaRPr>
          </a:p>
        </p:txBody>
      </p:sp>
      <p:sp>
        <p:nvSpPr>
          <p:cNvPr id="5" name="Rectangle 5"/>
          <p:cNvSpPr>
            <a:spLocks noGrp="1" noChangeArrowheads="1"/>
          </p:cNvSpPr>
          <p:nvPr>
            <p:ph type="sldNum" sz="quarter" idx="11"/>
          </p:nvPr>
        </p:nvSpPr>
        <p:spPr>
          <a:ln/>
        </p:spPr>
        <p:txBody>
          <a:bodyPr/>
          <a:lstStyle>
            <a:lvl1pPr>
              <a:defRPr/>
            </a:lvl1pPr>
          </a:lstStyle>
          <a:p>
            <a:pPr>
              <a:defRPr/>
            </a:pPr>
            <a:fld id="{51FBF101-CC05-457C-9256-9034AC7ED8B8}" type="slidenum">
              <a:rPr lang="en-US" altLang="vi-VN">
                <a:solidFill>
                  <a:srgbClr val="000000"/>
                </a:solidFill>
              </a:rPr>
              <a:pPr>
                <a:defRPr/>
              </a:pPr>
              <a:t>‹#›</a:t>
            </a:fld>
            <a:endParaRPr lang="en-US" altLang="vi-VN">
              <a:solidFill>
                <a:srgbClr val="000000"/>
              </a:solidFill>
            </a:endParaRPr>
          </a:p>
        </p:txBody>
      </p:sp>
    </p:spTree>
    <p:extLst>
      <p:ext uri="{BB962C8B-B14F-4D97-AF65-F5344CB8AC3E}">
        <p14:creationId xmlns:p14="http://schemas.microsoft.com/office/powerpoint/2010/main" val="4003178287"/>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0" y="1371600"/>
            <a:ext cx="6248400" cy="54864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451600" y="1371600"/>
            <a:ext cx="6248400" cy="54864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ftr" sz="quarter" idx="10"/>
          </p:nvPr>
        </p:nvSpPr>
        <p:spPr>
          <a:ln/>
        </p:spPr>
        <p:txBody>
          <a:bodyPr/>
          <a:lstStyle>
            <a:lvl1pPr>
              <a:defRPr/>
            </a:lvl1pPr>
          </a:lstStyle>
          <a:p>
            <a:pPr>
              <a:defRPr/>
            </a:pPr>
            <a:endParaRPr lang="en-US">
              <a:solidFill>
                <a:srgbClr val="000000"/>
              </a:solidFill>
            </a:endParaRPr>
          </a:p>
        </p:txBody>
      </p:sp>
      <p:sp>
        <p:nvSpPr>
          <p:cNvPr id="6" name="Rectangle 5"/>
          <p:cNvSpPr>
            <a:spLocks noGrp="1" noChangeArrowheads="1"/>
          </p:cNvSpPr>
          <p:nvPr>
            <p:ph type="sldNum" sz="quarter" idx="11"/>
          </p:nvPr>
        </p:nvSpPr>
        <p:spPr>
          <a:ln/>
        </p:spPr>
        <p:txBody>
          <a:bodyPr/>
          <a:lstStyle>
            <a:lvl1pPr>
              <a:defRPr/>
            </a:lvl1pPr>
          </a:lstStyle>
          <a:p>
            <a:pPr>
              <a:defRPr/>
            </a:pPr>
            <a:fld id="{DD5E0668-CD53-42D8-AD64-94899F4EC41B}" type="slidenum">
              <a:rPr lang="en-US" altLang="vi-VN">
                <a:solidFill>
                  <a:srgbClr val="000000"/>
                </a:solidFill>
              </a:rPr>
              <a:pPr>
                <a:defRPr/>
              </a:pPr>
              <a:t>‹#›</a:t>
            </a:fld>
            <a:endParaRPr lang="en-US" altLang="vi-VN">
              <a:solidFill>
                <a:srgbClr val="000000"/>
              </a:solidFill>
            </a:endParaRPr>
          </a:p>
        </p:txBody>
      </p:sp>
    </p:spTree>
    <p:extLst>
      <p:ext uri="{BB962C8B-B14F-4D97-AF65-F5344CB8AC3E}">
        <p14:creationId xmlns:p14="http://schemas.microsoft.com/office/powerpoint/2010/main" val="611577874"/>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ftr" sz="quarter" idx="10"/>
          </p:nvPr>
        </p:nvSpPr>
        <p:spPr>
          <a:ln/>
        </p:spPr>
        <p:txBody>
          <a:bodyPr/>
          <a:lstStyle>
            <a:lvl1pPr>
              <a:defRPr/>
            </a:lvl1pPr>
          </a:lstStyle>
          <a:p>
            <a:pPr>
              <a:defRPr/>
            </a:pPr>
            <a:endParaRPr lang="en-US">
              <a:solidFill>
                <a:srgbClr val="000000"/>
              </a:solidFill>
            </a:endParaRPr>
          </a:p>
        </p:txBody>
      </p:sp>
      <p:sp>
        <p:nvSpPr>
          <p:cNvPr id="8" name="Rectangle 5"/>
          <p:cNvSpPr>
            <a:spLocks noGrp="1" noChangeArrowheads="1"/>
          </p:cNvSpPr>
          <p:nvPr>
            <p:ph type="sldNum" sz="quarter" idx="11"/>
          </p:nvPr>
        </p:nvSpPr>
        <p:spPr>
          <a:ln/>
        </p:spPr>
        <p:txBody>
          <a:bodyPr/>
          <a:lstStyle>
            <a:lvl1pPr>
              <a:defRPr/>
            </a:lvl1pPr>
          </a:lstStyle>
          <a:p>
            <a:pPr>
              <a:defRPr/>
            </a:pPr>
            <a:fld id="{F0326C38-4179-4288-BBA2-2CD20F6084B9}" type="slidenum">
              <a:rPr lang="en-US" altLang="vi-VN">
                <a:solidFill>
                  <a:srgbClr val="000000"/>
                </a:solidFill>
              </a:rPr>
              <a:pPr>
                <a:defRPr/>
              </a:pPr>
              <a:t>‹#›</a:t>
            </a:fld>
            <a:endParaRPr lang="en-US" altLang="vi-VN">
              <a:solidFill>
                <a:srgbClr val="000000"/>
              </a:solidFill>
            </a:endParaRPr>
          </a:p>
        </p:txBody>
      </p:sp>
    </p:spTree>
    <p:extLst>
      <p:ext uri="{BB962C8B-B14F-4D97-AF65-F5344CB8AC3E}">
        <p14:creationId xmlns:p14="http://schemas.microsoft.com/office/powerpoint/2010/main" val="2844492871"/>
      </p:ext>
    </p:extLst>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ftr" sz="quarter" idx="10"/>
          </p:nvPr>
        </p:nvSpPr>
        <p:spPr>
          <a:ln/>
        </p:spPr>
        <p:txBody>
          <a:bodyPr/>
          <a:lstStyle>
            <a:lvl1pPr>
              <a:defRPr/>
            </a:lvl1pPr>
          </a:lstStyle>
          <a:p>
            <a:pPr>
              <a:defRPr/>
            </a:pPr>
            <a:endParaRPr lang="en-US">
              <a:solidFill>
                <a:srgbClr val="000000"/>
              </a:solidFill>
            </a:endParaRPr>
          </a:p>
        </p:txBody>
      </p:sp>
      <p:sp>
        <p:nvSpPr>
          <p:cNvPr id="4" name="Rectangle 5"/>
          <p:cNvSpPr>
            <a:spLocks noGrp="1" noChangeArrowheads="1"/>
          </p:cNvSpPr>
          <p:nvPr>
            <p:ph type="sldNum" sz="quarter" idx="11"/>
          </p:nvPr>
        </p:nvSpPr>
        <p:spPr>
          <a:ln/>
        </p:spPr>
        <p:txBody>
          <a:bodyPr/>
          <a:lstStyle>
            <a:lvl1pPr>
              <a:defRPr/>
            </a:lvl1pPr>
          </a:lstStyle>
          <a:p>
            <a:pPr>
              <a:defRPr/>
            </a:pPr>
            <a:fld id="{2D8D78B8-6EBF-4341-B62C-1FDFE9DA375D}" type="slidenum">
              <a:rPr lang="en-US" altLang="vi-VN">
                <a:solidFill>
                  <a:srgbClr val="000000"/>
                </a:solidFill>
              </a:rPr>
              <a:pPr>
                <a:defRPr/>
              </a:pPr>
              <a:t>‹#›</a:t>
            </a:fld>
            <a:endParaRPr lang="en-US" altLang="vi-VN">
              <a:solidFill>
                <a:srgbClr val="000000"/>
              </a:solidFill>
            </a:endParaRPr>
          </a:p>
        </p:txBody>
      </p:sp>
    </p:spTree>
    <p:extLst>
      <p:ext uri="{BB962C8B-B14F-4D97-AF65-F5344CB8AC3E}">
        <p14:creationId xmlns:p14="http://schemas.microsoft.com/office/powerpoint/2010/main" val="2493162792"/>
      </p:ext>
    </p:extLst>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ftr" sz="quarter" idx="10"/>
          </p:nvPr>
        </p:nvSpPr>
        <p:spPr>
          <a:ln/>
        </p:spPr>
        <p:txBody>
          <a:bodyPr/>
          <a:lstStyle>
            <a:lvl1pPr>
              <a:defRPr/>
            </a:lvl1pPr>
          </a:lstStyle>
          <a:p>
            <a:pPr>
              <a:defRPr/>
            </a:pPr>
            <a:endParaRPr lang="en-US">
              <a:solidFill>
                <a:srgbClr val="000000"/>
              </a:solidFill>
            </a:endParaRPr>
          </a:p>
        </p:txBody>
      </p:sp>
      <p:sp>
        <p:nvSpPr>
          <p:cNvPr id="3" name="Rectangle 5"/>
          <p:cNvSpPr>
            <a:spLocks noGrp="1" noChangeArrowheads="1"/>
          </p:cNvSpPr>
          <p:nvPr>
            <p:ph type="sldNum" sz="quarter" idx="11"/>
          </p:nvPr>
        </p:nvSpPr>
        <p:spPr>
          <a:ln/>
        </p:spPr>
        <p:txBody>
          <a:bodyPr/>
          <a:lstStyle>
            <a:lvl1pPr>
              <a:defRPr/>
            </a:lvl1pPr>
          </a:lstStyle>
          <a:p>
            <a:pPr>
              <a:defRPr/>
            </a:pPr>
            <a:fld id="{EDB2F090-87A1-401D-9883-5415C1780A3D}" type="slidenum">
              <a:rPr lang="en-US" altLang="vi-VN">
                <a:solidFill>
                  <a:srgbClr val="000000"/>
                </a:solidFill>
              </a:rPr>
              <a:pPr>
                <a:defRPr/>
              </a:pPr>
              <a:t>‹#›</a:t>
            </a:fld>
            <a:endParaRPr lang="en-US" altLang="vi-VN">
              <a:solidFill>
                <a:srgbClr val="000000"/>
              </a:solidFill>
            </a:endParaRPr>
          </a:p>
        </p:txBody>
      </p:sp>
    </p:spTree>
    <p:extLst>
      <p:ext uri="{BB962C8B-B14F-4D97-AF65-F5344CB8AC3E}">
        <p14:creationId xmlns:p14="http://schemas.microsoft.com/office/powerpoint/2010/main" val="1869936969"/>
      </p:ext>
    </p:extLst>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4766733" y="708025"/>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ftr" sz="quarter" idx="10"/>
          </p:nvPr>
        </p:nvSpPr>
        <p:spPr>
          <a:ln/>
        </p:spPr>
        <p:txBody>
          <a:bodyPr/>
          <a:lstStyle>
            <a:lvl1pPr>
              <a:defRPr/>
            </a:lvl1pPr>
          </a:lstStyle>
          <a:p>
            <a:pPr>
              <a:defRPr/>
            </a:pPr>
            <a:endParaRPr lang="en-US">
              <a:solidFill>
                <a:srgbClr val="000000"/>
              </a:solidFill>
            </a:endParaRPr>
          </a:p>
        </p:txBody>
      </p:sp>
      <p:sp>
        <p:nvSpPr>
          <p:cNvPr id="6" name="Rectangle 5"/>
          <p:cNvSpPr>
            <a:spLocks noGrp="1" noChangeArrowheads="1"/>
          </p:cNvSpPr>
          <p:nvPr>
            <p:ph type="sldNum" sz="quarter" idx="11"/>
          </p:nvPr>
        </p:nvSpPr>
        <p:spPr>
          <a:ln/>
        </p:spPr>
        <p:txBody>
          <a:bodyPr/>
          <a:lstStyle>
            <a:lvl1pPr>
              <a:defRPr/>
            </a:lvl1pPr>
          </a:lstStyle>
          <a:p>
            <a:pPr>
              <a:defRPr/>
            </a:pPr>
            <a:fld id="{DA1568CA-F9F3-45A8-8978-C7B31E673B3F}" type="slidenum">
              <a:rPr lang="en-US" altLang="vi-VN">
                <a:solidFill>
                  <a:srgbClr val="000000"/>
                </a:solidFill>
              </a:rPr>
              <a:pPr>
                <a:defRPr/>
              </a:pPr>
              <a:t>‹#›</a:t>
            </a:fld>
            <a:endParaRPr lang="en-US" altLang="vi-VN">
              <a:solidFill>
                <a:srgbClr val="000000"/>
              </a:solidFill>
            </a:endParaRPr>
          </a:p>
        </p:txBody>
      </p:sp>
    </p:spTree>
    <p:extLst>
      <p:ext uri="{BB962C8B-B14F-4D97-AF65-F5344CB8AC3E}">
        <p14:creationId xmlns:p14="http://schemas.microsoft.com/office/powerpoint/2010/main" val="974881832"/>
      </p:ext>
    </p:extLst>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ftr" sz="quarter" idx="10"/>
          </p:nvPr>
        </p:nvSpPr>
        <p:spPr>
          <a:ln/>
        </p:spPr>
        <p:txBody>
          <a:bodyPr/>
          <a:lstStyle>
            <a:lvl1pPr>
              <a:defRPr/>
            </a:lvl1pPr>
          </a:lstStyle>
          <a:p>
            <a:pPr>
              <a:defRPr/>
            </a:pPr>
            <a:endParaRPr lang="en-US">
              <a:solidFill>
                <a:srgbClr val="000000"/>
              </a:solidFill>
            </a:endParaRPr>
          </a:p>
        </p:txBody>
      </p:sp>
      <p:sp>
        <p:nvSpPr>
          <p:cNvPr id="6" name="Rectangle 5"/>
          <p:cNvSpPr>
            <a:spLocks noGrp="1" noChangeArrowheads="1"/>
          </p:cNvSpPr>
          <p:nvPr>
            <p:ph type="sldNum" sz="quarter" idx="11"/>
          </p:nvPr>
        </p:nvSpPr>
        <p:spPr>
          <a:ln/>
        </p:spPr>
        <p:txBody>
          <a:bodyPr/>
          <a:lstStyle>
            <a:lvl1pPr>
              <a:defRPr/>
            </a:lvl1pPr>
          </a:lstStyle>
          <a:p>
            <a:pPr>
              <a:defRPr/>
            </a:pPr>
            <a:fld id="{C45276F2-1037-42E9-98DF-6332CDC7541A}" type="slidenum">
              <a:rPr lang="en-US" altLang="vi-VN">
                <a:solidFill>
                  <a:srgbClr val="000000"/>
                </a:solidFill>
              </a:rPr>
              <a:pPr>
                <a:defRPr/>
              </a:pPr>
              <a:t>‹#›</a:t>
            </a:fld>
            <a:endParaRPr lang="en-US" altLang="vi-VN">
              <a:solidFill>
                <a:srgbClr val="000000"/>
              </a:solidFill>
            </a:endParaRPr>
          </a:p>
        </p:txBody>
      </p:sp>
    </p:spTree>
    <p:extLst>
      <p:ext uri="{BB962C8B-B14F-4D97-AF65-F5344CB8AC3E}">
        <p14:creationId xmlns:p14="http://schemas.microsoft.com/office/powerpoint/2010/main" val="3503137245"/>
      </p:ext>
    </p:extLst>
  </p:cSld>
  <p:clrMapOvr>
    <a:masterClrMapping/>
  </p:clrMapOvr>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ftr" sz="quarter" idx="10"/>
          </p:nvPr>
        </p:nvSpPr>
        <p:spPr>
          <a:ln/>
        </p:spPr>
        <p:txBody>
          <a:bodyPr/>
          <a:lstStyle>
            <a:lvl1pPr>
              <a:defRPr/>
            </a:lvl1pPr>
          </a:lstStyle>
          <a:p>
            <a:pPr>
              <a:defRPr/>
            </a:pPr>
            <a:endParaRPr lang="en-US">
              <a:solidFill>
                <a:srgbClr val="000000"/>
              </a:solidFill>
            </a:endParaRPr>
          </a:p>
        </p:txBody>
      </p:sp>
      <p:sp>
        <p:nvSpPr>
          <p:cNvPr id="5" name="Rectangle 5"/>
          <p:cNvSpPr>
            <a:spLocks noGrp="1" noChangeArrowheads="1"/>
          </p:cNvSpPr>
          <p:nvPr>
            <p:ph type="sldNum" sz="quarter" idx="11"/>
          </p:nvPr>
        </p:nvSpPr>
        <p:spPr>
          <a:ln/>
        </p:spPr>
        <p:txBody>
          <a:bodyPr/>
          <a:lstStyle>
            <a:lvl1pPr>
              <a:defRPr/>
            </a:lvl1pPr>
          </a:lstStyle>
          <a:p>
            <a:pPr>
              <a:defRPr/>
            </a:pPr>
            <a:fld id="{B619B3E7-7565-4FC9-B01F-80F62EC873F6}" type="slidenum">
              <a:rPr lang="en-US" altLang="vi-VN">
                <a:solidFill>
                  <a:srgbClr val="000000"/>
                </a:solidFill>
              </a:rPr>
              <a:pPr>
                <a:defRPr/>
              </a:pPr>
              <a:t>‹#›</a:t>
            </a:fld>
            <a:endParaRPr lang="en-US" altLang="vi-VN">
              <a:solidFill>
                <a:srgbClr val="000000"/>
              </a:solidFill>
            </a:endParaRPr>
          </a:p>
        </p:txBody>
      </p:sp>
    </p:spTree>
    <p:extLst>
      <p:ext uri="{BB962C8B-B14F-4D97-AF65-F5344CB8AC3E}">
        <p14:creationId xmlns:p14="http://schemas.microsoft.com/office/powerpoint/2010/main" val="1562611954"/>
      </p:ext>
    </p:extLst>
  </p:cSld>
  <p:clrMapOvr>
    <a:masterClrMapping/>
  </p:clrMapOvr>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525000" y="228600"/>
            <a:ext cx="3175000" cy="66294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0" y="228600"/>
            <a:ext cx="9321800" cy="66294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ftr" sz="quarter" idx="10"/>
          </p:nvPr>
        </p:nvSpPr>
        <p:spPr>
          <a:ln/>
        </p:spPr>
        <p:txBody>
          <a:bodyPr/>
          <a:lstStyle>
            <a:lvl1pPr>
              <a:defRPr/>
            </a:lvl1pPr>
          </a:lstStyle>
          <a:p>
            <a:pPr>
              <a:defRPr/>
            </a:pPr>
            <a:endParaRPr lang="en-US">
              <a:solidFill>
                <a:srgbClr val="000000"/>
              </a:solidFill>
            </a:endParaRPr>
          </a:p>
        </p:txBody>
      </p:sp>
      <p:sp>
        <p:nvSpPr>
          <p:cNvPr id="5" name="Rectangle 5"/>
          <p:cNvSpPr>
            <a:spLocks noGrp="1" noChangeArrowheads="1"/>
          </p:cNvSpPr>
          <p:nvPr>
            <p:ph type="sldNum" sz="quarter" idx="11"/>
          </p:nvPr>
        </p:nvSpPr>
        <p:spPr>
          <a:ln/>
        </p:spPr>
        <p:txBody>
          <a:bodyPr/>
          <a:lstStyle>
            <a:lvl1pPr>
              <a:defRPr/>
            </a:lvl1pPr>
          </a:lstStyle>
          <a:p>
            <a:pPr>
              <a:defRPr/>
            </a:pPr>
            <a:fld id="{6212F836-008A-4017-A183-A7A7DB7CDAA8}" type="slidenum">
              <a:rPr lang="en-US" altLang="vi-VN">
                <a:solidFill>
                  <a:srgbClr val="000000"/>
                </a:solidFill>
              </a:rPr>
              <a:pPr>
                <a:defRPr/>
              </a:pPr>
              <a:t>‹#›</a:t>
            </a:fld>
            <a:endParaRPr lang="en-US" altLang="vi-VN">
              <a:solidFill>
                <a:srgbClr val="000000"/>
              </a:solidFill>
            </a:endParaRPr>
          </a:p>
        </p:txBody>
      </p:sp>
    </p:spTree>
    <p:extLst>
      <p:ext uri="{BB962C8B-B14F-4D97-AF65-F5344CB8AC3E}">
        <p14:creationId xmlns:p14="http://schemas.microsoft.com/office/powerpoint/2010/main" val="2798422189"/>
      </p:ext>
    </p:extLst>
  </p:cSld>
  <p:clrMapOvr>
    <a:masterClrMapping/>
  </p:clrMapOvr>
  <p:timing>
    <p:tnLst>
      <p:par>
        <p:cTn id="1" dur="indefinite" restart="never" nodeType="tmRoot"/>
      </p:par>
    </p:tnLst>
  </p:timing>
</p:sldLayout>
</file>

<file path=ppt/slideLayouts/slideLayout12.xml><?xml version="1.0" encoding="utf-8"?>
<p:sldLayout xmlns:a="http://schemas.openxmlformats.org/drawingml/2006/main" xmlns:r="http://schemas.openxmlformats.org/officeDocument/2006/relationships" xmlns:p="http://schemas.openxmlformats.org/presentationml/2006/main" type="txAndMedia" preserve="1">
  <p:cSld name="Title, Text and Media Clip">
    <p:spTree>
      <p:nvGrpSpPr>
        <p:cNvPr id="1" name=""/>
        <p:cNvGrpSpPr/>
        <p:nvPr/>
      </p:nvGrpSpPr>
      <p:grpSpPr>
        <a:xfrm>
          <a:off x="0" y="0"/>
          <a:ext cx="0" cy="0"/>
          <a:chOff x="0" y="0"/>
          <a:chExt cx="0" cy="0"/>
        </a:xfrm>
      </p:grpSpPr>
      <p:sp>
        <p:nvSpPr>
          <p:cNvPr id="2" name="Title 1"/>
          <p:cNvSpPr>
            <a:spLocks noGrp="1"/>
          </p:cNvSpPr>
          <p:nvPr>
            <p:ph type="title"/>
          </p:nvPr>
        </p:nvSpPr>
        <p:spPr>
          <a:xfrm>
            <a:off x="0" y="228600"/>
            <a:ext cx="11785600" cy="762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0" y="1371600"/>
            <a:ext cx="6248400" cy="54864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Media Placeholder 3"/>
          <p:cNvSpPr>
            <a:spLocks noGrp="1"/>
          </p:cNvSpPr>
          <p:nvPr>
            <p:ph type="media" sz="half" idx="2"/>
          </p:nvPr>
        </p:nvSpPr>
        <p:spPr>
          <a:xfrm>
            <a:off x="6451600" y="1371600"/>
            <a:ext cx="6248400" cy="5486400"/>
          </a:xfrm>
        </p:spPr>
        <p:txBody>
          <a:bodyPr/>
          <a:lstStyle/>
          <a:p>
            <a:pPr lvl="0"/>
            <a:endParaRPr lang="en-US" noProof="0" smtClean="0"/>
          </a:p>
        </p:txBody>
      </p:sp>
      <p:sp>
        <p:nvSpPr>
          <p:cNvPr id="5" name="Rectangle 4"/>
          <p:cNvSpPr>
            <a:spLocks noGrp="1" noChangeArrowheads="1"/>
          </p:cNvSpPr>
          <p:nvPr>
            <p:ph type="ftr" sz="quarter" idx="10"/>
          </p:nvPr>
        </p:nvSpPr>
        <p:spPr>
          <a:ln/>
        </p:spPr>
        <p:txBody>
          <a:bodyPr/>
          <a:lstStyle>
            <a:lvl1pPr>
              <a:defRPr/>
            </a:lvl1pPr>
          </a:lstStyle>
          <a:p>
            <a:pPr>
              <a:defRPr/>
            </a:pPr>
            <a:endParaRPr lang="en-US">
              <a:solidFill>
                <a:srgbClr val="000000"/>
              </a:solidFill>
            </a:endParaRPr>
          </a:p>
        </p:txBody>
      </p:sp>
      <p:sp>
        <p:nvSpPr>
          <p:cNvPr id="6" name="Rectangle 5"/>
          <p:cNvSpPr>
            <a:spLocks noGrp="1" noChangeArrowheads="1"/>
          </p:cNvSpPr>
          <p:nvPr>
            <p:ph type="sldNum" sz="quarter" idx="11"/>
          </p:nvPr>
        </p:nvSpPr>
        <p:spPr>
          <a:ln/>
        </p:spPr>
        <p:txBody>
          <a:bodyPr/>
          <a:lstStyle>
            <a:lvl1pPr>
              <a:defRPr/>
            </a:lvl1pPr>
          </a:lstStyle>
          <a:p>
            <a:pPr>
              <a:defRPr/>
            </a:pPr>
            <a:fld id="{137CCC68-2DBB-4496-AE35-007E5D94B132}" type="slidenum">
              <a:rPr lang="en-US" altLang="vi-VN">
                <a:solidFill>
                  <a:srgbClr val="000000"/>
                </a:solidFill>
              </a:rPr>
              <a:pPr>
                <a:defRPr/>
              </a:pPr>
              <a:t>‹#›</a:t>
            </a:fld>
            <a:endParaRPr lang="en-US" altLang="vi-VN">
              <a:solidFill>
                <a:srgbClr val="000000"/>
              </a:solidFill>
            </a:endParaRPr>
          </a:p>
        </p:txBody>
      </p:sp>
    </p:spTree>
    <p:extLst>
      <p:ext uri="{BB962C8B-B14F-4D97-AF65-F5344CB8AC3E}">
        <p14:creationId xmlns:p14="http://schemas.microsoft.com/office/powerpoint/2010/main" val="565680500"/>
      </p:ext>
    </p:extLst>
  </p:cSld>
  <p:clrMapOvr>
    <a:masterClrMapping/>
  </p:clrMapOvr>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type="objAndTwoObj" preserve="1">
  <p:cSld name="Title, Conten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0" y="228600"/>
            <a:ext cx="11785600" cy="762000"/>
          </a:xfrm>
        </p:spPr>
        <p:txBody>
          <a:bodyPr/>
          <a:lstStyle/>
          <a:p>
            <a:r>
              <a:rPr lang="en-US" smtClean="0"/>
              <a:t>Click to edit Master title style</a:t>
            </a:r>
            <a:endParaRPr lang="en-US"/>
          </a:p>
        </p:txBody>
      </p:sp>
      <p:sp>
        <p:nvSpPr>
          <p:cNvPr id="3" name="Content Placeholder 2"/>
          <p:cNvSpPr>
            <a:spLocks noGrp="1"/>
          </p:cNvSpPr>
          <p:nvPr>
            <p:ph sz="half" idx="1"/>
          </p:nvPr>
        </p:nvSpPr>
        <p:spPr>
          <a:xfrm>
            <a:off x="0" y="1371600"/>
            <a:ext cx="6248400" cy="54864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6451600" y="1371600"/>
            <a:ext cx="6248400" cy="26670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6451600" y="4191000"/>
            <a:ext cx="6248400" cy="26670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Rectangle 4"/>
          <p:cNvSpPr>
            <a:spLocks noGrp="1" noChangeArrowheads="1"/>
          </p:cNvSpPr>
          <p:nvPr>
            <p:ph type="ftr" sz="quarter" idx="10"/>
          </p:nvPr>
        </p:nvSpPr>
        <p:spPr>
          <a:ln/>
        </p:spPr>
        <p:txBody>
          <a:bodyPr/>
          <a:lstStyle>
            <a:lvl1pPr>
              <a:defRPr/>
            </a:lvl1pPr>
          </a:lstStyle>
          <a:p>
            <a:pPr>
              <a:defRPr/>
            </a:pPr>
            <a:endParaRPr lang="en-US">
              <a:solidFill>
                <a:srgbClr val="000000"/>
              </a:solidFill>
            </a:endParaRPr>
          </a:p>
        </p:txBody>
      </p:sp>
      <p:sp>
        <p:nvSpPr>
          <p:cNvPr id="7" name="Rectangle 5"/>
          <p:cNvSpPr>
            <a:spLocks noGrp="1" noChangeArrowheads="1"/>
          </p:cNvSpPr>
          <p:nvPr>
            <p:ph type="sldNum" sz="quarter" idx="11"/>
          </p:nvPr>
        </p:nvSpPr>
        <p:spPr>
          <a:ln/>
        </p:spPr>
        <p:txBody>
          <a:bodyPr/>
          <a:lstStyle>
            <a:lvl1pPr>
              <a:defRPr/>
            </a:lvl1pPr>
          </a:lstStyle>
          <a:p>
            <a:pPr>
              <a:defRPr/>
            </a:pPr>
            <a:fld id="{694156DA-E8F0-410C-B421-F4854A872EC9}" type="slidenum">
              <a:rPr lang="en-US" altLang="vi-VN">
                <a:solidFill>
                  <a:srgbClr val="000000"/>
                </a:solidFill>
              </a:rPr>
              <a:pPr>
                <a:defRPr/>
              </a:pPr>
              <a:t>‹#›</a:t>
            </a:fld>
            <a:endParaRPr lang="en-US" altLang="vi-VN">
              <a:solidFill>
                <a:srgbClr val="000000"/>
              </a:solidFill>
            </a:endParaRPr>
          </a:p>
        </p:txBody>
      </p:sp>
    </p:spTree>
    <p:extLst>
      <p:ext uri="{BB962C8B-B14F-4D97-AF65-F5344CB8AC3E}">
        <p14:creationId xmlns:p14="http://schemas.microsoft.com/office/powerpoint/2010/main" val="829312177"/>
      </p:ext>
    </p:extLst>
  </p:cSld>
  <p:clrMapOvr>
    <a:masterClrMapping/>
  </p:clrMapOvr>
  <p:timing>
    <p:tnLst>
      <p:par>
        <p:cTn id="1" dur="indefinite" restart="never" nodeType="tmRoot"/>
      </p:par>
    </p:tn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type="obj">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24"/>
          <p:cNvSpPr>
            <a:spLocks noGrp="1" noChangeArrowheads="1"/>
          </p:cNvSpPr>
          <p:nvPr>
            <p:ph type="dt" sz="half" idx="10"/>
          </p:nvPr>
        </p:nvSpPr>
        <p:spPr>
          <a:xfrm>
            <a:off x="609600" y="6248400"/>
            <a:ext cx="2844800" cy="457200"/>
          </a:xfrm>
          <a:prstGeom prst="rect">
            <a:avLst/>
          </a:prstGeom>
          <a:ln/>
        </p:spPr>
        <p:txBody>
          <a:bodyPr/>
          <a:lstStyle>
            <a:lvl1pPr>
              <a:defRPr/>
            </a:lvl1pPr>
          </a:lstStyle>
          <a:p>
            <a:pPr>
              <a:defRPr/>
            </a:pPr>
            <a:endParaRPr lang="en-US">
              <a:solidFill>
                <a:srgbClr val="FFFFFF"/>
              </a:solidFill>
            </a:endParaRPr>
          </a:p>
        </p:txBody>
      </p:sp>
      <p:sp>
        <p:nvSpPr>
          <p:cNvPr id="5" name="Rectangle 2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6" name="Rectangle 26"/>
          <p:cNvSpPr>
            <a:spLocks noGrp="1" noChangeArrowheads="1"/>
          </p:cNvSpPr>
          <p:nvPr>
            <p:ph type="sldNum" sz="quarter" idx="12"/>
          </p:nvPr>
        </p:nvSpPr>
        <p:spPr>
          <a:ln/>
        </p:spPr>
        <p:txBody>
          <a:bodyPr/>
          <a:lstStyle>
            <a:lvl1pPr>
              <a:defRPr/>
            </a:lvl1pPr>
          </a:lstStyle>
          <a:p>
            <a:pPr>
              <a:defRPr/>
            </a:pPr>
            <a:fld id="{D1A59CC1-5441-43B2-934E-F491A455ADCA}" type="slidenum">
              <a:rPr lang="en-US" altLang="vi-VN">
                <a:solidFill>
                  <a:srgbClr val="FFFFFF"/>
                </a:solidFill>
              </a:rPr>
              <a:pPr>
                <a:defRPr/>
              </a:pPr>
              <a:t>‹#›</a:t>
            </a:fld>
            <a:endParaRPr lang="en-US" altLang="vi-VN">
              <a:solidFill>
                <a:srgbClr val="FFFFFF"/>
              </a:solidFill>
            </a:endParaRPr>
          </a:p>
        </p:txBody>
      </p:sp>
    </p:spTree>
    <p:extLst>
      <p:ext uri="{BB962C8B-B14F-4D97-AF65-F5344CB8AC3E}">
        <p14:creationId xmlns:p14="http://schemas.microsoft.com/office/powerpoint/2010/main" val="4217112723"/>
      </p:ext>
    </p:extLst>
  </p:cSld>
  <p:clrMapOvr>
    <a:masterClrMapping/>
  </p:clrMapOvr>
  <p:timing>
    <p:tnLst>
      <p:par>
        <p:cTn id="1" dur="indefinite" restart="never" nodeType="tmRoot"/>
      </p:par>
    </p:tn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type="objOnly">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609600" y="228600"/>
            <a:ext cx="10972800" cy="58674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3" name="Rectangle 7"/>
          <p:cNvSpPr>
            <a:spLocks noGrp="1" noChangeArrowheads="1"/>
          </p:cNvSpPr>
          <p:nvPr>
            <p:ph type="sldNum" sz="quarter" idx="10"/>
          </p:nvPr>
        </p:nvSpPr>
        <p:spPr>
          <a:ln/>
        </p:spPr>
        <p:txBody>
          <a:bodyPr/>
          <a:lstStyle>
            <a:lvl1pPr>
              <a:defRPr/>
            </a:lvl1pPr>
          </a:lstStyle>
          <a:p>
            <a:pPr>
              <a:defRPr/>
            </a:pPr>
            <a:fld id="{02EF2D6E-3F30-4405-8667-D5325656C5A4}" type="slidenum">
              <a:rPr lang="vi-VN" altLang="vi-VN">
                <a:solidFill>
                  <a:srgbClr val="FFFFFF"/>
                </a:solidFill>
              </a:rPr>
              <a:pPr>
                <a:defRPr/>
              </a:pPr>
              <a:t>‹#›</a:t>
            </a:fld>
            <a:endParaRPr lang="vi-VN" altLang="vi-VN">
              <a:solidFill>
                <a:srgbClr val="FFFFFF"/>
              </a:solidFill>
            </a:endParaRPr>
          </a:p>
        </p:txBody>
      </p:sp>
    </p:spTree>
    <p:extLst>
      <p:ext uri="{BB962C8B-B14F-4D97-AF65-F5344CB8AC3E}">
        <p14:creationId xmlns:p14="http://schemas.microsoft.com/office/powerpoint/2010/main" val="39498315"/>
      </p:ext>
    </p:extLst>
  </p:cSld>
  <p:clrMapOvr>
    <a:masterClrMapping/>
  </p:clrMapOvr>
  <p:timing>
    <p:tnLst>
      <p:par>
        <p:cTn id="1" dur="indefinite" restart="never" nodeType="tmRoot"/>
      </p:par>
    </p:tn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ftr" sz="quarter" idx="10"/>
          </p:nvPr>
        </p:nvSpPr>
        <p:spPr>
          <a:ln/>
        </p:spPr>
        <p:txBody>
          <a:bodyPr/>
          <a:lstStyle>
            <a:lvl1pPr>
              <a:defRPr/>
            </a:lvl1pPr>
          </a:lstStyle>
          <a:p>
            <a:pPr>
              <a:defRPr/>
            </a:pPr>
            <a:endParaRPr lang="en-US">
              <a:solidFill>
                <a:srgbClr val="000000"/>
              </a:solidFill>
            </a:endParaRPr>
          </a:p>
        </p:txBody>
      </p:sp>
      <p:sp>
        <p:nvSpPr>
          <p:cNvPr id="5" name="Rectangle 5"/>
          <p:cNvSpPr>
            <a:spLocks noGrp="1" noChangeArrowheads="1"/>
          </p:cNvSpPr>
          <p:nvPr>
            <p:ph type="sldNum" sz="quarter" idx="11"/>
          </p:nvPr>
        </p:nvSpPr>
        <p:spPr>
          <a:ln/>
        </p:spPr>
        <p:txBody>
          <a:bodyPr/>
          <a:lstStyle>
            <a:lvl1pPr>
              <a:defRPr/>
            </a:lvl1pPr>
          </a:lstStyle>
          <a:p>
            <a:pPr>
              <a:defRPr/>
            </a:pPr>
            <a:fld id="{C1EC9263-7B0D-4E8C-A174-BE366F1C4112}" type="slidenum">
              <a:rPr lang="en-US" altLang="vi-VN">
                <a:solidFill>
                  <a:srgbClr val="000000"/>
                </a:solidFill>
              </a:rPr>
              <a:pPr>
                <a:defRPr/>
              </a:pPr>
              <a:t>‹#›</a:t>
            </a:fld>
            <a:endParaRPr lang="en-US" altLang="vi-VN">
              <a:solidFill>
                <a:srgbClr val="000000"/>
              </a:solidFill>
            </a:endParaRPr>
          </a:p>
        </p:txBody>
      </p:sp>
    </p:spTree>
    <p:extLst>
      <p:ext uri="{BB962C8B-B14F-4D97-AF65-F5344CB8AC3E}">
        <p14:creationId xmlns:p14="http://schemas.microsoft.com/office/powerpoint/2010/main" val="4041271742"/>
      </p:ext>
    </p:extLst>
  </p:cSld>
  <p:clrMapOvr>
    <a:masterClrMapping/>
  </p:clrMapOvr>
  <p:timing>
    <p:tnLst>
      <p:par>
        <p:cTn id="1" dur="indefinite" restart="never" nodeType="tmRoot"/>
      </p:par>
    </p:tn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3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ftr" sz="quarter" idx="10"/>
          </p:nvPr>
        </p:nvSpPr>
        <p:spPr>
          <a:ln/>
        </p:spPr>
        <p:txBody>
          <a:bodyPr/>
          <a:lstStyle>
            <a:lvl1pPr>
              <a:defRPr/>
            </a:lvl1pPr>
          </a:lstStyle>
          <a:p>
            <a:pPr>
              <a:defRPr/>
            </a:pPr>
            <a:endParaRPr lang="en-US">
              <a:solidFill>
                <a:srgbClr val="000000"/>
              </a:solidFill>
            </a:endParaRPr>
          </a:p>
        </p:txBody>
      </p:sp>
      <p:sp>
        <p:nvSpPr>
          <p:cNvPr id="5" name="Rectangle 5"/>
          <p:cNvSpPr>
            <a:spLocks noGrp="1" noChangeArrowheads="1"/>
          </p:cNvSpPr>
          <p:nvPr>
            <p:ph type="sldNum" sz="quarter" idx="11"/>
          </p:nvPr>
        </p:nvSpPr>
        <p:spPr>
          <a:ln/>
        </p:spPr>
        <p:txBody>
          <a:bodyPr/>
          <a:lstStyle>
            <a:lvl1pPr>
              <a:defRPr/>
            </a:lvl1pPr>
          </a:lstStyle>
          <a:p>
            <a:pPr>
              <a:defRPr/>
            </a:pPr>
            <a:fld id="{C1EC9263-7B0D-4E8C-A174-BE366F1C4112}" type="slidenum">
              <a:rPr lang="en-US" altLang="vi-VN">
                <a:solidFill>
                  <a:srgbClr val="000000"/>
                </a:solidFill>
              </a:rPr>
              <a:pPr>
                <a:defRPr/>
              </a:pPr>
              <a:t>‹#›</a:t>
            </a:fld>
            <a:endParaRPr lang="en-US" altLang="vi-VN">
              <a:solidFill>
                <a:srgbClr val="000000"/>
              </a:solidFill>
            </a:endParaRPr>
          </a:p>
        </p:txBody>
      </p:sp>
    </p:spTree>
    <p:extLst>
      <p:ext uri="{BB962C8B-B14F-4D97-AF65-F5344CB8AC3E}">
        <p14:creationId xmlns:p14="http://schemas.microsoft.com/office/powerpoint/2010/main" val="2470747832"/>
      </p:ext>
    </p:extLst>
  </p:cSld>
  <p:clrMapOvr>
    <a:masterClrMapping/>
  </p:clrMapOvr>
  <p:timing>
    <p:tnLst>
      <p:par>
        <p:cTn id="1" dur="indefinite" restart="never" nodeType="tmRoot"/>
      </p:par>
    </p:tn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4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ftr" sz="quarter" idx="10"/>
          </p:nvPr>
        </p:nvSpPr>
        <p:spPr>
          <a:ln/>
        </p:spPr>
        <p:txBody>
          <a:bodyPr/>
          <a:lstStyle>
            <a:lvl1pPr>
              <a:defRPr/>
            </a:lvl1pPr>
          </a:lstStyle>
          <a:p>
            <a:pPr>
              <a:defRPr/>
            </a:pPr>
            <a:endParaRPr lang="en-US">
              <a:solidFill>
                <a:srgbClr val="000000"/>
              </a:solidFill>
            </a:endParaRPr>
          </a:p>
        </p:txBody>
      </p:sp>
      <p:sp>
        <p:nvSpPr>
          <p:cNvPr id="5" name="Rectangle 5"/>
          <p:cNvSpPr>
            <a:spLocks noGrp="1" noChangeArrowheads="1"/>
          </p:cNvSpPr>
          <p:nvPr>
            <p:ph type="sldNum" sz="quarter" idx="11"/>
          </p:nvPr>
        </p:nvSpPr>
        <p:spPr>
          <a:ln/>
        </p:spPr>
        <p:txBody>
          <a:bodyPr/>
          <a:lstStyle>
            <a:lvl1pPr>
              <a:defRPr/>
            </a:lvl1pPr>
          </a:lstStyle>
          <a:p>
            <a:pPr>
              <a:defRPr/>
            </a:pPr>
            <a:fld id="{C1EC9263-7B0D-4E8C-A174-BE366F1C4112}" type="slidenum">
              <a:rPr lang="en-US" altLang="vi-VN">
                <a:solidFill>
                  <a:srgbClr val="000000"/>
                </a:solidFill>
              </a:rPr>
              <a:pPr>
                <a:defRPr/>
              </a:pPr>
              <a:t>‹#›</a:t>
            </a:fld>
            <a:endParaRPr lang="en-US" altLang="vi-VN">
              <a:solidFill>
                <a:srgbClr val="000000"/>
              </a:solidFill>
            </a:endParaRPr>
          </a:p>
        </p:txBody>
      </p:sp>
    </p:spTree>
    <p:extLst>
      <p:ext uri="{BB962C8B-B14F-4D97-AF65-F5344CB8AC3E}">
        <p14:creationId xmlns:p14="http://schemas.microsoft.com/office/powerpoint/2010/main" val="4140260419"/>
      </p:ext>
    </p:extLst>
  </p:cSld>
  <p:clrMapOvr>
    <a:masterClrMapping/>
  </p:clrMapOvr>
  <p:timing>
    <p:tnLst>
      <p:par>
        <p:cTn id="1" dur="indefinite" restart="never" nodeType="tmRoot"/>
      </p:par>
    </p:tn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5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ftr" sz="quarter" idx="10"/>
          </p:nvPr>
        </p:nvSpPr>
        <p:spPr>
          <a:ln/>
        </p:spPr>
        <p:txBody>
          <a:bodyPr/>
          <a:lstStyle>
            <a:lvl1pPr>
              <a:defRPr/>
            </a:lvl1pPr>
          </a:lstStyle>
          <a:p>
            <a:pPr>
              <a:defRPr/>
            </a:pPr>
            <a:endParaRPr lang="en-US">
              <a:solidFill>
                <a:srgbClr val="000000"/>
              </a:solidFill>
            </a:endParaRPr>
          </a:p>
        </p:txBody>
      </p:sp>
      <p:sp>
        <p:nvSpPr>
          <p:cNvPr id="5" name="Rectangle 5"/>
          <p:cNvSpPr>
            <a:spLocks noGrp="1" noChangeArrowheads="1"/>
          </p:cNvSpPr>
          <p:nvPr>
            <p:ph type="sldNum" sz="quarter" idx="11"/>
          </p:nvPr>
        </p:nvSpPr>
        <p:spPr>
          <a:ln/>
        </p:spPr>
        <p:txBody>
          <a:bodyPr/>
          <a:lstStyle>
            <a:lvl1pPr>
              <a:defRPr/>
            </a:lvl1pPr>
          </a:lstStyle>
          <a:p>
            <a:pPr>
              <a:defRPr/>
            </a:pPr>
            <a:fld id="{C1EC9263-7B0D-4E8C-A174-BE366F1C4112}" type="slidenum">
              <a:rPr lang="en-US" altLang="vi-VN">
                <a:solidFill>
                  <a:srgbClr val="000000"/>
                </a:solidFill>
              </a:rPr>
              <a:pPr>
                <a:defRPr/>
              </a:pPr>
              <a:t>‹#›</a:t>
            </a:fld>
            <a:endParaRPr lang="en-US" altLang="vi-VN">
              <a:solidFill>
                <a:srgbClr val="000000"/>
              </a:solidFill>
            </a:endParaRPr>
          </a:p>
        </p:txBody>
      </p:sp>
    </p:spTree>
    <p:extLst>
      <p:ext uri="{BB962C8B-B14F-4D97-AF65-F5344CB8AC3E}">
        <p14:creationId xmlns:p14="http://schemas.microsoft.com/office/powerpoint/2010/main" val="530068693"/>
      </p:ext>
    </p:extLst>
  </p:cSld>
  <p:clrMapOvr>
    <a:masterClrMapping/>
  </p:clrMapOvr>
  <p:timing>
    <p:tnLst>
      <p:par>
        <p:cTn id="1" dur="indefinite" restart="never" nodeType="tmRoot"/>
      </p:par>
    </p:tn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6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ftr" sz="quarter" idx="10"/>
          </p:nvPr>
        </p:nvSpPr>
        <p:spPr>
          <a:ln/>
        </p:spPr>
        <p:txBody>
          <a:bodyPr/>
          <a:lstStyle>
            <a:lvl1pPr>
              <a:defRPr/>
            </a:lvl1pPr>
          </a:lstStyle>
          <a:p>
            <a:pPr>
              <a:defRPr/>
            </a:pPr>
            <a:endParaRPr lang="en-US">
              <a:solidFill>
                <a:srgbClr val="000000"/>
              </a:solidFill>
            </a:endParaRPr>
          </a:p>
        </p:txBody>
      </p:sp>
      <p:sp>
        <p:nvSpPr>
          <p:cNvPr id="5" name="Rectangle 5"/>
          <p:cNvSpPr>
            <a:spLocks noGrp="1" noChangeArrowheads="1"/>
          </p:cNvSpPr>
          <p:nvPr>
            <p:ph type="sldNum" sz="quarter" idx="11"/>
          </p:nvPr>
        </p:nvSpPr>
        <p:spPr>
          <a:ln/>
        </p:spPr>
        <p:txBody>
          <a:bodyPr/>
          <a:lstStyle>
            <a:lvl1pPr>
              <a:defRPr/>
            </a:lvl1pPr>
          </a:lstStyle>
          <a:p>
            <a:pPr>
              <a:defRPr/>
            </a:pPr>
            <a:fld id="{C1EC9263-7B0D-4E8C-A174-BE366F1C4112}" type="slidenum">
              <a:rPr lang="en-US" altLang="vi-VN">
                <a:solidFill>
                  <a:srgbClr val="000000"/>
                </a:solidFill>
              </a:rPr>
              <a:pPr>
                <a:defRPr/>
              </a:pPr>
              <a:t>‹#›</a:t>
            </a:fld>
            <a:endParaRPr lang="en-US" altLang="vi-VN">
              <a:solidFill>
                <a:srgbClr val="000000"/>
              </a:solidFill>
            </a:endParaRPr>
          </a:p>
        </p:txBody>
      </p:sp>
    </p:spTree>
    <p:extLst>
      <p:ext uri="{BB962C8B-B14F-4D97-AF65-F5344CB8AC3E}">
        <p14:creationId xmlns:p14="http://schemas.microsoft.com/office/powerpoint/2010/main" val="3613246442"/>
      </p:ext>
    </p:extLst>
  </p:cSld>
  <p:clrMapOvr>
    <a:masterClrMapping/>
  </p:clrMapOvr>
  <p:timing>
    <p:tnLst>
      <p:par>
        <p:cTn id="1" dur="indefinite" restart="never" nodeType="tmRoot"/>
      </p:par>
    </p:tn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7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ftr" sz="quarter" idx="10"/>
          </p:nvPr>
        </p:nvSpPr>
        <p:spPr>
          <a:ln/>
        </p:spPr>
        <p:txBody>
          <a:bodyPr/>
          <a:lstStyle>
            <a:lvl1pPr>
              <a:defRPr/>
            </a:lvl1pPr>
          </a:lstStyle>
          <a:p>
            <a:pPr>
              <a:defRPr/>
            </a:pPr>
            <a:endParaRPr lang="en-US">
              <a:solidFill>
                <a:srgbClr val="000000"/>
              </a:solidFill>
            </a:endParaRPr>
          </a:p>
        </p:txBody>
      </p:sp>
      <p:sp>
        <p:nvSpPr>
          <p:cNvPr id="5" name="Rectangle 5"/>
          <p:cNvSpPr>
            <a:spLocks noGrp="1" noChangeArrowheads="1"/>
          </p:cNvSpPr>
          <p:nvPr>
            <p:ph type="sldNum" sz="quarter" idx="11"/>
          </p:nvPr>
        </p:nvSpPr>
        <p:spPr>
          <a:ln/>
        </p:spPr>
        <p:txBody>
          <a:bodyPr/>
          <a:lstStyle>
            <a:lvl1pPr>
              <a:defRPr/>
            </a:lvl1pPr>
          </a:lstStyle>
          <a:p>
            <a:pPr>
              <a:defRPr/>
            </a:pPr>
            <a:fld id="{C1EC9263-7B0D-4E8C-A174-BE366F1C4112}" type="slidenum">
              <a:rPr lang="en-US" altLang="vi-VN">
                <a:solidFill>
                  <a:srgbClr val="000000"/>
                </a:solidFill>
              </a:rPr>
              <a:pPr>
                <a:defRPr/>
              </a:pPr>
              <a:t>‹#›</a:t>
            </a:fld>
            <a:endParaRPr lang="en-US" altLang="vi-VN">
              <a:solidFill>
                <a:srgbClr val="000000"/>
              </a:solidFill>
            </a:endParaRPr>
          </a:p>
        </p:txBody>
      </p:sp>
    </p:spTree>
    <p:extLst>
      <p:ext uri="{BB962C8B-B14F-4D97-AF65-F5344CB8AC3E}">
        <p14:creationId xmlns:p14="http://schemas.microsoft.com/office/powerpoint/2010/main" val="2606082085"/>
      </p:ext>
    </p:extLst>
  </p:cSld>
  <p:clrMapOvr>
    <a:masterClrMapping/>
  </p:clrMapOvr>
  <p:timing>
    <p:tnLst>
      <p:par>
        <p:cTn id="1" dur="indefinite" restart="never" nodeType="tmRoot"/>
      </p:par>
    </p:tn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8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ftr" sz="quarter" idx="10"/>
          </p:nvPr>
        </p:nvSpPr>
        <p:spPr>
          <a:ln/>
        </p:spPr>
        <p:txBody>
          <a:bodyPr/>
          <a:lstStyle>
            <a:lvl1pPr>
              <a:defRPr/>
            </a:lvl1pPr>
          </a:lstStyle>
          <a:p>
            <a:pPr>
              <a:defRPr/>
            </a:pPr>
            <a:endParaRPr lang="en-US">
              <a:solidFill>
                <a:srgbClr val="000000"/>
              </a:solidFill>
            </a:endParaRPr>
          </a:p>
        </p:txBody>
      </p:sp>
      <p:sp>
        <p:nvSpPr>
          <p:cNvPr id="5" name="Rectangle 5"/>
          <p:cNvSpPr>
            <a:spLocks noGrp="1" noChangeArrowheads="1"/>
          </p:cNvSpPr>
          <p:nvPr>
            <p:ph type="sldNum" sz="quarter" idx="11"/>
          </p:nvPr>
        </p:nvSpPr>
        <p:spPr>
          <a:ln/>
        </p:spPr>
        <p:txBody>
          <a:bodyPr/>
          <a:lstStyle>
            <a:lvl1pPr>
              <a:defRPr/>
            </a:lvl1pPr>
          </a:lstStyle>
          <a:p>
            <a:pPr>
              <a:defRPr/>
            </a:pPr>
            <a:fld id="{C1EC9263-7B0D-4E8C-A174-BE366F1C4112}" type="slidenum">
              <a:rPr lang="en-US" altLang="vi-VN">
                <a:solidFill>
                  <a:srgbClr val="000000"/>
                </a:solidFill>
              </a:rPr>
              <a:pPr>
                <a:defRPr/>
              </a:pPr>
              <a:t>‹#›</a:t>
            </a:fld>
            <a:endParaRPr lang="en-US" altLang="vi-VN">
              <a:solidFill>
                <a:srgbClr val="000000"/>
              </a:solidFill>
            </a:endParaRPr>
          </a:p>
        </p:txBody>
      </p:sp>
    </p:spTree>
    <p:extLst>
      <p:ext uri="{BB962C8B-B14F-4D97-AF65-F5344CB8AC3E}">
        <p14:creationId xmlns:p14="http://schemas.microsoft.com/office/powerpoint/2010/main" val="572940366"/>
      </p:ext>
    </p:extLst>
  </p:cSld>
  <p:clrMapOvr>
    <a:masterClrMapping/>
  </p:clrMapOvr>
  <p:timing>
    <p:tnLst>
      <p:par>
        <p:cTn id="1" dur="indefinite" restart="never" nodeType="tmRoot"/>
      </p:par>
    </p:tnLst>
  </p:timing>
</p:sldLayout>
</file>

<file path=ppt/slideLayouts/slideLayout23.xml><?xml version="1.0" encoding="utf-8"?>
<p:sldLayout xmlns:a="http://schemas.openxmlformats.org/drawingml/2006/main" xmlns:r="http://schemas.openxmlformats.org/officeDocument/2006/relationships" xmlns:p="http://schemas.openxmlformats.org/presentationml/2006/main" type="dgm">
  <p:cSld name="Title and Diagram or Organization Chart">
    <p:spTree>
      <p:nvGrpSpPr>
        <p:cNvPr id="1" name=""/>
        <p:cNvGrpSpPr/>
        <p:nvPr/>
      </p:nvGrpSpPr>
      <p:grpSpPr>
        <a:xfrm>
          <a:off x="0" y="0"/>
          <a:ext cx="0" cy="0"/>
          <a:chOff x="0" y="0"/>
          <a:chExt cx="0" cy="0"/>
        </a:xfrm>
      </p:grpSpPr>
      <p:sp>
        <p:nvSpPr>
          <p:cNvPr id="2" name="Title 1"/>
          <p:cNvSpPr>
            <a:spLocks noGrp="1"/>
          </p:cNvSpPr>
          <p:nvPr>
            <p:ph type="title"/>
          </p:nvPr>
        </p:nvSpPr>
        <p:spPr>
          <a:xfrm>
            <a:off x="0" y="274638"/>
            <a:ext cx="12192000" cy="868362"/>
          </a:xfrm>
        </p:spPr>
        <p:txBody>
          <a:bodyPr/>
          <a:lstStyle/>
          <a:p>
            <a:r>
              <a:rPr lang="en-US" smtClean="0"/>
              <a:t>Click to edit Master title style</a:t>
            </a:r>
            <a:endParaRPr lang="en-US"/>
          </a:p>
        </p:txBody>
      </p:sp>
      <p:sp>
        <p:nvSpPr>
          <p:cNvPr id="3" name="SmartArt Placeholder 2"/>
          <p:cNvSpPr>
            <a:spLocks noGrp="1"/>
          </p:cNvSpPr>
          <p:nvPr>
            <p:ph type="dgm" idx="1"/>
          </p:nvPr>
        </p:nvSpPr>
        <p:spPr>
          <a:xfrm>
            <a:off x="812800" y="1600201"/>
            <a:ext cx="11277600" cy="4525963"/>
          </a:xfrm>
        </p:spPr>
        <p:txBody>
          <a:bodyPr/>
          <a:lstStyle/>
          <a:p>
            <a:pPr lvl="0"/>
            <a:endParaRPr lang="en-US" noProof="0" smtClean="0"/>
          </a:p>
        </p:txBody>
      </p:sp>
      <p:sp>
        <p:nvSpPr>
          <p:cNvPr id="4" name="Rectangle 2"/>
          <p:cNvSpPr>
            <a:spLocks noGrp="1" noChangeArrowheads="1"/>
          </p:cNvSpPr>
          <p:nvPr>
            <p:ph type="dt" sz="half" idx="10"/>
          </p:nvPr>
        </p:nvSpPr>
        <p:spPr>
          <a:xfrm>
            <a:off x="609600" y="6245225"/>
            <a:ext cx="2844800" cy="476250"/>
          </a:xfrm>
          <a:prstGeom prst="rect">
            <a:avLst/>
          </a:prstGeom>
        </p:spPr>
        <p:txBody>
          <a:bodyPr/>
          <a:lstStyle>
            <a:lvl1pPr>
              <a:defRPr/>
            </a:lvl1pPr>
          </a:lstStyle>
          <a:p>
            <a:pPr>
              <a:defRPr/>
            </a:pPr>
            <a:endParaRPr lang="en-US">
              <a:solidFill>
                <a:srgbClr val="000000"/>
              </a:solidFill>
            </a:endParaRPr>
          </a:p>
        </p:txBody>
      </p:sp>
      <p:sp>
        <p:nvSpPr>
          <p:cNvPr id="5" name="Rectangle 3"/>
          <p:cNvSpPr>
            <a:spLocks noGrp="1" noChangeArrowheads="1"/>
          </p:cNvSpPr>
          <p:nvPr>
            <p:ph type="sldNum" sz="quarter" idx="11"/>
          </p:nvPr>
        </p:nvSpPr>
        <p:spPr/>
        <p:txBody>
          <a:bodyPr/>
          <a:lstStyle>
            <a:lvl1pPr>
              <a:defRPr/>
            </a:lvl1pPr>
          </a:lstStyle>
          <a:p>
            <a:pPr>
              <a:defRPr/>
            </a:pPr>
            <a:fld id="{ACB20446-2089-44FF-8A47-21F9D7DF836F}" type="slidenum">
              <a:rPr lang="en-US" altLang="vi-VN">
                <a:solidFill>
                  <a:srgbClr val="000000"/>
                </a:solidFill>
              </a:rPr>
              <a:pPr>
                <a:defRPr/>
              </a:pPr>
              <a:t>‹#›</a:t>
            </a:fld>
            <a:endParaRPr lang="en-US" altLang="vi-VN">
              <a:solidFill>
                <a:srgbClr val="000000"/>
              </a:solidFill>
            </a:endParaRPr>
          </a:p>
        </p:txBody>
      </p:sp>
      <p:sp>
        <p:nvSpPr>
          <p:cNvPr id="6" name="Rectangle 14"/>
          <p:cNvSpPr>
            <a:spLocks noGrp="1" noChangeArrowheads="1"/>
          </p:cNvSpPr>
          <p:nvPr>
            <p:ph type="ftr" sz="quarter" idx="12"/>
          </p:nvPr>
        </p:nvSpPr>
        <p:spPr/>
        <p:txBody>
          <a:bodyPr/>
          <a:lstStyle>
            <a:lvl1pPr>
              <a:defRPr/>
            </a:lvl1pPr>
          </a:lstStyle>
          <a:p>
            <a:pPr>
              <a:defRPr/>
            </a:pPr>
            <a:endParaRPr lang="en-US">
              <a:solidFill>
                <a:srgbClr val="000000"/>
              </a:solidFill>
            </a:endParaRPr>
          </a:p>
        </p:txBody>
      </p:sp>
    </p:spTree>
    <p:extLst>
      <p:ext uri="{BB962C8B-B14F-4D97-AF65-F5344CB8AC3E}">
        <p14:creationId xmlns:p14="http://schemas.microsoft.com/office/powerpoint/2010/main" val="2105636753"/>
      </p:ext>
    </p:extLst>
  </p:cSld>
  <p:clrMapOvr>
    <a:masterClrMapping/>
  </p:clrMapOvr>
  <p:timing>
    <p:tnLst>
      <p:par>
        <p:cTn id="1" dur="indefinite" restart="never" nodeType="tmRoot"/>
      </p:par>
    </p:tnLst>
  </p:timing>
</p:sldLayout>
</file>

<file path=ppt/slideLayouts/slideLayout24.xml><?xml version="1.0" encoding="utf-8"?>
<p:sldLayout xmlns:a="http://schemas.openxmlformats.org/drawingml/2006/main" xmlns:r="http://schemas.openxmlformats.org/officeDocument/2006/relationships" xmlns:p="http://schemas.openxmlformats.org/presentationml/2006/main" type="txAndObj">
  <p:cSld name="Title, Text, and Content">
    <p:bg>
      <p:bgRef idx="1001">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711200" y="274638"/>
            <a:ext cx="11480800" cy="868362"/>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812800" y="1600201"/>
            <a:ext cx="55372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553200" y="1600201"/>
            <a:ext cx="55372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2"/>
          <p:cNvSpPr>
            <a:spLocks noGrp="1" noChangeArrowheads="1"/>
          </p:cNvSpPr>
          <p:nvPr>
            <p:ph type="dt" sz="half" idx="10"/>
          </p:nvPr>
        </p:nvSpPr>
        <p:spPr>
          <a:xfrm>
            <a:off x="609600" y="6245225"/>
            <a:ext cx="2844800" cy="476250"/>
          </a:xfrm>
          <a:prstGeom prst="rect">
            <a:avLst/>
          </a:prstGeom>
        </p:spPr>
        <p:txBody>
          <a:bodyPr/>
          <a:lstStyle>
            <a:lvl1pPr>
              <a:defRPr/>
            </a:lvl1pPr>
          </a:lstStyle>
          <a:p>
            <a:pPr>
              <a:defRPr/>
            </a:pPr>
            <a:endParaRPr lang="en-US">
              <a:solidFill>
                <a:srgbClr val="000000"/>
              </a:solidFill>
            </a:endParaRPr>
          </a:p>
        </p:txBody>
      </p:sp>
      <p:sp>
        <p:nvSpPr>
          <p:cNvPr id="6" name="Rectangle 3"/>
          <p:cNvSpPr>
            <a:spLocks noGrp="1" noChangeArrowheads="1"/>
          </p:cNvSpPr>
          <p:nvPr>
            <p:ph type="sldNum" sz="quarter" idx="11"/>
          </p:nvPr>
        </p:nvSpPr>
        <p:spPr/>
        <p:txBody>
          <a:bodyPr/>
          <a:lstStyle>
            <a:lvl1pPr>
              <a:defRPr/>
            </a:lvl1pPr>
          </a:lstStyle>
          <a:p>
            <a:pPr>
              <a:defRPr/>
            </a:pPr>
            <a:fld id="{3A02FF25-2DAC-4D8B-B6FC-748382D58509}" type="slidenum">
              <a:rPr lang="en-US" altLang="vi-VN">
                <a:solidFill>
                  <a:srgbClr val="000000"/>
                </a:solidFill>
              </a:rPr>
              <a:pPr>
                <a:defRPr/>
              </a:pPr>
              <a:t>‹#›</a:t>
            </a:fld>
            <a:endParaRPr lang="en-US" altLang="vi-VN">
              <a:solidFill>
                <a:srgbClr val="000000"/>
              </a:solidFill>
            </a:endParaRPr>
          </a:p>
        </p:txBody>
      </p:sp>
      <p:sp>
        <p:nvSpPr>
          <p:cNvPr id="7" name="Rectangle 14"/>
          <p:cNvSpPr>
            <a:spLocks noGrp="1" noChangeArrowheads="1"/>
          </p:cNvSpPr>
          <p:nvPr>
            <p:ph type="ftr" sz="quarter" idx="12"/>
          </p:nvPr>
        </p:nvSpPr>
        <p:spPr/>
        <p:txBody>
          <a:bodyPr/>
          <a:lstStyle>
            <a:lvl1pPr>
              <a:defRPr/>
            </a:lvl1pPr>
          </a:lstStyle>
          <a:p>
            <a:pPr>
              <a:defRPr/>
            </a:pPr>
            <a:endParaRPr lang="en-US">
              <a:solidFill>
                <a:srgbClr val="000000"/>
              </a:solidFill>
            </a:endParaRPr>
          </a:p>
        </p:txBody>
      </p:sp>
    </p:spTree>
    <p:extLst>
      <p:ext uri="{BB962C8B-B14F-4D97-AF65-F5344CB8AC3E}">
        <p14:creationId xmlns:p14="http://schemas.microsoft.com/office/powerpoint/2010/main" val="1824488270"/>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9_Title and Content">
    <p:bg>
      <p:bgRef idx="1001">
        <a:schemeClr val="bg1"/>
      </p:bgRef>
    </p:bg>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ftr" sz="quarter" idx="10"/>
          </p:nvPr>
        </p:nvSpPr>
        <p:spPr>
          <a:ln/>
        </p:spPr>
        <p:txBody>
          <a:bodyPr/>
          <a:lstStyle>
            <a:lvl1pPr>
              <a:defRPr/>
            </a:lvl1pPr>
          </a:lstStyle>
          <a:p>
            <a:pPr>
              <a:defRPr/>
            </a:pPr>
            <a:endParaRPr lang="en-US">
              <a:solidFill>
                <a:srgbClr val="000000"/>
              </a:solidFill>
            </a:endParaRPr>
          </a:p>
        </p:txBody>
      </p:sp>
      <p:sp>
        <p:nvSpPr>
          <p:cNvPr id="5" name="Rectangle 5"/>
          <p:cNvSpPr>
            <a:spLocks noGrp="1" noChangeArrowheads="1"/>
          </p:cNvSpPr>
          <p:nvPr>
            <p:ph type="sldNum" sz="quarter" idx="11"/>
          </p:nvPr>
        </p:nvSpPr>
        <p:spPr>
          <a:ln/>
        </p:spPr>
        <p:txBody>
          <a:bodyPr/>
          <a:lstStyle>
            <a:lvl1pPr>
              <a:defRPr/>
            </a:lvl1pPr>
          </a:lstStyle>
          <a:p>
            <a:pPr>
              <a:defRPr/>
            </a:pPr>
            <a:fld id="{C1EC9263-7B0D-4E8C-A174-BE366F1C4112}" type="slidenum">
              <a:rPr lang="en-US" altLang="vi-VN">
                <a:solidFill>
                  <a:srgbClr val="000000"/>
                </a:solidFill>
              </a:rPr>
              <a:pPr>
                <a:defRPr/>
              </a:pPr>
              <a:t>‹#›</a:t>
            </a:fld>
            <a:endParaRPr lang="en-US" altLang="vi-VN">
              <a:solidFill>
                <a:srgbClr val="000000"/>
              </a:solidFill>
            </a:endParaRPr>
          </a:p>
        </p:txBody>
      </p:sp>
    </p:spTree>
    <p:extLst>
      <p:ext uri="{BB962C8B-B14F-4D97-AF65-F5344CB8AC3E}">
        <p14:creationId xmlns:p14="http://schemas.microsoft.com/office/powerpoint/2010/main" val="2492360593"/>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10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ftr" sz="quarter" idx="10"/>
          </p:nvPr>
        </p:nvSpPr>
        <p:spPr>
          <a:ln/>
        </p:spPr>
        <p:txBody>
          <a:bodyPr/>
          <a:lstStyle>
            <a:lvl1pPr>
              <a:defRPr/>
            </a:lvl1pPr>
          </a:lstStyle>
          <a:p>
            <a:pPr>
              <a:defRPr/>
            </a:pPr>
            <a:endParaRPr lang="en-US">
              <a:solidFill>
                <a:srgbClr val="000000"/>
              </a:solidFill>
            </a:endParaRPr>
          </a:p>
        </p:txBody>
      </p:sp>
      <p:sp>
        <p:nvSpPr>
          <p:cNvPr id="5" name="Rectangle 5"/>
          <p:cNvSpPr>
            <a:spLocks noGrp="1" noChangeArrowheads="1"/>
          </p:cNvSpPr>
          <p:nvPr>
            <p:ph type="sldNum" sz="quarter" idx="11"/>
          </p:nvPr>
        </p:nvSpPr>
        <p:spPr>
          <a:ln/>
        </p:spPr>
        <p:txBody>
          <a:bodyPr/>
          <a:lstStyle>
            <a:lvl1pPr>
              <a:defRPr/>
            </a:lvl1pPr>
          </a:lstStyle>
          <a:p>
            <a:pPr>
              <a:defRPr/>
            </a:pPr>
            <a:fld id="{C1EC9263-7B0D-4E8C-A174-BE366F1C4112}" type="slidenum">
              <a:rPr lang="en-US" altLang="vi-VN">
                <a:solidFill>
                  <a:srgbClr val="000000"/>
                </a:solidFill>
              </a:rPr>
              <a:pPr>
                <a:defRPr/>
              </a:pPr>
              <a:t>‹#›</a:t>
            </a:fld>
            <a:endParaRPr lang="en-US" altLang="vi-VN">
              <a:solidFill>
                <a:srgbClr val="000000"/>
              </a:solidFill>
            </a:endParaRPr>
          </a:p>
        </p:txBody>
      </p:sp>
    </p:spTree>
    <p:extLst>
      <p:ext uri="{BB962C8B-B14F-4D97-AF65-F5344CB8AC3E}">
        <p14:creationId xmlns:p14="http://schemas.microsoft.com/office/powerpoint/2010/main" val="1131991922"/>
      </p:ext>
    </p:extLst>
  </p:cSld>
  <p:clrMapOvr>
    <a:masterClrMapping/>
  </p:clrMapOvr>
  <p:timing>
    <p:tnLst>
      <p:par>
        <p:cTn id="1" dur="indefinite" restart="never" nodeType="tmRoot"/>
      </p:par>
    </p:tn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11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ftr" sz="quarter" idx="10"/>
          </p:nvPr>
        </p:nvSpPr>
        <p:spPr>
          <a:ln/>
        </p:spPr>
        <p:txBody>
          <a:bodyPr/>
          <a:lstStyle>
            <a:lvl1pPr>
              <a:defRPr/>
            </a:lvl1pPr>
          </a:lstStyle>
          <a:p>
            <a:pPr>
              <a:defRPr/>
            </a:pPr>
            <a:endParaRPr lang="en-US">
              <a:solidFill>
                <a:srgbClr val="000000"/>
              </a:solidFill>
            </a:endParaRPr>
          </a:p>
        </p:txBody>
      </p:sp>
      <p:sp>
        <p:nvSpPr>
          <p:cNvPr id="5" name="Rectangle 5"/>
          <p:cNvSpPr>
            <a:spLocks noGrp="1" noChangeArrowheads="1"/>
          </p:cNvSpPr>
          <p:nvPr>
            <p:ph type="sldNum" sz="quarter" idx="11"/>
          </p:nvPr>
        </p:nvSpPr>
        <p:spPr>
          <a:ln/>
        </p:spPr>
        <p:txBody>
          <a:bodyPr/>
          <a:lstStyle>
            <a:lvl1pPr>
              <a:defRPr/>
            </a:lvl1pPr>
          </a:lstStyle>
          <a:p>
            <a:pPr>
              <a:defRPr/>
            </a:pPr>
            <a:fld id="{C1EC9263-7B0D-4E8C-A174-BE366F1C4112}" type="slidenum">
              <a:rPr lang="en-US" altLang="vi-VN">
                <a:solidFill>
                  <a:srgbClr val="000000"/>
                </a:solidFill>
              </a:rPr>
              <a:pPr>
                <a:defRPr/>
              </a:pPr>
              <a:t>‹#›</a:t>
            </a:fld>
            <a:endParaRPr lang="en-US" altLang="vi-VN">
              <a:solidFill>
                <a:srgbClr val="000000"/>
              </a:solidFill>
            </a:endParaRPr>
          </a:p>
        </p:txBody>
      </p:sp>
    </p:spTree>
    <p:extLst>
      <p:ext uri="{BB962C8B-B14F-4D97-AF65-F5344CB8AC3E}">
        <p14:creationId xmlns:p14="http://schemas.microsoft.com/office/powerpoint/2010/main" val="4097132111"/>
      </p:ext>
    </p:extLst>
  </p:cSld>
  <p:clrMapOvr>
    <a:masterClrMapping/>
  </p:clrMapOvr>
  <p:timing>
    <p:tnLst>
      <p:par>
        <p:cTn id="1" dur="indefinite" restart="never" nodeType="tmRoot"/>
      </p:par>
    </p:tn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12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ftr" sz="quarter" idx="10"/>
          </p:nvPr>
        </p:nvSpPr>
        <p:spPr>
          <a:ln/>
        </p:spPr>
        <p:txBody>
          <a:bodyPr/>
          <a:lstStyle>
            <a:lvl1pPr>
              <a:defRPr/>
            </a:lvl1pPr>
          </a:lstStyle>
          <a:p>
            <a:pPr>
              <a:defRPr/>
            </a:pPr>
            <a:endParaRPr lang="en-US">
              <a:solidFill>
                <a:srgbClr val="000000"/>
              </a:solidFill>
            </a:endParaRPr>
          </a:p>
        </p:txBody>
      </p:sp>
      <p:sp>
        <p:nvSpPr>
          <p:cNvPr id="5" name="Rectangle 5"/>
          <p:cNvSpPr>
            <a:spLocks noGrp="1" noChangeArrowheads="1"/>
          </p:cNvSpPr>
          <p:nvPr>
            <p:ph type="sldNum" sz="quarter" idx="11"/>
          </p:nvPr>
        </p:nvSpPr>
        <p:spPr>
          <a:ln/>
        </p:spPr>
        <p:txBody>
          <a:bodyPr/>
          <a:lstStyle>
            <a:lvl1pPr>
              <a:defRPr/>
            </a:lvl1pPr>
          </a:lstStyle>
          <a:p>
            <a:pPr>
              <a:defRPr/>
            </a:pPr>
            <a:fld id="{C1EC9263-7B0D-4E8C-A174-BE366F1C4112}" type="slidenum">
              <a:rPr lang="en-US" altLang="vi-VN">
                <a:solidFill>
                  <a:srgbClr val="000000"/>
                </a:solidFill>
              </a:rPr>
              <a:pPr>
                <a:defRPr/>
              </a:pPr>
              <a:t>‹#›</a:t>
            </a:fld>
            <a:endParaRPr lang="en-US" altLang="vi-VN">
              <a:solidFill>
                <a:srgbClr val="000000"/>
              </a:solidFill>
            </a:endParaRPr>
          </a:p>
        </p:txBody>
      </p:sp>
    </p:spTree>
    <p:extLst>
      <p:ext uri="{BB962C8B-B14F-4D97-AF65-F5344CB8AC3E}">
        <p14:creationId xmlns:p14="http://schemas.microsoft.com/office/powerpoint/2010/main" val="1819253297"/>
      </p:ext>
    </p:extLst>
  </p:cSld>
  <p:clrMapOvr>
    <a:masterClrMapping/>
  </p:clrMapOvr>
  <p:timing>
    <p:tnLst>
      <p:par>
        <p:cTn id="1" dur="indefinite" restart="never" nodeType="tmRoot"/>
      </p:par>
    </p:tn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13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ftr" sz="quarter" idx="10"/>
          </p:nvPr>
        </p:nvSpPr>
        <p:spPr>
          <a:ln/>
        </p:spPr>
        <p:txBody>
          <a:bodyPr/>
          <a:lstStyle>
            <a:lvl1pPr>
              <a:defRPr/>
            </a:lvl1pPr>
          </a:lstStyle>
          <a:p>
            <a:pPr>
              <a:defRPr/>
            </a:pPr>
            <a:endParaRPr lang="en-US">
              <a:solidFill>
                <a:srgbClr val="000000"/>
              </a:solidFill>
            </a:endParaRPr>
          </a:p>
        </p:txBody>
      </p:sp>
      <p:sp>
        <p:nvSpPr>
          <p:cNvPr id="5" name="Rectangle 5"/>
          <p:cNvSpPr>
            <a:spLocks noGrp="1" noChangeArrowheads="1"/>
          </p:cNvSpPr>
          <p:nvPr>
            <p:ph type="sldNum" sz="quarter" idx="11"/>
          </p:nvPr>
        </p:nvSpPr>
        <p:spPr>
          <a:ln/>
        </p:spPr>
        <p:txBody>
          <a:bodyPr/>
          <a:lstStyle>
            <a:lvl1pPr>
              <a:defRPr/>
            </a:lvl1pPr>
          </a:lstStyle>
          <a:p>
            <a:pPr>
              <a:defRPr/>
            </a:pPr>
            <a:fld id="{C1EC9263-7B0D-4E8C-A174-BE366F1C4112}" type="slidenum">
              <a:rPr lang="en-US" altLang="vi-VN">
                <a:solidFill>
                  <a:srgbClr val="000000"/>
                </a:solidFill>
              </a:rPr>
              <a:pPr>
                <a:defRPr/>
              </a:pPr>
              <a:t>‹#›</a:t>
            </a:fld>
            <a:endParaRPr lang="en-US" altLang="vi-VN">
              <a:solidFill>
                <a:srgbClr val="000000"/>
              </a:solidFill>
            </a:endParaRPr>
          </a:p>
        </p:txBody>
      </p:sp>
    </p:spTree>
    <p:extLst>
      <p:ext uri="{BB962C8B-B14F-4D97-AF65-F5344CB8AC3E}">
        <p14:creationId xmlns:p14="http://schemas.microsoft.com/office/powerpoint/2010/main" val="3500826975"/>
      </p:ext>
    </p:extLst>
  </p:cSld>
  <p:clrMapOvr>
    <a:masterClrMapping/>
  </p:clrMapOvr>
  <p:timing>
    <p:tnLst>
      <p:par>
        <p:cTn id="1" dur="indefinite" restart="never" nodeType="tmRoot"/>
      </p:par>
    </p:tn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14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ftr" sz="quarter" idx="10"/>
          </p:nvPr>
        </p:nvSpPr>
        <p:spPr>
          <a:ln/>
        </p:spPr>
        <p:txBody>
          <a:bodyPr/>
          <a:lstStyle>
            <a:lvl1pPr>
              <a:defRPr/>
            </a:lvl1pPr>
          </a:lstStyle>
          <a:p>
            <a:pPr>
              <a:defRPr/>
            </a:pPr>
            <a:endParaRPr lang="en-US">
              <a:solidFill>
                <a:srgbClr val="000000"/>
              </a:solidFill>
            </a:endParaRPr>
          </a:p>
        </p:txBody>
      </p:sp>
      <p:sp>
        <p:nvSpPr>
          <p:cNvPr id="5" name="Rectangle 5"/>
          <p:cNvSpPr>
            <a:spLocks noGrp="1" noChangeArrowheads="1"/>
          </p:cNvSpPr>
          <p:nvPr>
            <p:ph type="sldNum" sz="quarter" idx="11"/>
          </p:nvPr>
        </p:nvSpPr>
        <p:spPr>
          <a:ln/>
        </p:spPr>
        <p:txBody>
          <a:bodyPr/>
          <a:lstStyle>
            <a:lvl1pPr>
              <a:defRPr/>
            </a:lvl1pPr>
          </a:lstStyle>
          <a:p>
            <a:pPr>
              <a:defRPr/>
            </a:pPr>
            <a:fld id="{C1EC9263-7B0D-4E8C-A174-BE366F1C4112}" type="slidenum">
              <a:rPr lang="en-US" altLang="vi-VN">
                <a:solidFill>
                  <a:srgbClr val="000000"/>
                </a:solidFill>
              </a:rPr>
              <a:pPr>
                <a:defRPr/>
              </a:pPr>
              <a:t>‹#›</a:t>
            </a:fld>
            <a:endParaRPr lang="en-US" altLang="vi-VN">
              <a:solidFill>
                <a:srgbClr val="000000"/>
              </a:solidFill>
            </a:endParaRPr>
          </a:p>
        </p:txBody>
      </p:sp>
    </p:spTree>
    <p:extLst>
      <p:ext uri="{BB962C8B-B14F-4D97-AF65-F5344CB8AC3E}">
        <p14:creationId xmlns:p14="http://schemas.microsoft.com/office/powerpoint/2010/main" val="1487820749"/>
      </p:ext>
    </p:extLst>
  </p:cSld>
  <p:clrMapOvr>
    <a:masterClrMapping/>
  </p:clrMapOvr>
  <p:timing>
    <p:tnLst>
      <p:par>
        <p:cTn id="1" dur="indefinite" restart="never" nodeType="tmRoot"/>
      </p:par>
    </p:tn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15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ftr" sz="quarter" idx="10"/>
          </p:nvPr>
        </p:nvSpPr>
        <p:spPr>
          <a:ln/>
        </p:spPr>
        <p:txBody>
          <a:bodyPr/>
          <a:lstStyle>
            <a:lvl1pPr>
              <a:defRPr/>
            </a:lvl1pPr>
          </a:lstStyle>
          <a:p>
            <a:pPr>
              <a:defRPr/>
            </a:pPr>
            <a:endParaRPr lang="en-US">
              <a:solidFill>
                <a:srgbClr val="000000"/>
              </a:solidFill>
            </a:endParaRPr>
          </a:p>
        </p:txBody>
      </p:sp>
      <p:sp>
        <p:nvSpPr>
          <p:cNvPr id="5" name="Rectangle 5"/>
          <p:cNvSpPr>
            <a:spLocks noGrp="1" noChangeArrowheads="1"/>
          </p:cNvSpPr>
          <p:nvPr>
            <p:ph type="sldNum" sz="quarter" idx="11"/>
          </p:nvPr>
        </p:nvSpPr>
        <p:spPr>
          <a:ln/>
        </p:spPr>
        <p:txBody>
          <a:bodyPr/>
          <a:lstStyle>
            <a:lvl1pPr>
              <a:defRPr/>
            </a:lvl1pPr>
          </a:lstStyle>
          <a:p>
            <a:pPr>
              <a:defRPr/>
            </a:pPr>
            <a:fld id="{C1EC9263-7B0D-4E8C-A174-BE366F1C4112}" type="slidenum">
              <a:rPr lang="en-US" altLang="vi-VN">
                <a:solidFill>
                  <a:srgbClr val="000000"/>
                </a:solidFill>
              </a:rPr>
              <a:pPr>
                <a:defRPr/>
              </a:pPr>
              <a:t>‹#›</a:t>
            </a:fld>
            <a:endParaRPr lang="en-US" altLang="vi-VN">
              <a:solidFill>
                <a:srgbClr val="000000"/>
              </a:solidFill>
            </a:endParaRPr>
          </a:p>
        </p:txBody>
      </p:sp>
    </p:spTree>
    <p:extLst>
      <p:ext uri="{BB962C8B-B14F-4D97-AF65-F5344CB8AC3E}">
        <p14:creationId xmlns:p14="http://schemas.microsoft.com/office/powerpoint/2010/main" val="1766562999"/>
      </p:ext>
    </p:extLst>
  </p:cSld>
  <p:clrMapOvr>
    <a:masterClrMapping/>
  </p:clrMapOvr>
  <p:timing>
    <p:tnLst>
      <p:par>
        <p:cTn id="1" dur="indefinite" restart="never" nodeType="tmRoot"/>
      </p:par>
    </p:tn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16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ftr" sz="quarter" idx="10"/>
          </p:nvPr>
        </p:nvSpPr>
        <p:spPr>
          <a:ln/>
        </p:spPr>
        <p:txBody>
          <a:bodyPr/>
          <a:lstStyle>
            <a:lvl1pPr>
              <a:defRPr/>
            </a:lvl1pPr>
          </a:lstStyle>
          <a:p>
            <a:pPr>
              <a:defRPr/>
            </a:pPr>
            <a:endParaRPr lang="en-US">
              <a:solidFill>
                <a:srgbClr val="000000"/>
              </a:solidFill>
            </a:endParaRPr>
          </a:p>
        </p:txBody>
      </p:sp>
      <p:sp>
        <p:nvSpPr>
          <p:cNvPr id="5" name="Rectangle 5"/>
          <p:cNvSpPr>
            <a:spLocks noGrp="1" noChangeArrowheads="1"/>
          </p:cNvSpPr>
          <p:nvPr>
            <p:ph type="sldNum" sz="quarter" idx="11"/>
          </p:nvPr>
        </p:nvSpPr>
        <p:spPr>
          <a:ln/>
        </p:spPr>
        <p:txBody>
          <a:bodyPr/>
          <a:lstStyle>
            <a:lvl1pPr>
              <a:defRPr/>
            </a:lvl1pPr>
          </a:lstStyle>
          <a:p>
            <a:pPr>
              <a:defRPr/>
            </a:pPr>
            <a:fld id="{C1EC9263-7B0D-4E8C-A174-BE366F1C4112}" type="slidenum">
              <a:rPr lang="en-US" altLang="vi-VN">
                <a:solidFill>
                  <a:srgbClr val="000000"/>
                </a:solidFill>
              </a:rPr>
              <a:pPr>
                <a:defRPr/>
              </a:pPr>
              <a:t>‹#›</a:t>
            </a:fld>
            <a:endParaRPr lang="en-US" altLang="vi-VN">
              <a:solidFill>
                <a:srgbClr val="000000"/>
              </a:solidFill>
            </a:endParaRPr>
          </a:p>
        </p:txBody>
      </p:sp>
    </p:spTree>
    <p:extLst>
      <p:ext uri="{BB962C8B-B14F-4D97-AF65-F5344CB8AC3E}">
        <p14:creationId xmlns:p14="http://schemas.microsoft.com/office/powerpoint/2010/main" val="1813847699"/>
      </p:ext>
    </p:extLst>
  </p:cSld>
  <p:clrMapOvr>
    <a:masterClrMapping/>
  </p:clrMapOvr>
  <p:timing>
    <p:tnLst>
      <p:par>
        <p:cTn id="1" dur="indefinite" restart="never" nodeType="tmRoot"/>
      </p:par>
    </p:tnLst>
  </p:timing>
</p:sldLayout>
</file>

<file path=ppt/slideLayouts/slideLayout33.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4" name="Group 2"/>
          <p:cNvGrpSpPr>
            <a:grpSpLocks/>
          </p:cNvGrpSpPr>
          <p:nvPr/>
        </p:nvGrpSpPr>
        <p:grpSpPr bwMode="auto">
          <a:xfrm>
            <a:off x="1" y="1"/>
            <a:ext cx="12187767" cy="6850063"/>
            <a:chOff x="0" y="0"/>
            <a:chExt cx="5758" cy="4315"/>
          </a:xfrm>
        </p:grpSpPr>
        <p:grpSp>
          <p:nvGrpSpPr>
            <p:cNvPr id="5" name="Group 3"/>
            <p:cNvGrpSpPr>
              <a:grpSpLocks/>
            </p:cNvGrpSpPr>
            <p:nvPr userDrawn="1"/>
          </p:nvGrpSpPr>
          <p:grpSpPr bwMode="auto">
            <a:xfrm>
              <a:off x="1728" y="2230"/>
              <a:ext cx="4027" cy="2085"/>
              <a:chOff x="1728" y="2230"/>
              <a:chExt cx="4027" cy="2085"/>
            </a:xfrm>
          </p:grpSpPr>
          <p:sp>
            <p:nvSpPr>
              <p:cNvPr id="8" name="Freeform 4"/>
              <p:cNvSpPr>
                <a:spLocks/>
              </p:cNvSpPr>
              <p:nvPr/>
            </p:nvSpPr>
            <p:spPr bwMode="hidden">
              <a:xfrm>
                <a:off x="1728" y="2644"/>
                <a:ext cx="2882" cy="1671"/>
              </a:xfrm>
              <a:custGeom>
                <a:avLst/>
                <a:gdLst/>
                <a:ahLst/>
                <a:cxnLst>
                  <a:cxn ang="0">
                    <a:pos x="2740" y="528"/>
                  </a:cxn>
                  <a:cxn ang="0">
                    <a:pos x="2632" y="484"/>
                  </a:cxn>
                  <a:cxn ang="0">
                    <a:pos x="2480" y="424"/>
                  </a:cxn>
                  <a:cxn ang="0">
                    <a:pos x="2203" y="343"/>
                  </a:cxn>
                  <a:cxn ang="0">
                    <a:pos x="1970" y="277"/>
                  </a:cxn>
                  <a:cxn ang="0">
                    <a:pos x="1807" y="212"/>
                  </a:cxn>
                  <a:cxn ang="0">
                    <a:pos x="1693" y="152"/>
                  </a:cxn>
                  <a:cxn ang="0">
                    <a:pos x="1628" y="103"/>
                  </a:cxn>
                  <a:cxn ang="0">
                    <a:pos x="1590" y="60"/>
                  </a:cxn>
                  <a:cxn ang="0">
                    <a:pos x="1579" y="27"/>
                  </a:cxn>
                  <a:cxn ang="0">
                    <a:pos x="1585" y="0"/>
                  </a:cxn>
                  <a:cxn ang="0">
                    <a:pos x="1557" y="49"/>
                  </a:cxn>
                  <a:cxn ang="0">
                    <a:pos x="1568" y="98"/>
                  </a:cxn>
                  <a:cxn ang="0">
                    <a:pos x="1617" y="141"/>
                  </a:cxn>
                  <a:cxn ang="0">
                    <a:pos x="1688" y="185"/>
                  </a:cxn>
                  <a:cxn ang="0">
                    <a:pos x="1791" y="228"/>
                  </a:cxn>
                  <a:cxn ang="0">
                    <a:pos x="2040" y="310"/>
                  </a:cxn>
                  <a:cxn ang="0">
                    <a:pos x="2285" y="381"/>
                  </a:cxn>
                  <a:cxn ang="0">
                    <a:pos x="2464" y="435"/>
                  </a:cxn>
                  <a:cxn ang="0">
                    <a:pos x="2605" y="484"/>
                  </a:cxn>
                  <a:cxn ang="0">
                    <a:pos x="2708" y="528"/>
                  </a:cxn>
                  <a:cxn ang="0">
                    <a:pos x="2768" y="560"/>
                  </a:cxn>
                  <a:cxn ang="0">
                    <a:pos x="2795" y="593"/>
                  </a:cxn>
                  <a:cxn ang="0">
                    <a:pos x="2795" y="642"/>
                  </a:cxn>
                  <a:cxn ang="0">
                    <a:pos x="2762" y="691"/>
                  </a:cxn>
                  <a:cxn ang="0">
                    <a:pos x="2692" y="735"/>
                  </a:cxn>
                  <a:cxn ang="0">
                    <a:pos x="2589" y="778"/>
                  </a:cxn>
                  <a:cxn ang="0">
                    <a:pos x="2458" y="822"/>
                  </a:cxn>
                  <a:cxn ang="0">
                    <a:pos x="2301" y="865"/>
                  </a:cxn>
                  <a:cxn ang="0">
                    <a:pos x="2030" y="930"/>
                  </a:cxn>
                  <a:cxn ang="0">
                    <a:pos x="1606" y="1034"/>
                  </a:cxn>
                  <a:cxn ang="0">
                    <a:pos x="1145" y="1164"/>
                  </a:cxn>
                  <a:cxn ang="0">
                    <a:pos x="673" y="1328"/>
                  </a:cxn>
                  <a:cxn ang="0">
                    <a:pos x="217" y="1545"/>
                  </a:cxn>
                  <a:cxn ang="0">
                    <a:pos x="353" y="1671"/>
                  </a:cxn>
                  <a:cxn ang="0">
                    <a:pos x="754" y="1469"/>
                  </a:cxn>
                  <a:cxn ang="0">
                    <a:pos x="1145" y="1311"/>
                  </a:cxn>
                  <a:cxn ang="0">
                    <a:pos x="1519" y="1186"/>
                  </a:cxn>
                  <a:cxn ang="0">
                    <a:pos x="1861" y="1083"/>
                  </a:cxn>
                  <a:cxn ang="0">
                    <a:pos x="2165" y="1007"/>
                  </a:cxn>
                  <a:cxn ang="0">
                    <a:pos x="2426" y="947"/>
                  </a:cxn>
                  <a:cxn ang="0">
                    <a:pos x="2626" y="892"/>
                  </a:cxn>
                  <a:cxn ang="0">
                    <a:pos x="2762" y="838"/>
                  </a:cxn>
                  <a:cxn ang="0">
                    <a:pos x="2827" y="794"/>
                  </a:cxn>
                  <a:cxn ang="0">
                    <a:pos x="2865" y="745"/>
                  </a:cxn>
                  <a:cxn ang="0">
                    <a:pos x="2882" y="702"/>
                  </a:cxn>
                  <a:cxn ang="0">
                    <a:pos x="2854" y="620"/>
                  </a:cxn>
                  <a:cxn ang="0">
                    <a:pos x="2800" y="560"/>
                  </a:cxn>
                  <a:cxn ang="0">
                    <a:pos x="2773" y="544"/>
                  </a:cxn>
                </a:cxnLst>
                <a:rect l="0" t="0" r="r" b="b"/>
                <a:pathLst>
                  <a:path w="2882" h="1671">
                    <a:moveTo>
                      <a:pt x="2773" y="544"/>
                    </a:moveTo>
                    <a:lnTo>
                      <a:pt x="2740" y="528"/>
                    </a:lnTo>
                    <a:lnTo>
                      <a:pt x="2692" y="506"/>
                    </a:lnTo>
                    <a:lnTo>
                      <a:pt x="2632" y="484"/>
                    </a:lnTo>
                    <a:lnTo>
                      <a:pt x="2561" y="457"/>
                    </a:lnTo>
                    <a:lnTo>
                      <a:pt x="2480" y="424"/>
                    </a:lnTo>
                    <a:lnTo>
                      <a:pt x="2388" y="397"/>
                    </a:lnTo>
                    <a:lnTo>
                      <a:pt x="2203" y="343"/>
                    </a:lnTo>
                    <a:lnTo>
                      <a:pt x="2078" y="310"/>
                    </a:lnTo>
                    <a:lnTo>
                      <a:pt x="1970" y="277"/>
                    </a:lnTo>
                    <a:lnTo>
                      <a:pt x="1878" y="245"/>
                    </a:lnTo>
                    <a:lnTo>
                      <a:pt x="1807" y="212"/>
                    </a:lnTo>
                    <a:lnTo>
                      <a:pt x="1742" y="179"/>
                    </a:lnTo>
                    <a:lnTo>
                      <a:pt x="1693" y="152"/>
                    </a:lnTo>
                    <a:lnTo>
                      <a:pt x="1655" y="125"/>
                    </a:lnTo>
                    <a:lnTo>
                      <a:pt x="1628" y="103"/>
                    </a:lnTo>
                    <a:lnTo>
                      <a:pt x="1606" y="81"/>
                    </a:lnTo>
                    <a:lnTo>
                      <a:pt x="1590" y="60"/>
                    </a:lnTo>
                    <a:lnTo>
                      <a:pt x="1585" y="43"/>
                    </a:lnTo>
                    <a:lnTo>
                      <a:pt x="1579" y="27"/>
                    </a:lnTo>
                    <a:lnTo>
                      <a:pt x="1585" y="5"/>
                    </a:lnTo>
                    <a:lnTo>
                      <a:pt x="1585" y="0"/>
                    </a:lnTo>
                    <a:lnTo>
                      <a:pt x="1568" y="27"/>
                    </a:lnTo>
                    <a:lnTo>
                      <a:pt x="1557" y="49"/>
                    </a:lnTo>
                    <a:lnTo>
                      <a:pt x="1557" y="76"/>
                    </a:lnTo>
                    <a:lnTo>
                      <a:pt x="1568" y="98"/>
                    </a:lnTo>
                    <a:lnTo>
                      <a:pt x="1590" y="120"/>
                    </a:lnTo>
                    <a:lnTo>
                      <a:pt x="1617" y="141"/>
                    </a:lnTo>
                    <a:lnTo>
                      <a:pt x="1650" y="163"/>
                    </a:lnTo>
                    <a:lnTo>
                      <a:pt x="1688" y="185"/>
                    </a:lnTo>
                    <a:lnTo>
                      <a:pt x="1737" y="207"/>
                    </a:lnTo>
                    <a:lnTo>
                      <a:pt x="1791" y="228"/>
                    </a:lnTo>
                    <a:lnTo>
                      <a:pt x="1905" y="267"/>
                    </a:lnTo>
                    <a:lnTo>
                      <a:pt x="2040" y="310"/>
                    </a:lnTo>
                    <a:lnTo>
                      <a:pt x="2182" y="348"/>
                    </a:lnTo>
                    <a:lnTo>
                      <a:pt x="2285" y="381"/>
                    </a:lnTo>
                    <a:lnTo>
                      <a:pt x="2382" y="408"/>
                    </a:lnTo>
                    <a:lnTo>
                      <a:pt x="2464" y="435"/>
                    </a:lnTo>
                    <a:lnTo>
                      <a:pt x="2540" y="462"/>
                    </a:lnTo>
                    <a:lnTo>
                      <a:pt x="2605" y="484"/>
                    </a:lnTo>
                    <a:lnTo>
                      <a:pt x="2659" y="506"/>
                    </a:lnTo>
                    <a:lnTo>
                      <a:pt x="2708" y="528"/>
                    </a:lnTo>
                    <a:lnTo>
                      <a:pt x="2740" y="544"/>
                    </a:lnTo>
                    <a:lnTo>
                      <a:pt x="2768" y="560"/>
                    </a:lnTo>
                    <a:lnTo>
                      <a:pt x="2784" y="577"/>
                    </a:lnTo>
                    <a:lnTo>
                      <a:pt x="2795" y="593"/>
                    </a:lnTo>
                    <a:lnTo>
                      <a:pt x="2800" y="615"/>
                    </a:lnTo>
                    <a:lnTo>
                      <a:pt x="2795" y="642"/>
                    </a:lnTo>
                    <a:lnTo>
                      <a:pt x="2784" y="664"/>
                    </a:lnTo>
                    <a:lnTo>
                      <a:pt x="2762" y="691"/>
                    </a:lnTo>
                    <a:lnTo>
                      <a:pt x="2730" y="713"/>
                    </a:lnTo>
                    <a:lnTo>
                      <a:pt x="2692" y="735"/>
                    </a:lnTo>
                    <a:lnTo>
                      <a:pt x="2643" y="756"/>
                    </a:lnTo>
                    <a:lnTo>
                      <a:pt x="2589" y="778"/>
                    </a:lnTo>
                    <a:lnTo>
                      <a:pt x="2529" y="800"/>
                    </a:lnTo>
                    <a:lnTo>
                      <a:pt x="2458" y="822"/>
                    </a:lnTo>
                    <a:lnTo>
                      <a:pt x="2382" y="843"/>
                    </a:lnTo>
                    <a:lnTo>
                      <a:pt x="2301" y="865"/>
                    </a:lnTo>
                    <a:lnTo>
                      <a:pt x="2214" y="887"/>
                    </a:lnTo>
                    <a:lnTo>
                      <a:pt x="2030" y="930"/>
                    </a:lnTo>
                    <a:lnTo>
                      <a:pt x="1823" y="979"/>
                    </a:lnTo>
                    <a:lnTo>
                      <a:pt x="1606" y="1034"/>
                    </a:lnTo>
                    <a:lnTo>
                      <a:pt x="1378" y="1094"/>
                    </a:lnTo>
                    <a:lnTo>
                      <a:pt x="1145" y="1164"/>
                    </a:lnTo>
                    <a:lnTo>
                      <a:pt x="912" y="1241"/>
                    </a:lnTo>
                    <a:lnTo>
                      <a:pt x="673" y="1328"/>
                    </a:lnTo>
                    <a:lnTo>
                      <a:pt x="440" y="1431"/>
                    </a:lnTo>
                    <a:lnTo>
                      <a:pt x="217" y="1545"/>
                    </a:lnTo>
                    <a:lnTo>
                      <a:pt x="0" y="1671"/>
                    </a:lnTo>
                    <a:lnTo>
                      <a:pt x="353" y="1671"/>
                    </a:lnTo>
                    <a:lnTo>
                      <a:pt x="554" y="1567"/>
                    </a:lnTo>
                    <a:lnTo>
                      <a:pt x="754" y="1469"/>
                    </a:lnTo>
                    <a:lnTo>
                      <a:pt x="955" y="1388"/>
                    </a:lnTo>
                    <a:lnTo>
                      <a:pt x="1145" y="1311"/>
                    </a:lnTo>
                    <a:lnTo>
                      <a:pt x="1335" y="1241"/>
                    </a:lnTo>
                    <a:lnTo>
                      <a:pt x="1519" y="1186"/>
                    </a:lnTo>
                    <a:lnTo>
                      <a:pt x="1693" y="1132"/>
                    </a:lnTo>
                    <a:lnTo>
                      <a:pt x="1861" y="1083"/>
                    </a:lnTo>
                    <a:lnTo>
                      <a:pt x="2019" y="1045"/>
                    </a:lnTo>
                    <a:lnTo>
                      <a:pt x="2165" y="1007"/>
                    </a:lnTo>
                    <a:lnTo>
                      <a:pt x="2301" y="974"/>
                    </a:lnTo>
                    <a:lnTo>
                      <a:pt x="2426" y="947"/>
                    </a:lnTo>
                    <a:lnTo>
                      <a:pt x="2534" y="914"/>
                    </a:lnTo>
                    <a:lnTo>
                      <a:pt x="2626" y="892"/>
                    </a:lnTo>
                    <a:lnTo>
                      <a:pt x="2702" y="865"/>
                    </a:lnTo>
                    <a:lnTo>
                      <a:pt x="2762" y="838"/>
                    </a:lnTo>
                    <a:lnTo>
                      <a:pt x="2800" y="816"/>
                    </a:lnTo>
                    <a:lnTo>
                      <a:pt x="2827" y="794"/>
                    </a:lnTo>
                    <a:lnTo>
                      <a:pt x="2849" y="767"/>
                    </a:lnTo>
                    <a:lnTo>
                      <a:pt x="2865" y="745"/>
                    </a:lnTo>
                    <a:lnTo>
                      <a:pt x="2876" y="724"/>
                    </a:lnTo>
                    <a:lnTo>
                      <a:pt x="2882" y="702"/>
                    </a:lnTo>
                    <a:lnTo>
                      <a:pt x="2876" y="658"/>
                    </a:lnTo>
                    <a:lnTo>
                      <a:pt x="2854" y="620"/>
                    </a:lnTo>
                    <a:lnTo>
                      <a:pt x="2833" y="588"/>
                    </a:lnTo>
                    <a:lnTo>
                      <a:pt x="2800" y="560"/>
                    </a:lnTo>
                    <a:lnTo>
                      <a:pt x="2773" y="544"/>
                    </a:lnTo>
                    <a:lnTo>
                      <a:pt x="2773" y="544"/>
                    </a:lnTo>
                    <a:close/>
                  </a:path>
                </a:pathLst>
              </a:custGeom>
              <a:gradFill rotWithShape="0">
                <a:gsLst>
                  <a:gs pos="0">
                    <a:schemeClr val="bg1"/>
                  </a:gs>
                  <a:gs pos="100000">
                    <a:schemeClr val="bg1">
                      <a:gamma/>
                      <a:shade val="90980"/>
                      <a:invGamma/>
                    </a:schemeClr>
                  </a:gs>
                </a:gsLst>
                <a:lin ang="0" scaled="1"/>
              </a:gradFill>
              <a:ln w="9525">
                <a:noFill/>
                <a:round/>
                <a:headEnd/>
                <a:tailEnd/>
              </a:ln>
            </p:spPr>
            <p:txBody>
              <a:bodyPr/>
              <a:lstStyle/>
              <a:p>
                <a:pPr algn="ctr" fontAlgn="base">
                  <a:spcBef>
                    <a:spcPct val="0"/>
                  </a:spcBef>
                  <a:spcAft>
                    <a:spcPct val="0"/>
                  </a:spcAft>
                  <a:defRPr/>
                </a:pPr>
                <a:endParaRPr lang="en-US" sz="2800" b="1" i="1">
                  <a:solidFill>
                    <a:srgbClr val="FFFFFF"/>
                  </a:solidFill>
                </a:endParaRPr>
              </a:p>
            </p:txBody>
          </p:sp>
          <p:sp>
            <p:nvSpPr>
              <p:cNvPr id="9" name="Freeform 5"/>
              <p:cNvSpPr>
                <a:spLocks/>
              </p:cNvSpPr>
              <p:nvPr/>
            </p:nvSpPr>
            <p:spPr bwMode="hidden">
              <a:xfrm>
                <a:off x="4170" y="2671"/>
                <a:ext cx="1259" cy="811"/>
              </a:xfrm>
              <a:custGeom>
                <a:avLst/>
                <a:gdLst/>
                <a:ahLst/>
                <a:cxnLst>
                  <a:cxn ang="0">
                    <a:pos x="1259" y="615"/>
                  </a:cxn>
                  <a:cxn ang="0">
                    <a:pos x="1248" y="588"/>
                  </a:cxn>
                  <a:cxn ang="0">
                    <a:pos x="1237" y="566"/>
                  </a:cxn>
                  <a:cxn ang="0">
                    <a:pos x="1216" y="539"/>
                  </a:cxn>
                  <a:cxn ang="0">
                    <a:pos x="1188" y="517"/>
                  </a:cxn>
                  <a:cxn ang="0">
                    <a:pos x="1123" y="479"/>
                  </a:cxn>
                  <a:cxn ang="0">
                    <a:pos x="1042" y="441"/>
                  </a:cxn>
                  <a:cxn ang="0">
                    <a:pos x="944" y="408"/>
                  </a:cxn>
                  <a:cxn ang="0">
                    <a:pos x="841" y="381"/>
                  </a:cxn>
                  <a:cxn ang="0">
                    <a:pos x="727" y="348"/>
                  </a:cxn>
                  <a:cxn ang="0">
                    <a:pos x="613" y="321"/>
                  </a:cxn>
                  <a:cxn ang="0">
                    <a:pos x="499" y="294"/>
                  </a:cxn>
                  <a:cxn ang="0">
                    <a:pos x="391" y="261"/>
                  </a:cxn>
                  <a:cxn ang="0">
                    <a:pos x="288" y="229"/>
                  </a:cxn>
                  <a:cxn ang="0">
                    <a:pos x="195" y="196"/>
                  </a:cxn>
                  <a:cxn ang="0">
                    <a:pos x="119" y="152"/>
                  </a:cxn>
                  <a:cxn ang="0">
                    <a:pos x="54" y="109"/>
                  </a:cxn>
                  <a:cxn ang="0">
                    <a:pos x="33" y="87"/>
                  </a:cxn>
                  <a:cxn ang="0">
                    <a:pos x="16" y="60"/>
                  </a:cxn>
                  <a:cxn ang="0">
                    <a:pos x="5" y="33"/>
                  </a:cxn>
                  <a:cxn ang="0">
                    <a:pos x="0" y="0"/>
                  </a:cxn>
                  <a:cxn ang="0">
                    <a:pos x="0" y="6"/>
                  </a:cxn>
                  <a:cxn ang="0">
                    <a:pos x="0" y="11"/>
                  </a:cxn>
                  <a:cxn ang="0">
                    <a:pos x="0" y="38"/>
                  </a:cxn>
                  <a:cxn ang="0">
                    <a:pos x="5" y="60"/>
                  </a:cxn>
                  <a:cxn ang="0">
                    <a:pos x="16" y="87"/>
                  </a:cxn>
                  <a:cxn ang="0">
                    <a:pos x="33" y="114"/>
                  </a:cxn>
                  <a:cxn ang="0">
                    <a:pos x="54" y="142"/>
                  </a:cxn>
                  <a:cxn ang="0">
                    <a:pos x="87" y="174"/>
                  </a:cxn>
                  <a:cxn ang="0">
                    <a:pos x="125" y="207"/>
                  </a:cxn>
                  <a:cxn ang="0">
                    <a:pos x="179" y="240"/>
                  </a:cxn>
                  <a:cxn ang="0">
                    <a:pos x="244" y="278"/>
                  </a:cxn>
                  <a:cxn ang="0">
                    <a:pos x="326" y="310"/>
                  </a:cxn>
                  <a:cxn ang="0">
                    <a:pos x="418" y="348"/>
                  </a:cxn>
                  <a:cxn ang="0">
                    <a:pos x="526" y="381"/>
                  </a:cxn>
                  <a:cxn ang="0">
                    <a:pos x="657" y="414"/>
                  </a:cxn>
                  <a:cxn ang="0">
                    <a:pos x="749" y="435"/>
                  </a:cxn>
                  <a:cxn ang="0">
                    <a:pos x="830" y="463"/>
                  </a:cxn>
                  <a:cxn ang="0">
                    <a:pos x="901" y="490"/>
                  </a:cxn>
                  <a:cxn ang="0">
                    <a:pos x="966" y="512"/>
                  </a:cxn>
                  <a:cxn ang="0">
                    <a:pos x="1015" y="539"/>
                  </a:cxn>
                  <a:cxn ang="0">
                    <a:pos x="1053" y="566"/>
                  </a:cxn>
                  <a:cxn ang="0">
                    <a:pos x="1080" y="593"/>
                  </a:cxn>
                  <a:cxn ang="0">
                    <a:pos x="1102" y="620"/>
                  </a:cxn>
                  <a:cxn ang="0">
                    <a:pos x="1112" y="648"/>
                  </a:cxn>
                  <a:cxn ang="0">
                    <a:pos x="1118" y="675"/>
                  </a:cxn>
                  <a:cxn ang="0">
                    <a:pos x="1112" y="697"/>
                  </a:cxn>
                  <a:cxn ang="0">
                    <a:pos x="1096" y="724"/>
                  </a:cxn>
                  <a:cxn ang="0">
                    <a:pos x="1080" y="746"/>
                  </a:cxn>
                  <a:cxn ang="0">
                    <a:pos x="1053" y="767"/>
                  </a:cxn>
                  <a:cxn ang="0">
                    <a:pos x="1015" y="789"/>
                  </a:cxn>
                  <a:cxn ang="0">
                    <a:pos x="977" y="811"/>
                  </a:cxn>
                  <a:cxn ang="0">
                    <a:pos x="1047" y="789"/>
                  </a:cxn>
                  <a:cxn ang="0">
                    <a:pos x="1107" y="767"/>
                  </a:cxn>
                  <a:cxn ang="0">
                    <a:pos x="1156" y="746"/>
                  </a:cxn>
                  <a:cxn ang="0">
                    <a:pos x="1199" y="724"/>
                  </a:cxn>
                  <a:cxn ang="0">
                    <a:pos x="1226" y="702"/>
                  </a:cxn>
                  <a:cxn ang="0">
                    <a:pos x="1248" y="675"/>
                  </a:cxn>
                  <a:cxn ang="0">
                    <a:pos x="1259" y="648"/>
                  </a:cxn>
                  <a:cxn ang="0">
                    <a:pos x="1259" y="615"/>
                  </a:cxn>
                  <a:cxn ang="0">
                    <a:pos x="1259" y="615"/>
                  </a:cxn>
                </a:cxnLst>
                <a:rect l="0" t="0" r="r" b="b"/>
                <a:pathLst>
                  <a:path w="1259" h="811">
                    <a:moveTo>
                      <a:pt x="1259" y="615"/>
                    </a:moveTo>
                    <a:lnTo>
                      <a:pt x="1248" y="588"/>
                    </a:lnTo>
                    <a:lnTo>
                      <a:pt x="1237" y="566"/>
                    </a:lnTo>
                    <a:lnTo>
                      <a:pt x="1216" y="539"/>
                    </a:lnTo>
                    <a:lnTo>
                      <a:pt x="1188" y="517"/>
                    </a:lnTo>
                    <a:lnTo>
                      <a:pt x="1123" y="479"/>
                    </a:lnTo>
                    <a:lnTo>
                      <a:pt x="1042" y="441"/>
                    </a:lnTo>
                    <a:lnTo>
                      <a:pt x="944" y="408"/>
                    </a:lnTo>
                    <a:lnTo>
                      <a:pt x="841" y="381"/>
                    </a:lnTo>
                    <a:lnTo>
                      <a:pt x="727" y="348"/>
                    </a:lnTo>
                    <a:lnTo>
                      <a:pt x="613" y="321"/>
                    </a:lnTo>
                    <a:lnTo>
                      <a:pt x="499" y="294"/>
                    </a:lnTo>
                    <a:lnTo>
                      <a:pt x="391" y="261"/>
                    </a:lnTo>
                    <a:lnTo>
                      <a:pt x="288" y="229"/>
                    </a:lnTo>
                    <a:lnTo>
                      <a:pt x="195" y="196"/>
                    </a:lnTo>
                    <a:lnTo>
                      <a:pt x="119" y="152"/>
                    </a:lnTo>
                    <a:lnTo>
                      <a:pt x="54" y="109"/>
                    </a:lnTo>
                    <a:lnTo>
                      <a:pt x="33" y="87"/>
                    </a:lnTo>
                    <a:lnTo>
                      <a:pt x="16" y="60"/>
                    </a:lnTo>
                    <a:lnTo>
                      <a:pt x="5" y="33"/>
                    </a:lnTo>
                    <a:lnTo>
                      <a:pt x="0" y="0"/>
                    </a:lnTo>
                    <a:lnTo>
                      <a:pt x="0" y="6"/>
                    </a:lnTo>
                    <a:lnTo>
                      <a:pt x="0" y="11"/>
                    </a:lnTo>
                    <a:lnTo>
                      <a:pt x="0" y="38"/>
                    </a:lnTo>
                    <a:lnTo>
                      <a:pt x="5" y="60"/>
                    </a:lnTo>
                    <a:lnTo>
                      <a:pt x="16" y="87"/>
                    </a:lnTo>
                    <a:lnTo>
                      <a:pt x="33" y="114"/>
                    </a:lnTo>
                    <a:lnTo>
                      <a:pt x="54" y="142"/>
                    </a:lnTo>
                    <a:lnTo>
                      <a:pt x="87" y="174"/>
                    </a:lnTo>
                    <a:lnTo>
                      <a:pt x="125" y="207"/>
                    </a:lnTo>
                    <a:lnTo>
                      <a:pt x="179" y="240"/>
                    </a:lnTo>
                    <a:lnTo>
                      <a:pt x="244" y="278"/>
                    </a:lnTo>
                    <a:lnTo>
                      <a:pt x="326" y="310"/>
                    </a:lnTo>
                    <a:lnTo>
                      <a:pt x="418" y="348"/>
                    </a:lnTo>
                    <a:lnTo>
                      <a:pt x="526" y="381"/>
                    </a:lnTo>
                    <a:lnTo>
                      <a:pt x="657" y="414"/>
                    </a:lnTo>
                    <a:lnTo>
                      <a:pt x="749" y="435"/>
                    </a:lnTo>
                    <a:lnTo>
                      <a:pt x="830" y="463"/>
                    </a:lnTo>
                    <a:lnTo>
                      <a:pt x="901" y="490"/>
                    </a:lnTo>
                    <a:lnTo>
                      <a:pt x="966" y="512"/>
                    </a:lnTo>
                    <a:lnTo>
                      <a:pt x="1015" y="539"/>
                    </a:lnTo>
                    <a:lnTo>
                      <a:pt x="1053" y="566"/>
                    </a:lnTo>
                    <a:lnTo>
                      <a:pt x="1080" y="593"/>
                    </a:lnTo>
                    <a:lnTo>
                      <a:pt x="1102" y="620"/>
                    </a:lnTo>
                    <a:lnTo>
                      <a:pt x="1112" y="648"/>
                    </a:lnTo>
                    <a:lnTo>
                      <a:pt x="1118" y="675"/>
                    </a:lnTo>
                    <a:lnTo>
                      <a:pt x="1112" y="697"/>
                    </a:lnTo>
                    <a:lnTo>
                      <a:pt x="1096" y="724"/>
                    </a:lnTo>
                    <a:lnTo>
                      <a:pt x="1080" y="746"/>
                    </a:lnTo>
                    <a:lnTo>
                      <a:pt x="1053" y="767"/>
                    </a:lnTo>
                    <a:lnTo>
                      <a:pt x="1015" y="789"/>
                    </a:lnTo>
                    <a:lnTo>
                      <a:pt x="977" y="811"/>
                    </a:lnTo>
                    <a:lnTo>
                      <a:pt x="1047" y="789"/>
                    </a:lnTo>
                    <a:lnTo>
                      <a:pt x="1107" y="767"/>
                    </a:lnTo>
                    <a:lnTo>
                      <a:pt x="1156" y="746"/>
                    </a:lnTo>
                    <a:lnTo>
                      <a:pt x="1199" y="724"/>
                    </a:lnTo>
                    <a:lnTo>
                      <a:pt x="1226" y="702"/>
                    </a:lnTo>
                    <a:lnTo>
                      <a:pt x="1248" y="675"/>
                    </a:lnTo>
                    <a:lnTo>
                      <a:pt x="1259" y="648"/>
                    </a:lnTo>
                    <a:lnTo>
                      <a:pt x="1259" y="615"/>
                    </a:lnTo>
                    <a:lnTo>
                      <a:pt x="1259" y="615"/>
                    </a:lnTo>
                    <a:close/>
                  </a:path>
                </a:pathLst>
              </a:custGeom>
              <a:gradFill rotWithShape="0">
                <a:gsLst>
                  <a:gs pos="0">
                    <a:schemeClr val="bg1"/>
                  </a:gs>
                  <a:gs pos="100000">
                    <a:schemeClr val="bg1">
                      <a:gamma/>
                      <a:shade val="90980"/>
                      <a:invGamma/>
                    </a:schemeClr>
                  </a:gs>
                </a:gsLst>
                <a:lin ang="2700000" scaled="1"/>
              </a:gradFill>
              <a:ln w="9525">
                <a:noFill/>
                <a:round/>
                <a:headEnd/>
                <a:tailEnd/>
              </a:ln>
            </p:spPr>
            <p:txBody>
              <a:bodyPr/>
              <a:lstStyle/>
              <a:p>
                <a:pPr algn="ctr" fontAlgn="base">
                  <a:spcBef>
                    <a:spcPct val="0"/>
                  </a:spcBef>
                  <a:spcAft>
                    <a:spcPct val="0"/>
                  </a:spcAft>
                  <a:defRPr/>
                </a:pPr>
                <a:endParaRPr lang="en-US" sz="2800" b="1" i="1">
                  <a:solidFill>
                    <a:srgbClr val="FFFFFF"/>
                  </a:solidFill>
                </a:endParaRPr>
              </a:p>
            </p:txBody>
          </p:sp>
          <p:sp>
            <p:nvSpPr>
              <p:cNvPr id="10" name="Freeform 6"/>
              <p:cNvSpPr>
                <a:spLocks/>
              </p:cNvSpPr>
              <p:nvPr/>
            </p:nvSpPr>
            <p:spPr bwMode="hidden">
              <a:xfrm>
                <a:off x="2900" y="3346"/>
                <a:ext cx="2849" cy="969"/>
              </a:xfrm>
              <a:custGeom>
                <a:avLst/>
                <a:gdLst/>
                <a:ahLst/>
                <a:cxnLst>
                  <a:cxn ang="0">
                    <a:pos x="92" y="958"/>
                  </a:cxn>
                  <a:cxn ang="0">
                    <a:pos x="0" y="969"/>
                  </a:cxn>
                  <a:cxn ang="0">
                    <a:pos x="391" y="969"/>
                  </a:cxn>
                  <a:cxn ang="0">
                    <a:pos x="434" y="947"/>
                  </a:cxn>
                  <a:cxn ang="0">
                    <a:pos x="483" y="914"/>
                  </a:cxn>
                  <a:cxn ang="0">
                    <a:pos x="554" y="876"/>
                  </a:cxn>
                  <a:cxn ang="0">
                    <a:pos x="635" y="838"/>
                  </a:cxn>
                  <a:cxn ang="0">
                    <a:pos x="727" y="794"/>
                  </a:cxn>
                  <a:cxn ang="0">
                    <a:pos x="836" y="745"/>
                  </a:cxn>
                  <a:cxn ang="0">
                    <a:pos x="961" y="696"/>
                  </a:cxn>
                  <a:cxn ang="0">
                    <a:pos x="1102" y="642"/>
                  </a:cxn>
                  <a:cxn ang="0">
                    <a:pos x="1259" y="582"/>
                  </a:cxn>
                  <a:cxn ang="0">
                    <a:pos x="1433" y="522"/>
                  </a:cxn>
                  <a:cxn ang="0">
                    <a:pos x="1623" y="462"/>
                  </a:cxn>
                  <a:cxn ang="0">
                    <a:pos x="1829" y="403"/>
                  </a:cxn>
                  <a:cxn ang="0">
                    <a:pos x="2057" y="343"/>
                  </a:cxn>
                  <a:cxn ang="0">
                    <a:pos x="2301" y="283"/>
                  </a:cxn>
                  <a:cxn ang="0">
                    <a:pos x="2567" y="223"/>
                  </a:cxn>
                  <a:cxn ang="0">
                    <a:pos x="2849" y="163"/>
                  </a:cxn>
                  <a:cxn ang="0">
                    <a:pos x="2849" y="0"/>
                  </a:cxn>
                  <a:cxn ang="0">
                    <a:pos x="2817" y="16"/>
                  </a:cxn>
                  <a:cxn ang="0">
                    <a:pos x="2773" y="33"/>
                  </a:cxn>
                  <a:cxn ang="0">
                    <a:pos x="2719" y="54"/>
                  </a:cxn>
                  <a:cxn ang="0">
                    <a:pos x="2648" y="76"/>
                  </a:cxn>
                  <a:cxn ang="0">
                    <a:pos x="2572" y="98"/>
                  </a:cxn>
                  <a:cxn ang="0">
                    <a:pos x="2491" y="120"/>
                  </a:cxn>
                  <a:cxn ang="0">
                    <a:pos x="2399" y="147"/>
                  </a:cxn>
                  <a:cxn ang="0">
                    <a:pos x="2301" y="169"/>
                  </a:cxn>
                  <a:cxn ang="0">
                    <a:pos x="2095" y="223"/>
                  </a:cxn>
                  <a:cxn ang="0">
                    <a:pos x="1889" y="277"/>
                  </a:cxn>
                  <a:cxn ang="0">
                    <a:pos x="1688" y="326"/>
                  </a:cxn>
                  <a:cxn ang="0">
                    <a:pos x="1590" y="354"/>
                  </a:cxn>
                  <a:cxn ang="0">
                    <a:pos x="1503" y="381"/>
                  </a:cxn>
                  <a:cxn ang="0">
                    <a:pos x="1107" y="506"/>
                  </a:cxn>
                  <a:cxn ang="0">
                    <a:pos x="912" y="577"/>
                  </a:cxn>
                  <a:cxn ang="0">
                    <a:pos x="727" y="647"/>
                  </a:cxn>
                  <a:cxn ang="0">
                    <a:pos x="548" y="718"/>
                  </a:cxn>
                  <a:cxn ang="0">
                    <a:pos x="380" y="794"/>
                  </a:cxn>
                  <a:cxn ang="0">
                    <a:pos x="228" y="876"/>
                  </a:cxn>
                  <a:cxn ang="0">
                    <a:pos x="92" y="958"/>
                  </a:cxn>
                  <a:cxn ang="0">
                    <a:pos x="92" y="958"/>
                  </a:cxn>
                </a:cxnLst>
                <a:rect l="0" t="0" r="r" b="b"/>
                <a:pathLst>
                  <a:path w="2849" h="969">
                    <a:moveTo>
                      <a:pt x="92" y="958"/>
                    </a:moveTo>
                    <a:lnTo>
                      <a:pt x="0" y="969"/>
                    </a:lnTo>
                    <a:lnTo>
                      <a:pt x="391" y="969"/>
                    </a:lnTo>
                    <a:lnTo>
                      <a:pt x="434" y="947"/>
                    </a:lnTo>
                    <a:lnTo>
                      <a:pt x="483" y="914"/>
                    </a:lnTo>
                    <a:lnTo>
                      <a:pt x="554" y="876"/>
                    </a:lnTo>
                    <a:lnTo>
                      <a:pt x="635" y="838"/>
                    </a:lnTo>
                    <a:lnTo>
                      <a:pt x="727" y="794"/>
                    </a:lnTo>
                    <a:lnTo>
                      <a:pt x="836" y="745"/>
                    </a:lnTo>
                    <a:lnTo>
                      <a:pt x="961" y="696"/>
                    </a:lnTo>
                    <a:lnTo>
                      <a:pt x="1102" y="642"/>
                    </a:lnTo>
                    <a:lnTo>
                      <a:pt x="1259" y="582"/>
                    </a:lnTo>
                    <a:lnTo>
                      <a:pt x="1433" y="522"/>
                    </a:lnTo>
                    <a:lnTo>
                      <a:pt x="1623" y="462"/>
                    </a:lnTo>
                    <a:lnTo>
                      <a:pt x="1829" y="403"/>
                    </a:lnTo>
                    <a:lnTo>
                      <a:pt x="2057" y="343"/>
                    </a:lnTo>
                    <a:lnTo>
                      <a:pt x="2301" y="283"/>
                    </a:lnTo>
                    <a:lnTo>
                      <a:pt x="2567" y="223"/>
                    </a:lnTo>
                    <a:lnTo>
                      <a:pt x="2849" y="163"/>
                    </a:lnTo>
                    <a:lnTo>
                      <a:pt x="2849" y="0"/>
                    </a:lnTo>
                    <a:lnTo>
                      <a:pt x="2817" y="16"/>
                    </a:lnTo>
                    <a:lnTo>
                      <a:pt x="2773" y="33"/>
                    </a:lnTo>
                    <a:lnTo>
                      <a:pt x="2719" y="54"/>
                    </a:lnTo>
                    <a:lnTo>
                      <a:pt x="2648" y="76"/>
                    </a:lnTo>
                    <a:lnTo>
                      <a:pt x="2572" y="98"/>
                    </a:lnTo>
                    <a:lnTo>
                      <a:pt x="2491" y="120"/>
                    </a:lnTo>
                    <a:lnTo>
                      <a:pt x="2399" y="147"/>
                    </a:lnTo>
                    <a:lnTo>
                      <a:pt x="2301" y="169"/>
                    </a:lnTo>
                    <a:lnTo>
                      <a:pt x="2095" y="223"/>
                    </a:lnTo>
                    <a:lnTo>
                      <a:pt x="1889" y="277"/>
                    </a:lnTo>
                    <a:lnTo>
                      <a:pt x="1688" y="326"/>
                    </a:lnTo>
                    <a:lnTo>
                      <a:pt x="1590" y="354"/>
                    </a:lnTo>
                    <a:lnTo>
                      <a:pt x="1503" y="381"/>
                    </a:lnTo>
                    <a:lnTo>
                      <a:pt x="1107" y="506"/>
                    </a:lnTo>
                    <a:lnTo>
                      <a:pt x="912" y="577"/>
                    </a:lnTo>
                    <a:lnTo>
                      <a:pt x="727" y="647"/>
                    </a:lnTo>
                    <a:lnTo>
                      <a:pt x="548" y="718"/>
                    </a:lnTo>
                    <a:lnTo>
                      <a:pt x="380" y="794"/>
                    </a:lnTo>
                    <a:lnTo>
                      <a:pt x="228" y="876"/>
                    </a:lnTo>
                    <a:lnTo>
                      <a:pt x="92" y="958"/>
                    </a:lnTo>
                    <a:lnTo>
                      <a:pt x="92" y="958"/>
                    </a:lnTo>
                    <a:close/>
                  </a:path>
                </a:pathLst>
              </a:custGeom>
              <a:gradFill rotWithShape="0">
                <a:gsLst>
                  <a:gs pos="0">
                    <a:schemeClr val="bg1">
                      <a:gamma/>
                      <a:shade val="81961"/>
                      <a:invGamma/>
                    </a:schemeClr>
                  </a:gs>
                  <a:gs pos="100000">
                    <a:schemeClr val="bg1"/>
                  </a:gs>
                </a:gsLst>
                <a:lin ang="5400000" scaled="1"/>
              </a:gradFill>
              <a:ln w="9525">
                <a:noFill/>
                <a:round/>
                <a:headEnd/>
                <a:tailEnd/>
              </a:ln>
            </p:spPr>
            <p:txBody>
              <a:bodyPr/>
              <a:lstStyle/>
              <a:p>
                <a:pPr algn="ctr" fontAlgn="base">
                  <a:spcBef>
                    <a:spcPct val="0"/>
                  </a:spcBef>
                  <a:spcAft>
                    <a:spcPct val="0"/>
                  </a:spcAft>
                  <a:defRPr/>
                </a:pPr>
                <a:endParaRPr lang="en-US" sz="2800" b="1" i="1">
                  <a:solidFill>
                    <a:srgbClr val="FFFFFF"/>
                  </a:solidFill>
                </a:endParaRPr>
              </a:p>
            </p:txBody>
          </p:sp>
          <p:sp>
            <p:nvSpPr>
              <p:cNvPr id="11" name="Freeform 7"/>
              <p:cNvSpPr>
                <a:spLocks/>
              </p:cNvSpPr>
              <p:nvPr/>
            </p:nvSpPr>
            <p:spPr bwMode="hidden">
              <a:xfrm>
                <a:off x="2748" y="2230"/>
                <a:ext cx="3007" cy="2085"/>
              </a:xfrm>
              <a:custGeom>
                <a:avLst/>
                <a:gdLst>
                  <a:gd name="T0" fmla="*/ 1433 w 3007"/>
                  <a:gd name="T1" fmla="*/ 474 h 2085"/>
                  <a:gd name="T2" fmla="*/ 1460 w 3007"/>
                  <a:gd name="T3" fmla="*/ 528 h 2085"/>
                  <a:gd name="T4" fmla="*/ 1541 w 3007"/>
                  <a:gd name="T5" fmla="*/ 593 h 2085"/>
                  <a:gd name="T6" fmla="*/ 1715 w 3007"/>
                  <a:gd name="T7" fmla="*/ 670 h 2085"/>
                  <a:gd name="T8" fmla="*/ 1927 w 3007"/>
                  <a:gd name="T9" fmla="*/ 735 h 2085"/>
                  <a:gd name="T10" fmla="*/ 2155 w 3007"/>
                  <a:gd name="T11" fmla="*/ 789 h 2085"/>
                  <a:gd name="T12" fmla="*/ 2372 w 3007"/>
                  <a:gd name="T13" fmla="*/ 849 h 2085"/>
                  <a:gd name="T14" fmla="*/ 2551 w 3007"/>
                  <a:gd name="T15" fmla="*/ 920 h 2085"/>
                  <a:gd name="T16" fmla="*/ 2638 w 3007"/>
                  <a:gd name="T17" fmla="*/ 980 h 2085"/>
                  <a:gd name="T18" fmla="*/ 2676 w 3007"/>
                  <a:gd name="T19" fmla="*/ 1029 h 2085"/>
                  <a:gd name="T20" fmla="*/ 2681 w 3007"/>
                  <a:gd name="T21" fmla="*/ 1083 h 2085"/>
                  <a:gd name="T22" fmla="*/ 2665 w 3007"/>
                  <a:gd name="T23" fmla="*/ 1127 h 2085"/>
                  <a:gd name="T24" fmla="*/ 2616 w 3007"/>
                  <a:gd name="T25" fmla="*/ 1170 h 2085"/>
                  <a:gd name="T26" fmla="*/ 2545 w 3007"/>
                  <a:gd name="T27" fmla="*/ 1208 h 2085"/>
                  <a:gd name="T28" fmla="*/ 2448 w 3007"/>
                  <a:gd name="T29" fmla="*/ 1241 h 2085"/>
                  <a:gd name="T30" fmla="*/ 2328 w 3007"/>
                  <a:gd name="T31" fmla="*/ 1274 h 2085"/>
                  <a:gd name="T32" fmla="*/ 2106 w 3007"/>
                  <a:gd name="T33" fmla="*/ 1328 h 2085"/>
                  <a:gd name="T34" fmla="*/ 1742 w 3007"/>
                  <a:gd name="T35" fmla="*/ 1421 h 2085"/>
                  <a:gd name="T36" fmla="*/ 1308 w 3007"/>
                  <a:gd name="T37" fmla="*/ 1540 h 2085"/>
                  <a:gd name="T38" fmla="*/ 820 w 3007"/>
                  <a:gd name="T39" fmla="*/ 1709 h 2085"/>
                  <a:gd name="T40" fmla="*/ 282 w 3007"/>
                  <a:gd name="T41" fmla="*/ 1943 h 2085"/>
                  <a:gd name="T42" fmla="*/ 152 w 3007"/>
                  <a:gd name="T43" fmla="*/ 2085 h 2085"/>
                  <a:gd name="T44" fmla="*/ 386 w 3007"/>
                  <a:gd name="T45" fmla="*/ 1992 h 2085"/>
                  <a:gd name="T46" fmla="*/ 700 w 3007"/>
                  <a:gd name="T47" fmla="*/ 1834 h 2085"/>
                  <a:gd name="T48" fmla="*/ 1064 w 3007"/>
                  <a:gd name="T49" fmla="*/ 1693 h 2085"/>
                  <a:gd name="T50" fmla="*/ 1661 w 3007"/>
                  <a:gd name="T51" fmla="*/ 1497 h 2085"/>
                  <a:gd name="T52" fmla="*/ 1845 w 3007"/>
                  <a:gd name="T53" fmla="*/ 1442 h 2085"/>
                  <a:gd name="T54" fmla="*/ 2252 w 3007"/>
                  <a:gd name="T55" fmla="*/ 1339 h 2085"/>
                  <a:gd name="T56" fmla="*/ 2551 w 3007"/>
                  <a:gd name="T57" fmla="*/ 1263 h 2085"/>
                  <a:gd name="T58" fmla="*/ 2730 w 3007"/>
                  <a:gd name="T59" fmla="*/ 1214 h 2085"/>
                  <a:gd name="T60" fmla="*/ 2876 w 3007"/>
                  <a:gd name="T61" fmla="*/ 1170 h 2085"/>
                  <a:gd name="T62" fmla="*/ 2974 w 3007"/>
                  <a:gd name="T63" fmla="*/ 1132 h 2085"/>
                  <a:gd name="T64" fmla="*/ 3007 w 3007"/>
                  <a:gd name="T65" fmla="*/ 871 h 2085"/>
                  <a:gd name="T66" fmla="*/ 2860 w 3007"/>
                  <a:gd name="T67" fmla="*/ 844 h 2085"/>
                  <a:gd name="T68" fmla="*/ 2670 w 3007"/>
                  <a:gd name="T69" fmla="*/ 806 h 2085"/>
                  <a:gd name="T70" fmla="*/ 2458 w 3007"/>
                  <a:gd name="T71" fmla="*/ 757 h 2085"/>
                  <a:gd name="T72" fmla="*/ 2138 w 3007"/>
                  <a:gd name="T73" fmla="*/ 670 h 2085"/>
                  <a:gd name="T74" fmla="*/ 1959 w 3007"/>
                  <a:gd name="T75" fmla="*/ 604 h 2085"/>
                  <a:gd name="T76" fmla="*/ 1824 w 3007"/>
                  <a:gd name="T77" fmla="*/ 534 h 2085"/>
                  <a:gd name="T78" fmla="*/ 1769 w 3007"/>
                  <a:gd name="T79" fmla="*/ 474 h 2085"/>
                  <a:gd name="T80" fmla="*/ 1753 w 3007"/>
                  <a:gd name="T81" fmla="*/ 436 h 2085"/>
                  <a:gd name="T82" fmla="*/ 1780 w 3007"/>
                  <a:gd name="T83" fmla="*/ 381 h 2085"/>
                  <a:gd name="T84" fmla="*/ 1862 w 3007"/>
                  <a:gd name="T85" fmla="*/ 316 h 2085"/>
                  <a:gd name="T86" fmla="*/ 1986 w 3007"/>
                  <a:gd name="T87" fmla="*/ 267 h 2085"/>
                  <a:gd name="T88" fmla="*/ 2149 w 3007"/>
                  <a:gd name="T89" fmla="*/ 229 h 2085"/>
                  <a:gd name="T90" fmla="*/ 2431 w 3007"/>
                  <a:gd name="T91" fmla="*/ 180 h 2085"/>
                  <a:gd name="T92" fmla="*/ 2827 w 3007"/>
                  <a:gd name="T93" fmla="*/ 125 h 2085"/>
                  <a:gd name="T94" fmla="*/ 3007 w 3007"/>
                  <a:gd name="T95" fmla="*/ 87 h 2085"/>
                  <a:gd name="T96" fmla="*/ 2909 w 3007"/>
                  <a:gd name="T97" fmla="*/ 22 h 2085"/>
                  <a:gd name="T98" fmla="*/ 2676 w 3007"/>
                  <a:gd name="T99" fmla="*/ 66 h 2085"/>
                  <a:gd name="T100" fmla="*/ 2285 w 3007"/>
                  <a:gd name="T101" fmla="*/ 120 h 2085"/>
                  <a:gd name="T102" fmla="*/ 2030 w 3007"/>
                  <a:gd name="T103" fmla="*/ 158 h 2085"/>
                  <a:gd name="T104" fmla="*/ 1791 w 3007"/>
                  <a:gd name="T105" fmla="*/ 202 h 2085"/>
                  <a:gd name="T106" fmla="*/ 1601 w 3007"/>
                  <a:gd name="T107" fmla="*/ 261 h 2085"/>
                  <a:gd name="T108" fmla="*/ 1471 w 3007"/>
                  <a:gd name="T109" fmla="*/ 338 h 2085"/>
                  <a:gd name="T110" fmla="*/ 1438 w 3007"/>
                  <a:gd name="T111" fmla="*/ 387 h 2085"/>
                  <a:gd name="T112" fmla="*/ 1427 w 3007"/>
                  <a:gd name="T113" fmla="*/ 441 h 2085"/>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0" t="0" r="r" b="b"/>
                <a:pathLst>
                  <a:path w="3007" h="2085">
                    <a:moveTo>
                      <a:pt x="1427" y="441"/>
                    </a:moveTo>
                    <a:lnTo>
                      <a:pt x="1433" y="474"/>
                    </a:lnTo>
                    <a:lnTo>
                      <a:pt x="1444" y="501"/>
                    </a:lnTo>
                    <a:lnTo>
                      <a:pt x="1460" y="528"/>
                    </a:lnTo>
                    <a:lnTo>
                      <a:pt x="1482" y="550"/>
                    </a:lnTo>
                    <a:lnTo>
                      <a:pt x="1541" y="593"/>
                    </a:lnTo>
                    <a:lnTo>
                      <a:pt x="1623" y="637"/>
                    </a:lnTo>
                    <a:lnTo>
                      <a:pt x="1715" y="670"/>
                    </a:lnTo>
                    <a:lnTo>
                      <a:pt x="1818" y="702"/>
                    </a:lnTo>
                    <a:lnTo>
                      <a:pt x="1927" y="735"/>
                    </a:lnTo>
                    <a:lnTo>
                      <a:pt x="2041" y="762"/>
                    </a:lnTo>
                    <a:lnTo>
                      <a:pt x="2155" y="789"/>
                    </a:lnTo>
                    <a:lnTo>
                      <a:pt x="2269" y="822"/>
                    </a:lnTo>
                    <a:lnTo>
                      <a:pt x="2372" y="849"/>
                    </a:lnTo>
                    <a:lnTo>
                      <a:pt x="2464" y="882"/>
                    </a:lnTo>
                    <a:lnTo>
                      <a:pt x="2551" y="920"/>
                    </a:lnTo>
                    <a:lnTo>
                      <a:pt x="2616" y="958"/>
                    </a:lnTo>
                    <a:lnTo>
                      <a:pt x="2638" y="980"/>
                    </a:lnTo>
                    <a:lnTo>
                      <a:pt x="2659" y="1007"/>
                    </a:lnTo>
                    <a:lnTo>
                      <a:pt x="2676" y="1029"/>
                    </a:lnTo>
                    <a:lnTo>
                      <a:pt x="2681" y="1056"/>
                    </a:lnTo>
                    <a:lnTo>
                      <a:pt x="2681" y="1083"/>
                    </a:lnTo>
                    <a:lnTo>
                      <a:pt x="2676" y="1105"/>
                    </a:lnTo>
                    <a:lnTo>
                      <a:pt x="2665" y="1127"/>
                    </a:lnTo>
                    <a:lnTo>
                      <a:pt x="2643" y="1149"/>
                    </a:lnTo>
                    <a:lnTo>
                      <a:pt x="2616" y="1170"/>
                    </a:lnTo>
                    <a:lnTo>
                      <a:pt x="2583" y="1187"/>
                    </a:lnTo>
                    <a:lnTo>
                      <a:pt x="2545" y="1208"/>
                    </a:lnTo>
                    <a:lnTo>
                      <a:pt x="2502" y="1225"/>
                    </a:lnTo>
                    <a:lnTo>
                      <a:pt x="2448" y="1241"/>
                    </a:lnTo>
                    <a:lnTo>
                      <a:pt x="2388" y="1257"/>
                    </a:lnTo>
                    <a:lnTo>
                      <a:pt x="2328" y="1274"/>
                    </a:lnTo>
                    <a:lnTo>
                      <a:pt x="2258" y="1290"/>
                    </a:lnTo>
                    <a:lnTo>
                      <a:pt x="2106" y="1328"/>
                    </a:lnTo>
                    <a:lnTo>
                      <a:pt x="1932" y="1372"/>
                    </a:lnTo>
                    <a:lnTo>
                      <a:pt x="1742" y="1421"/>
                    </a:lnTo>
                    <a:lnTo>
                      <a:pt x="1531" y="1475"/>
                    </a:lnTo>
                    <a:lnTo>
                      <a:pt x="1308" y="1540"/>
                    </a:lnTo>
                    <a:lnTo>
                      <a:pt x="1069" y="1617"/>
                    </a:lnTo>
                    <a:lnTo>
                      <a:pt x="820" y="1709"/>
                    </a:lnTo>
                    <a:lnTo>
                      <a:pt x="554" y="1818"/>
                    </a:lnTo>
                    <a:lnTo>
                      <a:pt x="282" y="1943"/>
                    </a:lnTo>
                    <a:lnTo>
                      <a:pt x="0" y="2085"/>
                    </a:lnTo>
                    <a:lnTo>
                      <a:pt x="152" y="2085"/>
                    </a:lnTo>
                    <a:lnTo>
                      <a:pt x="244" y="2074"/>
                    </a:lnTo>
                    <a:lnTo>
                      <a:pt x="386" y="1992"/>
                    </a:lnTo>
                    <a:lnTo>
                      <a:pt x="537" y="1910"/>
                    </a:lnTo>
                    <a:lnTo>
                      <a:pt x="700" y="1834"/>
                    </a:lnTo>
                    <a:lnTo>
                      <a:pt x="879" y="1763"/>
                    </a:lnTo>
                    <a:lnTo>
                      <a:pt x="1064" y="1693"/>
                    </a:lnTo>
                    <a:lnTo>
                      <a:pt x="1259" y="1622"/>
                    </a:lnTo>
                    <a:lnTo>
                      <a:pt x="1661" y="1497"/>
                    </a:lnTo>
                    <a:lnTo>
                      <a:pt x="1748" y="1470"/>
                    </a:lnTo>
                    <a:lnTo>
                      <a:pt x="1845" y="1442"/>
                    </a:lnTo>
                    <a:lnTo>
                      <a:pt x="2046" y="1393"/>
                    </a:lnTo>
                    <a:lnTo>
                      <a:pt x="2252" y="1339"/>
                    </a:lnTo>
                    <a:lnTo>
                      <a:pt x="2458" y="1285"/>
                    </a:lnTo>
                    <a:lnTo>
                      <a:pt x="2551" y="1263"/>
                    </a:lnTo>
                    <a:lnTo>
                      <a:pt x="2643" y="1236"/>
                    </a:lnTo>
                    <a:lnTo>
                      <a:pt x="2730" y="1214"/>
                    </a:lnTo>
                    <a:lnTo>
                      <a:pt x="2806" y="1192"/>
                    </a:lnTo>
                    <a:lnTo>
                      <a:pt x="2876" y="1170"/>
                    </a:lnTo>
                    <a:lnTo>
                      <a:pt x="2931" y="1149"/>
                    </a:lnTo>
                    <a:lnTo>
                      <a:pt x="2974" y="1132"/>
                    </a:lnTo>
                    <a:lnTo>
                      <a:pt x="3007" y="1116"/>
                    </a:lnTo>
                    <a:lnTo>
                      <a:pt x="3007" y="871"/>
                    </a:lnTo>
                    <a:lnTo>
                      <a:pt x="2941" y="860"/>
                    </a:lnTo>
                    <a:lnTo>
                      <a:pt x="2860" y="844"/>
                    </a:lnTo>
                    <a:lnTo>
                      <a:pt x="2773" y="827"/>
                    </a:lnTo>
                    <a:lnTo>
                      <a:pt x="2670" y="806"/>
                    </a:lnTo>
                    <a:lnTo>
                      <a:pt x="2567" y="784"/>
                    </a:lnTo>
                    <a:lnTo>
                      <a:pt x="2458" y="757"/>
                    </a:lnTo>
                    <a:lnTo>
                      <a:pt x="2241" y="702"/>
                    </a:lnTo>
                    <a:lnTo>
                      <a:pt x="2138" y="670"/>
                    </a:lnTo>
                    <a:lnTo>
                      <a:pt x="2046" y="637"/>
                    </a:lnTo>
                    <a:lnTo>
                      <a:pt x="1959" y="604"/>
                    </a:lnTo>
                    <a:lnTo>
                      <a:pt x="1883" y="566"/>
                    </a:lnTo>
                    <a:lnTo>
                      <a:pt x="1824" y="534"/>
                    </a:lnTo>
                    <a:lnTo>
                      <a:pt x="1780" y="495"/>
                    </a:lnTo>
                    <a:lnTo>
                      <a:pt x="1769" y="474"/>
                    </a:lnTo>
                    <a:lnTo>
                      <a:pt x="1758" y="457"/>
                    </a:lnTo>
                    <a:lnTo>
                      <a:pt x="1753" y="436"/>
                    </a:lnTo>
                    <a:lnTo>
                      <a:pt x="1758" y="419"/>
                    </a:lnTo>
                    <a:lnTo>
                      <a:pt x="1780" y="381"/>
                    </a:lnTo>
                    <a:lnTo>
                      <a:pt x="1813" y="343"/>
                    </a:lnTo>
                    <a:lnTo>
                      <a:pt x="1862" y="316"/>
                    </a:lnTo>
                    <a:lnTo>
                      <a:pt x="1921" y="289"/>
                    </a:lnTo>
                    <a:lnTo>
                      <a:pt x="1986" y="267"/>
                    </a:lnTo>
                    <a:lnTo>
                      <a:pt x="2062" y="245"/>
                    </a:lnTo>
                    <a:lnTo>
                      <a:pt x="2149" y="229"/>
                    </a:lnTo>
                    <a:lnTo>
                      <a:pt x="2236" y="213"/>
                    </a:lnTo>
                    <a:lnTo>
                      <a:pt x="2431" y="180"/>
                    </a:lnTo>
                    <a:lnTo>
                      <a:pt x="2627" y="158"/>
                    </a:lnTo>
                    <a:lnTo>
                      <a:pt x="2827" y="125"/>
                    </a:lnTo>
                    <a:lnTo>
                      <a:pt x="2920" y="109"/>
                    </a:lnTo>
                    <a:lnTo>
                      <a:pt x="3007" y="87"/>
                    </a:lnTo>
                    <a:lnTo>
                      <a:pt x="3007" y="0"/>
                    </a:lnTo>
                    <a:lnTo>
                      <a:pt x="2909" y="22"/>
                    </a:lnTo>
                    <a:lnTo>
                      <a:pt x="2795" y="44"/>
                    </a:lnTo>
                    <a:lnTo>
                      <a:pt x="2676" y="66"/>
                    </a:lnTo>
                    <a:lnTo>
                      <a:pt x="2551" y="82"/>
                    </a:lnTo>
                    <a:lnTo>
                      <a:pt x="2285" y="120"/>
                    </a:lnTo>
                    <a:lnTo>
                      <a:pt x="2155" y="136"/>
                    </a:lnTo>
                    <a:lnTo>
                      <a:pt x="2030" y="158"/>
                    </a:lnTo>
                    <a:lnTo>
                      <a:pt x="1905" y="174"/>
                    </a:lnTo>
                    <a:lnTo>
                      <a:pt x="1791" y="202"/>
                    </a:lnTo>
                    <a:lnTo>
                      <a:pt x="1688" y="229"/>
                    </a:lnTo>
                    <a:lnTo>
                      <a:pt x="1601" y="261"/>
                    </a:lnTo>
                    <a:lnTo>
                      <a:pt x="1525" y="300"/>
                    </a:lnTo>
                    <a:lnTo>
                      <a:pt x="1471" y="338"/>
                    </a:lnTo>
                    <a:lnTo>
                      <a:pt x="1455" y="359"/>
                    </a:lnTo>
                    <a:lnTo>
                      <a:pt x="1438" y="387"/>
                    </a:lnTo>
                    <a:lnTo>
                      <a:pt x="1427" y="414"/>
                    </a:lnTo>
                    <a:lnTo>
                      <a:pt x="1427" y="441"/>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fontAlgn="base" hangingPunct="0">
                  <a:spcBef>
                    <a:spcPct val="0"/>
                  </a:spcBef>
                  <a:spcAft>
                    <a:spcPct val="0"/>
                  </a:spcAft>
                </a:pPr>
                <a:endParaRPr lang="en-US" sz="2800" b="1" i="1">
                  <a:solidFill>
                    <a:srgbClr val="FFFFFF"/>
                  </a:solidFill>
                </a:endParaRPr>
              </a:p>
            </p:txBody>
          </p:sp>
          <p:sp>
            <p:nvSpPr>
              <p:cNvPr id="12" name="Freeform 8"/>
              <p:cNvSpPr>
                <a:spLocks/>
              </p:cNvSpPr>
              <p:nvPr/>
            </p:nvSpPr>
            <p:spPr bwMode="hidden">
              <a:xfrm>
                <a:off x="4501" y="2317"/>
                <a:ext cx="1248" cy="539"/>
              </a:xfrm>
              <a:custGeom>
                <a:avLst/>
                <a:gdLst/>
                <a:ahLst/>
                <a:cxnLst>
                  <a:cxn ang="0">
                    <a:pos x="0" y="332"/>
                  </a:cxn>
                  <a:cxn ang="0">
                    <a:pos x="0" y="360"/>
                  </a:cxn>
                  <a:cxn ang="0">
                    <a:pos x="5" y="387"/>
                  </a:cxn>
                  <a:cxn ang="0">
                    <a:pos x="27" y="414"/>
                  </a:cxn>
                  <a:cxn ang="0">
                    <a:pos x="54" y="436"/>
                  </a:cxn>
                  <a:cxn ang="0">
                    <a:pos x="92" y="463"/>
                  </a:cxn>
                  <a:cxn ang="0">
                    <a:pos x="141" y="490"/>
                  </a:cxn>
                  <a:cxn ang="0">
                    <a:pos x="195" y="512"/>
                  </a:cxn>
                  <a:cxn ang="0">
                    <a:pos x="255" y="539"/>
                  </a:cxn>
                  <a:cxn ang="0">
                    <a:pos x="212" y="517"/>
                  </a:cxn>
                  <a:cxn ang="0">
                    <a:pos x="179" y="490"/>
                  </a:cxn>
                  <a:cxn ang="0">
                    <a:pos x="157" y="468"/>
                  </a:cxn>
                  <a:cxn ang="0">
                    <a:pos x="141" y="447"/>
                  </a:cxn>
                  <a:cxn ang="0">
                    <a:pos x="136" y="425"/>
                  </a:cxn>
                  <a:cxn ang="0">
                    <a:pos x="136" y="403"/>
                  </a:cxn>
                  <a:cxn ang="0">
                    <a:pos x="141" y="381"/>
                  </a:cxn>
                  <a:cxn ang="0">
                    <a:pos x="157" y="365"/>
                  </a:cxn>
                  <a:cxn ang="0">
                    <a:pos x="179" y="343"/>
                  </a:cxn>
                  <a:cxn ang="0">
                    <a:pos x="201" y="327"/>
                  </a:cxn>
                  <a:cxn ang="0">
                    <a:pos x="266" y="294"/>
                  </a:cxn>
                  <a:cxn ang="0">
                    <a:pos x="353" y="262"/>
                  </a:cxn>
                  <a:cxn ang="0">
                    <a:pos x="445" y="234"/>
                  </a:cxn>
                  <a:cxn ang="0">
                    <a:pos x="554" y="213"/>
                  </a:cxn>
                  <a:cxn ang="0">
                    <a:pos x="662" y="191"/>
                  </a:cxn>
                  <a:cxn ang="0">
                    <a:pos x="890" y="153"/>
                  </a:cxn>
                  <a:cxn ang="0">
                    <a:pos x="993" y="136"/>
                  </a:cxn>
                  <a:cxn ang="0">
                    <a:pos x="1091" y="120"/>
                  </a:cxn>
                  <a:cxn ang="0">
                    <a:pos x="1178" y="115"/>
                  </a:cxn>
                  <a:cxn ang="0">
                    <a:pos x="1248" y="104"/>
                  </a:cxn>
                  <a:cxn ang="0">
                    <a:pos x="1248" y="0"/>
                  </a:cxn>
                  <a:cxn ang="0">
                    <a:pos x="1161" y="22"/>
                  </a:cxn>
                  <a:cxn ang="0">
                    <a:pos x="1069" y="38"/>
                  </a:cxn>
                  <a:cxn ang="0">
                    <a:pos x="874" y="71"/>
                  </a:cxn>
                  <a:cxn ang="0">
                    <a:pos x="673" y="93"/>
                  </a:cxn>
                  <a:cxn ang="0">
                    <a:pos x="483" y="126"/>
                  </a:cxn>
                  <a:cxn ang="0">
                    <a:pos x="391" y="142"/>
                  </a:cxn>
                  <a:cxn ang="0">
                    <a:pos x="309" y="158"/>
                  </a:cxn>
                  <a:cxn ang="0">
                    <a:pos x="228" y="180"/>
                  </a:cxn>
                  <a:cxn ang="0">
                    <a:pos x="163" y="202"/>
                  </a:cxn>
                  <a:cxn ang="0">
                    <a:pos x="103" y="229"/>
                  </a:cxn>
                  <a:cxn ang="0">
                    <a:pos x="54" y="256"/>
                  </a:cxn>
                  <a:cxn ang="0">
                    <a:pos x="22" y="294"/>
                  </a:cxn>
                  <a:cxn ang="0">
                    <a:pos x="0" y="332"/>
                  </a:cxn>
                  <a:cxn ang="0">
                    <a:pos x="0" y="332"/>
                  </a:cxn>
                </a:cxnLst>
                <a:rect l="0" t="0" r="r" b="b"/>
                <a:pathLst>
                  <a:path w="1248" h="539">
                    <a:moveTo>
                      <a:pt x="0" y="332"/>
                    </a:moveTo>
                    <a:lnTo>
                      <a:pt x="0" y="360"/>
                    </a:lnTo>
                    <a:lnTo>
                      <a:pt x="5" y="387"/>
                    </a:lnTo>
                    <a:lnTo>
                      <a:pt x="27" y="414"/>
                    </a:lnTo>
                    <a:lnTo>
                      <a:pt x="54" y="436"/>
                    </a:lnTo>
                    <a:lnTo>
                      <a:pt x="92" y="463"/>
                    </a:lnTo>
                    <a:lnTo>
                      <a:pt x="141" y="490"/>
                    </a:lnTo>
                    <a:lnTo>
                      <a:pt x="195" y="512"/>
                    </a:lnTo>
                    <a:lnTo>
                      <a:pt x="255" y="539"/>
                    </a:lnTo>
                    <a:lnTo>
                      <a:pt x="212" y="517"/>
                    </a:lnTo>
                    <a:lnTo>
                      <a:pt x="179" y="490"/>
                    </a:lnTo>
                    <a:lnTo>
                      <a:pt x="157" y="468"/>
                    </a:lnTo>
                    <a:lnTo>
                      <a:pt x="141" y="447"/>
                    </a:lnTo>
                    <a:lnTo>
                      <a:pt x="136" y="425"/>
                    </a:lnTo>
                    <a:lnTo>
                      <a:pt x="136" y="403"/>
                    </a:lnTo>
                    <a:lnTo>
                      <a:pt x="141" y="381"/>
                    </a:lnTo>
                    <a:lnTo>
                      <a:pt x="157" y="365"/>
                    </a:lnTo>
                    <a:lnTo>
                      <a:pt x="179" y="343"/>
                    </a:lnTo>
                    <a:lnTo>
                      <a:pt x="201" y="327"/>
                    </a:lnTo>
                    <a:lnTo>
                      <a:pt x="266" y="294"/>
                    </a:lnTo>
                    <a:lnTo>
                      <a:pt x="353" y="262"/>
                    </a:lnTo>
                    <a:lnTo>
                      <a:pt x="445" y="234"/>
                    </a:lnTo>
                    <a:lnTo>
                      <a:pt x="554" y="213"/>
                    </a:lnTo>
                    <a:lnTo>
                      <a:pt x="662" y="191"/>
                    </a:lnTo>
                    <a:lnTo>
                      <a:pt x="890" y="153"/>
                    </a:lnTo>
                    <a:lnTo>
                      <a:pt x="993" y="136"/>
                    </a:lnTo>
                    <a:lnTo>
                      <a:pt x="1091" y="120"/>
                    </a:lnTo>
                    <a:lnTo>
                      <a:pt x="1178" y="115"/>
                    </a:lnTo>
                    <a:lnTo>
                      <a:pt x="1248" y="104"/>
                    </a:lnTo>
                    <a:lnTo>
                      <a:pt x="1248" y="0"/>
                    </a:lnTo>
                    <a:lnTo>
                      <a:pt x="1161" y="22"/>
                    </a:lnTo>
                    <a:lnTo>
                      <a:pt x="1069" y="38"/>
                    </a:lnTo>
                    <a:lnTo>
                      <a:pt x="874" y="71"/>
                    </a:lnTo>
                    <a:lnTo>
                      <a:pt x="673" y="93"/>
                    </a:lnTo>
                    <a:lnTo>
                      <a:pt x="483" y="126"/>
                    </a:lnTo>
                    <a:lnTo>
                      <a:pt x="391" y="142"/>
                    </a:lnTo>
                    <a:lnTo>
                      <a:pt x="309" y="158"/>
                    </a:lnTo>
                    <a:lnTo>
                      <a:pt x="228" y="180"/>
                    </a:lnTo>
                    <a:lnTo>
                      <a:pt x="163" y="202"/>
                    </a:lnTo>
                    <a:lnTo>
                      <a:pt x="103" y="229"/>
                    </a:lnTo>
                    <a:lnTo>
                      <a:pt x="54" y="256"/>
                    </a:lnTo>
                    <a:lnTo>
                      <a:pt x="22" y="294"/>
                    </a:lnTo>
                    <a:lnTo>
                      <a:pt x="0" y="332"/>
                    </a:lnTo>
                    <a:lnTo>
                      <a:pt x="0" y="332"/>
                    </a:lnTo>
                    <a:close/>
                  </a:path>
                </a:pathLst>
              </a:custGeom>
              <a:gradFill rotWithShape="0">
                <a:gsLst>
                  <a:gs pos="0">
                    <a:schemeClr val="bg1">
                      <a:gamma/>
                      <a:shade val="87843"/>
                      <a:invGamma/>
                    </a:schemeClr>
                  </a:gs>
                  <a:gs pos="100000">
                    <a:schemeClr val="bg1"/>
                  </a:gs>
                </a:gsLst>
                <a:lin ang="2700000" scaled="1"/>
              </a:gradFill>
              <a:ln w="9525">
                <a:noFill/>
                <a:round/>
                <a:headEnd/>
                <a:tailEnd/>
              </a:ln>
            </p:spPr>
            <p:txBody>
              <a:bodyPr/>
              <a:lstStyle/>
              <a:p>
                <a:pPr algn="ctr" fontAlgn="base">
                  <a:spcBef>
                    <a:spcPct val="0"/>
                  </a:spcBef>
                  <a:spcAft>
                    <a:spcPct val="0"/>
                  </a:spcAft>
                  <a:defRPr/>
                </a:pPr>
                <a:endParaRPr lang="en-US" sz="2800" b="1" i="1">
                  <a:solidFill>
                    <a:srgbClr val="FFFFFF"/>
                  </a:solidFill>
                </a:endParaRPr>
              </a:p>
            </p:txBody>
          </p:sp>
        </p:grpSp>
        <p:sp>
          <p:nvSpPr>
            <p:cNvPr id="6" name="Freeform 9"/>
            <p:cNvSpPr>
              <a:spLocks/>
            </p:cNvSpPr>
            <p:nvPr/>
          </p:nvSpPr>
          <p:spPr bwMode="hidden">
            <a:xfrm>
              <a:off x="3322" y="1341"/>
              <a:ext cx="1825" cy="1537"/>
            </a:xfrm>
            <a:custGeom>
              <a:avLst/>
              <a:gdLst/>
              <a:ahLst/>
              <a:cxnLst>
                <a:cxn ang="0">
                  <a:pos x="982" y="1061"/>
                </a:cxn>
                <a:cxn ang="0">
                  <a:pos x="1357" y="1012"/>
                </a:cxn>
                <a:cxn ang="0">
                  <a:pos x="1666" y="957"/>
                </a:cxn>
                <a:cxn ang="0">
                  <a:pos x="1916" y="897"/>
                </a:cxn>
                <a:cxn ang="0">
                  <a:pos x="2100" y="832"/>
                </a:cxn>
                <a:cxn ang="0">
                  <a:pos x="2220" y="756"/>
                </a:cxn>
                <a:cxn ang="0">
                  <a:pos x="2285" y="669"/>
                </a:cxn>
                <a:cxn ang="0">
                  <a:pos x="2290" y="560"/>
                </a:cxn>
                <a:cxn ang="0">
                  <a:pos x="2241" y="457"/>
                </a:cxn>
                <a:cxn ang="0">
                  <a:pos x="2144" y="364"/>
                </a:cxn>
                <a:cxn ang="0">
                  <a:pos x="2008" y="277"/>
                </a:cxn>
                <a:cxn ang="0">
                  <a:pos x="1769" y="157"/>
                </a:cxn>
                <a:cxn ang="0">
                  <a:pos x="1612" y="92"/>
                </a:cxn>
                <a:cxn ang="0">
                  <a:pos x="1476" y="43"/>
                </a:cxn>
                <a:cxn ang="0">
                  <a:pos x="1384" y="10"/>
                </a:cxn>
                <a:cxn ang="0">
                  <a:pos x="1346" y="0"/>
                </a:cxn>
                <a:cxn ang="0">
                  <a:pos x="1655" y="119"/>
                </a:cxn>
                <a:cxn ang="0">
                  <a:pos x="1948" y="255"/>
                </a:cxn>
                <a:cxn ang="0">
                  <a:pos x="2068" y="326"/>
                </a:cxn>
                <a:cxn ang="0">
                  <a:pos x="2171" y="402"/>
                </a:cxn>
                <a:cxn ang="0">
                  <a:pos x="2236" y="478"/>
                </a:cxn>
                <a:cxn ang="0">
                  <a:pos x="2263" y="560"/>
                </a:cxn>
                <a:cxn ang="0">
                  <a:pos x="2241" y="636"/>
                </a:cxn>
                <a:cxn ang="0">
                  <a:pos x="2171" y="702"/>
                </a:cxn>
                <a:cxn ang="0">
                  <a:pos x="2062" y="756"/>
                </a:cxn>
                <a:cxn ang="0">
                  <a:pos x="1921" y="800"/>
                </a:cxn>
                <a:cxn ang="0">
                  <a:pos x="1748" y="843"/>
                </a:cxn>
                <a:cxn ang="0">
                  <a:pos x="1351" y="908"/>
                </a:cxn>
                <a:cxn ang="0">
                  <a:pos x="923" y="968"/>
                </a:cxn>
                <a:cxn ang="0">
                  <a:pos x="521" y="1028"/>
                </a:cxn>
                <a:cxn ang="0">
                  <a:pos x="353" y="1066"/>
                </a:cxn>
                <a:cxn ang="0">
                  <a:pos x="206" y="1104"/>
                </a:cxn>
                <a:cxn ang="0">
                  <a:pos x="92" y="1148"/>
                </a:cxn>
                <a:cxn ang="0">
                  <a:pos x="22" y="1202"/>
                </a:cxn>
                <a:cxn ang="0">
                  <a:pos x="0" y="1262"/>
                </a:cxn>
                <a:cxn ang="0">
                  <a:pos x="27" y="1327"/>
                </a:cxn>
                <a:cxn ang="0">
                  <a:pos x="98" y="1382"/>
                </a:cxn>
                <a:cxn ang="0">
                  <a:pos x="196" y="1425"/>
                </a:cxn>
                <a:cxn ang="0">
                  <a:pos x="326" y="1469"/>
                </a:cxn>
                <a:cxn ang="0">
                  <a:pos x="217" y="1414"/>
                </a:cxn>
                <a:cxn ang="0">
                  <a:pos x="147" y="1360"/>
                </a:cxn>
                <a:cxn ang="0">
                  <a:pos x="120" y="1306"/>
                </a:cxn>
                <a:cxn ang="0">
                  <a:pos x="141" y="1257"/>
                </a:cxn>
                <a:cxn ang="0">
                  <a:pos x="212" y="1208"/>
                </a:cxn>
                <a:cxn ang="0">
                  <a:pos x="342" y="1164"/>
                </a:cxn>
                <a:cxn ang="0">
                  <a:pos x="527" y="1121"/>
                </a:cxn>
                <a:cxn ang="0">
                  <a:pos x="771" y="1088"/>
                </a:cxn>
              </a:cxnLst>
              <a:rect l="0" t="0" r="r" b="b"/>
              <a:pathLst>
                <a:path w="2296" h="1469">
                  <a:moveTo>
                    <a:pt x="771" y="1088"/>
                  </a:moveTo>
                  <a:lnTo>
                    <a:pt x="982" y="1061"/>
                  </a:lnTo>
                  <a:lnTo>
                    <a:pt x="1178" y="1034"/>
                  </a:lnTo>
                  <a:lnTo>
                    <a:pt x="1357" y="1012"/>
                  </a:lnTo>
                  <a:lnTo>
                    <a:pt x="1520" y="985"/>
                  </a:lnTo>
                  <a:lnTo>
                    <a:pt x="1666" y="957"/>
                  </a:lnTo>
                  <a:lnTo>
                    <a:pt x="1796" y="930"/>
                  </a:lnTo>
                  <a:lnTo>
                    <a:pt x="1916" y="897"/>
                  </a:lnTo>
                  <a:lnTo>
                    <a:pt x="2013" y="870"/>
                  </a:lnTo>
                  <a:lnTo>
                    <a:pt x="2100" y="832"/>
                  </a:lnTo>
                  <a:lnTo>
                    <a:pt x="2171" y="800"/>
                  </a:lnTo>
                  <a:lnTo>
                    <a:pt x="2220" y="756"/>
                  </a:lnTo>
                  <a:lnTo>
                    <a:pt x="2263" y="712"/>
                  </a:lnTo>
                  <a:lnTo>
                    <a:pt x="2285" y="669"/>
                  </a:lnTo>
                  <a:lnTo>
                    <a:pt x="2296" y="614"/>
                  </a:lnTo>
                  <a:lnTo>
                    <a:pt x="2290" y="560"/>
                  </a:lnTo>
                  <a:lnTo>
                    <a:pt x="2269" y="500"/>
                  </a:lnTo>
                  <a:lnTo>
                    <a:pt x="2241" y="457"/>
                  </a:lnTo>
                  <a:lnTo>
                    <a:pt x="2198" y="408"/>
                  </a:lnTo>
                  <a:lnTo>
                    <a:pt x="2144" y="364"/>
                  </a:lnTo>
                  <a:lnTo>
                    <a:pt x="2079" y="321"/>
                  </a:lnTo>
                  <a:lnTo>
                    <a:pt x="2008" y="277"/>
                  </a:lnTo>
                  <a:lnTo>
                    <a:pt x="1927" y="234"/>
                  </a:lnTo>
                  <a:lnTo>
                    <a:pt x="1769" y="157"/>
                  </a:lnTo>
                  <a:lnTo>
                    <a:pt x="1688" y="125"/>
                  </a:lnTo>
                  <a:lnTo>
                    <a:pt x="1612" y="92"/>
                  </a:lnTo>
                  <a:lnTo>
                    <a:pt x="1536" y="65"/>
                  </a:lnTo>
                  <a:lnTo>
                    <a:pt x="1476" y="43"/>
                  </a:lnTo>
                  <a:lnTo>
                    <a:pt x="1422" y="27"/>
                  </a:lnTo>
                  <a:lnTo>
                    <a:pt x="1384" y="10"/>
                  </a:lnTo>
                  <a:lnTo>
                    <a:pt x="1357" y="5"/>
                  </a:lnTo>
                  <a:lnTo>
                    <a:pt x="1346" y="0"/>
                  </a:lnTo>
                  <a:lnTo>
                    <a:pt x="1498" y="54"/>
                  </a:lnTo>
                  <a:lnTo>
                    <a:pt x="1655" y="119"/>
                  </a:lnTo>
                  <a:lnTo>
                    <a:pt x="1807" y="185"/>
                  </a:lnTo>
                  <a:lnTo>
                    <a:pt x="1948" y="255"/>
                  </a:lnTo>
                  <a:lnTo>
                    <a:pt x="2013" y="288"/>
                  </a:lnTo>
                  <a:lnTo>
                    <a:pt x="2068" y="326"/>
                  </a:lnTo>
                  <a:lnTo>
                    <a:pt x="2122" y="364"/>
                  </a:lnTo>
                  <a:lnTo>
                    <a:pt x="2171" y="402"/>
                  </a:lnTo>
                  <a:lnTo>
                    <a:pt x="2209" y="440"/>
                  </a:lnTo>
                  <a:lnTo>
                    <a:pt x="2236" y="478"/>
                  </a:lnTo>
                  <a:lnTo>
                    <a:pt x="2252" y="522"/>
                  </a:lnTo>
                  <a:lnTo>
                    <a:pt x="2263" y="560"/>
                  </a:lnTo>
                  <a:lnTo>
                    <a:pt x="2258" y="598"/>
                  </a:lnTo>
                  <a:lnTo>
                    <a:pt x="2241" y="636"/>
                  </a:lnTo>
                  <a:lnTo>
                    <a:pt x="2214" y="669"/>
                  </a:lnTo>
                  <a:lnTo>
                    <a:pt x="2171" y="702"/>
                  </a:lnTo>
                  <a:lnTo>
                    <a:pt x="2122" y="729"/>
                  </a:lnTo>
                  <a:lnTo>
                    <a:pt x="2062" y="756"/>
                  </a:lnTo>
                  <a:lnTo>
                    <a:pt x="1997" y="778"/>
                  </a:lnTo>
                  <a:lnTo>
                    <a:pt x="1921" y="800"/>
                  </a:lnTo>
                  <a:lnTo>
                    <a:pt x="1834" y="821"/>
                  </a:lnTo>
                  <a:lnTo>
                    <a:pt x="1748" y="843"/>
                  </a:lnTo>
                  <a:lnTo>
                    <a:pt x="1552" y="876"/>
                  </a:lnTo>
                  <a:lnTo>
                    <a:pt x="1351" y="908"/>
                  </a:lnTo>
                  <a:lnTo>
                    <a:pt x="1134" y="941"/>
                  </a:lnTo>
                  <a:lnTo>
                    <a:pt x="923" y="968"/>
                  </a:lnTo>
                  <a:lnTo>
                    <a:pt x="716" y="995"/>
                  </a:lnTo>
                  <a:lnTo>
                    <a:pt x="521" y="1028"/>
                  </a:lnTo>
                  <a:lnTo>
                    <a:pt x="434" y="1044"/>
                  </a:lnTo>
                  <a:lnTo>
                    <a:pt x="353" y="1066"/>
                  </a:lnTo>
                  <a:lnTo>
                    <a:pt x="277" y="1082"/>
                  </a:lnTo>
                  <a:lnTo>
                    <a:pt x="206" y="1104"/>
                  </a:lnTo>
                  <a:lnTo>
                    <a:pt x="147" y="1126"/>
                  </a:lnTo>
                  <a:lnTo>
                    <a:pt x="92" y="1148"/>
                  </a:lnTo>
                  <a:lnTo>
                    <a:pt x="54" y="1175"/>
                  </a:lnTo>
                  <a:lnTo>
                    <a:pt x="22" y="1202"/>
                  </a:lnTo>
                  <a:lnTo>
                    <a:pt x="6" y="1229"/>
                  </a:lnTo>
                  <a:lnTo>
                    <a:pt x="0" y="1262"/>
                  </a:lnTo>
                  <a:lnTo>
                    <a:pt x="11" y="1295"/>
                  </a:lnTo>
                  <a:lnTo>
                    <a:pt x="27" y="1327"/>
                  </a:lnTo>
                  <a:lnTo>
                    <a:pt x="54" y="1355"/>
                  </a:lnTo>
                  <a:lnTo>
                    <a:pt x="98" y="1382"/>
                  </a:lnTo>
                  <a:lnTo>
                    <a:pt x="141" y="1404"/>
                  </a:lnTo>
                  <a:lnTo>
                    <a:pt x="196" y="1425"/>
                  </a:lnTo>
                  <a:lnTo>
                    <a:pt x="261" y="1447"/>
                  </a:lnTo>
                  <a:lnTo>
                    <a:pt x="326" y="1469"/>
                  </a:lnTo>
                  <a:lnTo>
                    <a:pt x="266" y="1442"/>
                  </a:lnTo>
                  <a:lnTo>
                    <a:pt x="217" y="1414"/>
                  </a:lnTo>
                  <a:lnTo>
                    <a:pt x="174" y="1387"/>
                  </a:lnTo>
                  <a:lnTo>
                    <a:pt x="147" y="1360"/>
                  </a:lnTo>
                  <a:lnTo>
                    <a:pt x="125" y="1333"/>
                  </a:lnTo>
                  <a:lnTo>
                    <a:pt x="120" y="1306"/>
                  </a:lnTo>
                  <a:lnTo>
                    <a:pt x="125" y="1278"/>
                  </a:lnTo>
                  <a:lnTo>
                    <a:pt x="141" y="1257"/>
                  </a:lnTo>
                  <a:lnTo>
                    <a:pt x="174" y="1229"/>
                  </a:lnTo>
                  <a:lnTo>
                    <a:pt x="212" y="1208"/>
                  </a:lnTo>
                  <a:lnTo>
                    <a:pt x="272" y="1186"/>
                  </a:lnTo>
                  <a:lnTo>
                    <a:pt x="342" y="1164"/>
                  </a:lnTo>
                  <a:lnTo>
                    <a:pt x="423" y="1142"/>
                  </a:lnTo>
                  <a:lnTo>
                    <a:pt x="527" y="1121"/>
                  </a:lnTo>
                  <a:lnTo>
                    <a:pt x="641" y="1104"/>
                  </a:lnTo>
                  <a:lnTo>
                    <a:pt x="771" y="1088"/>
                  </a:lnTo>
                  <a:lnTo>
                    <a:pt x="771" y="1088"/>
                  </a:lnTo>
                  <a:close/>
                </a:path>
              </a:pathLst>
            </a:custGeom>
            <a:gradFill rotWithShape="0">
              <a:gsLst>
                <a:gs pos="0">
                  <a:schemeClr val="bg1">
                    <a:gamma/>
                    <a:shade val="84706"/>
                    <a:invGamma/>
                  </a:schemeClr>
                </a:gs>
                <a:gs pos="100000">
                  <a:schemeClr val="bg1"/>
                </a:gs>
              </a:gsLst>
              <a:lin ang="2700000" scaled="1"/>
            </a:gradFill>
            <a:ln w="9525">
              <a:noFill/>
              <a:round/>
              <a:headEnd/>
              <a:tailEnd/>
            </a:ln>
          </p:spPr>
          <p:txBody>
            <a:bodyPr/>
            <a:lstStyle/>
            <a:p>
              <a:pPr algn="ctr" fontAlgn="base">
                <a:spcBef>
                  <a:spcPct val="0"/>
                </a:spcBef>
                <a:spcAft>
                  <a:spcPct val="0"/>
                </a:spcAft>
                <a:defRPr/>
              </a:pPr>
              <a:endParaRPr lang="en-US" sz="2800" b="1" i="1">
                <a:solidFill>
                  <a:srgbClr val="FFFFFF"/>
                </a:solidFill>
              </a:endParaRPr>
            </a:p>
          </p:txBody>
        </p:sp>
        <p:sp>
          <p:nvSpPr>
            <p:cNvPr id="7" name="Freeform 10"/>
            <p:cNvSpPr>
              <a:spLocks/>
            </p:cNvSpPr>
            <p:nvPr/>
          </p:nvSpPr>
          <p:spPr bwMode="hidden">
            <a:xfrm>
              <a:off x="0" y="0"/>
              <a:ext cx="5758" cy="1776"/>
            </a:xfrm>
            <a:custGeom>
              <a:avLst/>
              <a:gdLst>
                <a:gd name="T0" fmla="*/ 0 w 5740"/>
                <a:gd name="T1" fmla="*/ 0 h 1906"/>
                <a:gd name="T2" fmla="*/ 0 w 5740"/>
                <a:gd name="T3" fmla="*/ 1437 h 1906"/>
                <a:gd name="T4" fmla="*/ 5812 w 5740"/>
                <a:gd name="T5" fmla="*/ 1437 h 1906"/>
                <a:gd name="T6" fmla="*/ 5812 w 5740"/>
                <a:gd name="T7" fmla="*/ 0 h 1906"/>
                <a:gd name="T8" fmla="*/ 0 w 5740"/>
                <a:gd name="T9" fmla="*/ 0 h 1906"/>
                <a:gd name="T10" fmla="*/ 0 w 5740"/>
                <a:gd name="T11" fmla="*/ 0 h 190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5740" h="1906">
                  <a:moveTo>
                    <a:pt x="0" y="0"/>
                  </a:moveTo>
                  <a:lnTo>
                    <a:pt x="0" y="1906"/>
                  </a:lnTo>
                  <a:lnTo>
                    <a:pt x="5740" y="1906"/>
                  </a:lnTo>
                  <a:lnTo>
                    <a:pt x="5740" y="0"/>
                  </a:lnTo>
                  <a:lnTo>
                    <a:pt x="0" y="0"/>
                  </a:lnTo>
                  <a:close/>
                </a:path>
              </a:pathLst>
            </a:custGeom>
            <a:gradFill rotWithShape="0">
              <a:gsLst>
                <a:gs pos="0">
                  <a:schemeClr val="bg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fontAlgn="base" hangingPunct="0">
                <a:spcBef>
                  <a:spcPct val="0"/>
                </a:spcBef>
                <a:spcAft>
                  <a:spcPct val="0"/>
                </a:spcAft>
              </a:pPr>
              <a:endParaRPr lang="en-US" sz="2800" b="1" i="1">
                <a:solidFill>
                  <a:srgbClr val="FFFFFF"/>
                </a:solidFill>
              </a:endParaRPr>
            </a:p>
          </p:txBody>
        </p:sp>
      </p:grpSp>
      <p:sp>
        <p:nvSpPr>
          <p:cNvPr id="137227" name="Rectangle 11"/>
          <p:cNvSpPr>
            <a:spLocks noGrp="1" noChangeArrowheads="1"/>
          </p:cNvSpPr>
          <p:nvPr>
            <p:ph type="ctrTitle" sz="quarter"/>
          </p:nvPr>
        </p:nvSpPr>
        <p:spPr>
          <a:xfrm>
            <a:off x="914400" y="1736726"/>
            <a:ext cx="10363200" cy="1920875"/>
          </a:xfrm>
        </p:spPr>
        <p:txBody>
          <a:bodyPr/>
          <a:lstStyle>
            <a:lvl1pPr>
              <a:defRPr sz="4000"/>
            </a:lvl1pPr>
          </a:lstStyle>
          <a:p>
            <a:r>
              <a:rPr lang="en-US"/>
              <a:t>Click to edit Master title style</a:t>
            </a:r>
          </a:p>
        </p:txBody>
      </p:sp>
      <p:sp>
        <p:nvSpPr>
          <p:cNvPr id="137228" name="Rectangle 12"/>
          <p:cNvSpPr>
            <a:spLocks noGrp="1" noChangeArrowheads="1"/>
          </p:cNvSpPr>
          <p:nvPr>
            <p:ph type="subTitle" sz="quarter" idx="1"/>
          </p:nvPr>
        </p:nvSpPr>
        <p:spPr>
          <a:xfrm>
            <a:off x="1828800" y="3886200"/>
            <a:ext cx="8534400" cy="1752600"/>
          </a:xfrm>
        </p:spPr>
        <p:txBody>
          <a:bodyPr/>
          <a:lstStyle>
            <a:lvl1pPr marL="0" indent="406400" algn="ctr">
              <a:buFont typeface="Wingdings" pitchFamily="2" charset="2"/>
              <a:buNone/>
              <a:defRPr/>
            </a:lvl1pPr>
          </a:lstStyle>
          <a:p>
            <a:r>
              <a:rPr lang="en-US"/>
              <a:t>Click to edit Master subtitle style</a:t>
            </a:r>
          </a:p>
        </p:txBody>
      </p:sp>
      <p:sp>
        <p:nvSpPr>
          <p:cNvPr id="13" name="Rectangle 13"/>
          <p:cNvSpPr>
            <a:spLocks noGrp="1" noChangeArrowheads="1"/>
          </p:cNvSpPr>
          <p:nvPr>
            <p:ph type="dt" sz="quarter" idx="10"/>
          </p:nvPr>
        </p:nvSpPr>
        <p:spPr>
          <a:xfrm>
            <a:off x="609600" y="6248400"/>
            <a:ext cx="2844800" cy="476250"/>
          </a:xfrm>
        </p:spPr>
        <p:txBody>
          <a:bodyPr/>
          <a:lstStyle>
            <a:lvl1pPr>
              <a:defRPr/>
            </a:lvl1pPr>
          </a:lstStyle>
          <a:p>
            <a:pPr>
              <a:defRPr/>
            </a:pPr>
            <a:endParaRPr lang="en-US">
              <a:solidFill>
                <a:srgbClr val="FFFFFF"/>
              </a:solidFill>
            </a:endParaRPr>
          </a:p>
        </p:txBody>
      </p:sp>
      <p:sp>
        <p:nvSpPr>
          <p:cNvPr id="14" name="Rectangle 14"/>
          <p:cNvSpPr>
            <a:spLocks noGrp="1" noChangeArrowheads="1"/>
          </p:cNvSpPr>
          <p:nvPr>
            <p:ph type="ftr" sz="quarter" idx="11"/>
          </p:nvPr>
        </p:nvSpPr>
        <p:spPr>
          <a:xfrm>
            <a:off x="4165600" y="6251575"/>
            <a:ext cx="3860800" cy="476250"/>
          </a:xfrm>
        </p:spPr>
        <p:txBody>
          <a:bodyPr/>
          <a:lstStyle>
            <a:lvl1pPr>
              <a:defRPr/>
            </a:lvl1pPr>
          </a:lstStyle>
          <a:p>
            <a:pPr>
              <a:defRPr/>
            </a:pPr>
            <a:endParaRPr lang="en-US">
              <a:solidFill>
                <a:srgbClr val="FFFFFF"/>
              </a:solidFill>
            </a:endParaRPr>
          </a:p>
        </p:txBody>
      </p:sp>
      <p:sp>
        <p:nvSpPr>
          <p:cNvPr id="15" name="Rectangle 15"/>
          <p:cNvSpPr>
            <a:spLocks noGrp="1" noChangeArrowheads="1"/>
          </p:cNvSpPr>
          <p:nvPr>
            <p:ph type="sldNum" sz="quarter" idx="12"/>
          </p:nvPr>
        </p:nvSpPr>
        <p:spPr>
          <a:xfrm>
            <a:off x="8737600" y="6254750"/>
            <a:ext cx="2844800" cy="476250"/>
          </a:xfrm>
        </p:spPr>
        <p:txBody>
          <a:bodyPr/>
          <a:lstStyle>
            <a:lvl1pPr>
              <a:defRPr/>
            </a:lvl1pPr>
          </a:lstStyle>
          <a:p>
            <a:pPr>
              <a:defRPr/>
            </a:pPr>
            <a:fld id="{6EB88AE5-E4FE-41D3-9F0B-6D92D8ED877C}" type="slidenum">
              <a:rPr lang="en-US" altLang="vi-VN">
                <a:solidFill>
                  <a:srgbClr val="FFFFFF"/>
                </a:solidFill>
              </a:rPr>
              <a:pPr>
                <a:defRPr/>
              </a:pPr>
              <a:t>‹#›</a:t>
            </a:fld>
            <a:endParaRPr lang="en-US" altLang="vi-VN">
              <a:solidFill>
                <a:srgbClr val="FFFFFF"/>
              </a:solidFill>
            </a:endParaRPr>
          </a:p>
        </p:txBody>
      </p:sp>
    </p:spTree>
    <p:extLst>
      <p:ext uri="{BB962C8B-B14F-4D97-AF65-F5344CB8AC3E}">
        <p14:creationId xmlns:p14="http://schemas.microsoft.com/office/powerpoint/2010/main" val="2060236149"/>
      </p:ext>
    </p:extLst>
  </p:cSld>
  <p:clrMapOvr>
    <a:masterClrMapping/>
  </p:clrMapOvr>
  <p:timing>
    <p:tnLst>
      <p:par>
        <p:cTn id="1" dur="indefinite" restart="never" nodeType="tmRoot"/>
      </p:par>
    </p:tnLst>
  </p:timing>
</p:sldLayout>
</file>

<file path=ppt/slideLayouts/slideLayout3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2"/>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5" name="Rectangle 3"/>
          <p:cNvSpPr>
            <a:spLocks noGrp="1" noChangeArrowheads="1"/>
          </p:cNvSpPr>
          <p:nvPr>
            <p:ph type="sldNum" sz="quarter" idx="11"/>
          </p:nvPr>
        </p:nvSpPr>
        <p:spPr>
          <a:ln/>
        </p:spPr>
        <p:txBody>
          <a:bodyPr/>
          <a:lstStyle>
            <a:lvl1pPr>
              <a:defRPr/>
            </a:lvl1pPr>
          </a:lstStyle>
          <a:p>
            <a:pPr>
              <a:defRPr/>
            </a:pPr>
            <a:fld id="{2DEC0B33-91E2-4132-A0B7-E1992B0E0F60}" type="slidenum">
              <a:rPr lang="en-US" altLang="vi-VN">
                <a:solidFill>
                  <a:srgbClr val="FFFFFF"/>
                </a:solidFill>
              </a:rPr>
              <a:pPr>
                <a:defRPr/>
              </a:pPr>
              <a:t>‹#›</a:t>
            </a:fld>
            <a:endParaRPr lang="en-US" altLang="vi-VN">
              <a:solidFill>
                <a:srgbClr val="FFFFFF"/>
              </a:solidFill>
            </a:endParaRPr>
          </a:p>
        </p:txBody>
      </p:sp>
      <p:sp>
        <p:nvSpPr>
          <p:cNvPr id="6" name="Rectangle 14"/>
          <p:cNvSpPr>
            <a:spLocks noGrp="1" noChangeArrowheads="1"/>
          </p:cNvSpPr>
          <p:nvPr>
            <p:ph type="ftr" sz="quarter" idx="12"/>
          </p:nvPr>
        </p:nvSpPr>
        <p:spPr>
          <a:ln/>
        </p:spPr>
        <p:txBody>
          <a:bodyPr/>
          <a:lstStyle>
            <a:lvl1pPr>
              <a:defRPr/>
            </a:lvl1pPr>
          </a:lstStyle>
          <a:p>
            <a:pPr>
              <a:defRPr/>
            </a:pPr>
            <a:endParaRPr lang="en-US">
              <a:solidFill>
                <a:srgbClr val="FFFFFF"/>
              </a:solidFill>
            </a:endParaRPr>
          </a:p>
        </p:txBody>
      </p:sp>
    </p:spTree>
    <p:extLst>
      <p:ext uri="{BB962C8B-B14F-4D97-AF65-F5344CB8AC3E}">
        <p14:creationId xmlns:p14="http://schemas.microsoft.com/office/powerpoint/2010/main" val="444544118"/>
      </p:ext>
    </p:extLst>
  </p:cSld>
  <p:clrMapOvr>
    <a:masterClrMapping/>
  </p:clrMapOvr>
  <p:timing>
    <p:tnLst>
      <p:par>
        <p:cTn id="1" dur="indefinite" restart="never" nodeType="tmRoot"/>
      </p:par>
    </p:tnLst>
  </p:timing>
</p:sldLayout>
</file>

<file path=ppt/slideLayouts/slideLayout3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2"/>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5" name="Rectangle 3"/>
          <p:cNvSpPr>
            <a:spLocks noGrp="1" noChangeArrowheads="1"/>
          </p:cNvSpPr>
          <p:nvPr>
            <p:ph type="sldNum" sz="quarter" idx="11"/>
          </p:nvPr>
        </p:nvSpPr>
        <p:spPr>
          <a:ln/>
        </p:spPr>
        <p:txBody>
          <a:bodyPr/>
          <a:lstStyle>
            <a:lvl1pPr>
              <a:defRPr/>
            </a:lvl1pPr>
          </a:lstStyle>
          <a:p>
            <a:pPr>
              <a:defRPr/>
            </a:pPr>
            <a:fld id="{52A0E5AF-0AF6-45C7-92F2-8922F6640AAD}" type="slidenum">
              <a:rPr lang="en-US" altLang="vi-VN">
                <a:solidFill>
                  <a:srgbClr val="FFFFFF"/>
                </a:solidFill>
              </a:rPr>
              <a:pPr>
                <a:defRPr/>
              </a:pPr>
              <a:t>‹#›</a:t>
            </a:fld>
            <a:endParaRPr lang="en-US" altLang="vi-VN">
              <a:solidFill>
                <a:srgbClr val="FFFFFF"/>
              </a:solidFill>
            </a:endParaRPr>
          </a:p>
        </p:txBody>
      </p:sp>
      <p:sp>
        <p:nvSpPr>
          <p:cNvPr id="6" name="Rectangle 14"/>
          <p:cNvSpPr>
            <a:spLocks noGrp="1" noChangeArrowheads="1"/>
          </p:cNvSpPr>
          <p:nvPr>
            <p:ph type="ftr" sz="quarter" idx="12"/>
          </p:nvPr>
        </p:nvSpPr>
        <p:spPr>
          <a:ln/>
        </p:spPr>
        <p:txBody>
          <a:bodyPr/>
          <a:lstStyle>
            <a:lvl1pPr>
              <a:defRPr/>
            </a:lvl1pPr>
          </a:lstStyle>
          <a:p>
            <a:pPr>
              <a:defRPr/>
            </a:pPr>
            <a:endParaRPr lang="en-US">
              <a:solidFill>
                <a:srgbClr val="FFFFFF"/>
              </a:solidFill>
            </a:endParaRPr>
          </a:p>
        </p:txBody>
      </p:sp>
    </p:spTree>
    <p:extLst>
      <p:ext uri="{BB962C8B-B14F-4D97-AF65-F5344CB8AC3E}">
        <p14:creationId xmlns:p14="http://schemas.microsoft.com/office/powerpoint/2010/main" val="2068663288"/>
      </p:ext>
    </p:extLst>
  </p:cSld>
  <p:clrMapOvr>
    <a:masterClrMapping/>
  </p:clrMapOvr>
  <p:timing>
    <p:tnLst>
      <p:par>
        <p:cTn id="1" dur="indefinite" restart="never" nodeType="tmRoot"/>
      </p:par>
    </p:tnLst>
  </p:timing>
</p:sldLayout>
</file>

<file path=ppt/slideLayouts/slideLayout3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0" y="1066801"/>
            <a:ext cx="5943600" cy="50593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46800" y="1066801"/>
            <a:ext cx="5943600" cy="50593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2"/>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6" name="Rectangle 3"/>
          <p:cNvSpPr>
            <a:spLocks noGrp="1" noChangeArrowheads="1"/>
          </p:cNvSpPr>
          <p:nvPr>
            <p:ph type="sldNum" sz="quarter" idx="11"/>
          </p:nvPr>
        </p:nvSpPr>
        <p:spPr>
          <a:ln/>
        </p:spPr>
        <p:txBody>
          <a:bodyPr/>
          <a:lstStyle>
            <a:lvl1pPr>
              <a:defRPr/>
            </a:lvl1pPr>
          </a:lstStyle>
          <a:p>
            <a:pPr>
              <a:defRPr/>
            </a:pPr>
            <a:fld id="{6263D37A-CA58-4670-835E-13542CF8AC64}" type="slidenum">
              <a:rPr lang="en-US" altLang="vi-VN">
                <a:solidFill>
                  <a:srgbClr val="FFFFFF"/>
                </a:solidFill>
              </a:rPr>
              <a:pPr>
                <a:defRPr/>
              </a:pPr>
              <a:t>‹#›</a:t>
            </a:fld>
            <a:endParaRPr lang="en-US" altLang="vi-VN">
              <a:solidFill>
                <a:srgbClr val="FFFFFF"/>
              </a:solidFill>
            </a:endParaRPr>
          </a:p>
        </p:txBody>
      </p:sp>
      <p:sp>
        <p:nvSpPr>
          <p:cNvPr id="7" name="Rectangle 14"/>
          <p:cNvSpPr>
            <a:spLocks noGrp="1" noChangeArrowheads="1"/>
          </p:cNvSpPr>
          <p:nvPr>
            <p:ph type="ftr" sz="quarter" idx="12"/>
          </p:nvPr>
        </p:nvSpPr>
        <p:spPr>
          <a:ln/>
        </p:spPr>
        <p:txBody>
          <a:bodyPr/>
          <a:lstStyle>
            <a:lvl1pPr>
              <a:defRPr/>
            </a:lvl1pPr>
          </a:lstStyle>
          <a:p>
            <a:pPr>
              <a:defRPr/>
            </a:pPr>
            <a:endParaRPr lang="en-US">
              <a:solidFill>
                <a:srgbClr val="FFFFFF"/>
              </a:solidFill>
            </a:endParaRPr>
          </a:p>
        </p:txBody>
      </p:sp>
    </p:spTree>
    <p:extLst>
      <p:ext uri="{BB962C8B-B14F-4D97-AF65-F5344CB8AC3E}">
        <p14:creationId xmlns:p14="http://schemas.microsoft.com/office/powerpoint/2010/main" val="2604733273"/>
      </p:ext>
    </p:extLst>
  </p:cSld>
  <p:clrMapOvr>
    <a:masterClrMapping/>
  </p:clrMapOvr>
  <p:timing>
    <p:tnLst>
      <p:par>
        <p:cTn id="1" dur="indefinite" restart="never" nodeType="tmRoot"/>
      </p:par>
    </p:tnLst>
  </p:timing>
</p:sldLayout>
</file>

<file path=ppt/slideLayouts/slideLayout3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2"/>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8" name="Rectangle 3"/>
          <p:cNvSpPr>
            <a:spLocks noGrp="1" noChangeArrowheads="1"/>
          </p:cNvSpPr>
          <p:nvPr>
            <p:ph type="sldNum" sz="quarter" idx="11"/>
          </p:nvPr>
        </p:nvSpPr>
        <p:spPr>
          <a:ln/>
        </p:spPr>
        <p:txBody>
          <a:bodyPr/>
          <a:lstStyle>
            <a:lvl1pPr>
              <a:defRPr/>
            </a:lvl1pPr>
          </a:lstStyle>
          <a:p>
            <a:pPr>
              <a:defRPr/>
            </a:pPr>
            <a:fld id="{3C297E1A-84A8-4C24-B060-81A9355728CD}" type="slidenum">
              <a:rPr lang="en-US" altLang="vi-VN">
                <a:solidFill>
                  <a:srgbClr val="FFFFFF"/>
                </a:solidFill>
              </a:rPr>
              <a:pPr>
                <a:defRPr/>
              </a:pPr>
              <a:t>‹#›</a:t>
            </a:fld>
            <a:endParaRPr lang="en-US" altLang="vi-VN">
              <a:solidFill>
                <a:srgbClr val="FFFFFF"/>
              </a:solidFill>
            </a:endParaRPr>
          </a:p>
        </p:txBody>
      </p:sp>
      <p:sp>
        <p:nvSpPr>
          <p:cNvPr id="9" name="Rectangle 14"/>
          <p:cNvSpPr>
            <a:spLocks noGrp="1" noChangeArrowheads="1"/>
          </p:cNvSpPr>
          <p:nvPr>
            <p:ph type="ftr" sz="quarter" idx="12"/>
          </p:nvPr>
        </p:nvSpPr>
        <p:spPr>
          <a:ln/>
        </p:spPr>
        <p:txBody>
          <a:bodyPr/>
          <a:lstStyle>
            <a:lvl1pPr>
              <a:defRPr/>
            </a:lvl1pPr>
          </a:lstStyle>
          <a:p>
            <a:pPr>
              <a:defRPr/>
            </a:pPr>
            <a:endParaRPr lang="en-US">
              <a:solidFill>
                <a:srgbClr val="FFFFFF"/>
              </a:solidFill>
            </a:endParaRPr>
          </a:p>
        </p:txBody>
      </p:sp>
    </p:spTree>
    <p:extLst>
      <p:ext uri="{BB962C8B-B14F-4D97-AF65-F5344CB8AC3E}">
        <p14:creationId xmlns:p14="http://schemas.microsoft.com/office/powerpoint/2010/main" val="2756561742"/>
      </p:ext>
    </p:extLst>
  </p:cSld>
  <p:clrMapOvr>
    <a:masterClrMapping/>
  </p:clrMapOvr>
  <p:timing>
    <p:tnLst>
      <p:par>
        <p:cTn id="1" dur="indefinite" restart="never" nodeType="tmRoot"/>
      </p:par>
    </p:tnLst>
  </p:timing>
</p:sldLayout>
</file>

<file path=ppt/slideLayouts/slideLayout3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2"/>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4" name="Rectangle 3"/>
          <p:cNvSpPr>
            <a:spLocks noGrp="1" noChangeArrowheads="1"/>
          </p:cNvSpPr>
          <p:nvPr>
            <p:ph type="sldNum" sz="quarter" idx="11"/>
          </p:nvPr>
        </p:nvSpPr>
        <p:spPr>
          <a:ln/>
        </p:spPr>
        <p:txBody>
          <a:bodyPr/>
          <a:lstStyle>
            <a:lvl1pPr>
              <a:defRPr/>
            </a:lvl1pPr>
          </a:lstStyle>
          <a:p>
            <a:pPr>
              <a:defRPr/>
            </a:pPr>
            <a:fld id="{A150571F-4E2B-438D-8D07-718A1549C109}" type="slidenum">
              <a:rPr lang="en-US" altLang="vi-VN">
                <a:solidFill>
                  <a:srgbClr val="FFFFFF"/>
                </a:solidFill>
              </a:rPr>
              <a:pPr>
                <a:defRPr/>
              </a:pPr>
              <a:t>‹#›</a:t>
            </a:fld>
            <a:endParaRPr lang="en-US" altLang="vi-VN">
              <a:solidFill>
                <a:srgbClr val="FFFFFF"/>
              </a:solidFill>
            </a:endParaRPr>
          </a:p>
        </p:txBody>
      </p:sp>
      <p:sp>
        <p:nvSpPr>
          <p:cNvPr id="5" name="Rectangle 14"/>
          <p:cNvSpPr>
            <a:spLocks noGrp="1" noChangeArrowheads="1"/>
          </p:cNvSpPr>
          <p:nvPr>
            <p:ph type="ftr" sz="quarter" idx="12"/>
          </p:nvPr>
        </p:nvSpPr>
        <p:spPr>
          <a:ln/>
        </p:spPr>
        <p:txBody>
          <a:bodyPr/>
          <a:lstStyle>
            <a:lvl1pPr>
              <a:defRPr/>
            </a:lvl1pPr>
          </a:lstStyle>
          <a:p>
            <a:pPr>
              <a:defRPr/>
            </a:pPr>
            <a:endParaRPr lang="en-US">
              <a:solidFill>
                <a:srgbClr val="FFFFFF"/>
              </a:solidFill>
            </a:endParaRPr>
          </a:p>
        </p:txBody>
      </p:sp>
    </p:spTree>
    <p:extLst>
      <p:ext uri="{BB962C8B-B14F-4D97-AF65-F5344CB8AC3E}">
        <p14:creationId xmlns:p14="http://schemas.microsoft.com/office/powerpoint/2010/main" val="4021663254"/>
      </p:ext>
    </p:extLst>
  </p:cSld>
  <p:clrMapOvr>
    <a:masterClrMapping/>
  </p:clrMapOvr>
  <p:timing>
    <p:tnLst>
      <p:par>
        <p:cTn id="1" dur="indefinite" restart="never" nodeType="tmRoot"/>
      </p:par>
    </p:tnLst>
  </p:timing>
</p:sldLayout>
</file>

<file path=ppt/slideLayouts/slideLayout3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2"/>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3" name="Rectangle 3"/>
          <p:cNvSpPr>
            <a:spLocks noGrp="1" noChangeArrowheads="1"/>
          </p:cNvSpPr>
          <p:nvPr>
            <p:ph type="sldNum" sz="quarter" idx="11"/>
          </p:nvPr>
        </p:nvSpPr>
        <p:spPr>
          <a:ln/>
        </p:spPr>
        <p:txBody>
          <a:bodyPr/>
          <a:lstStyle>
            <a:lvl1pPr>
              <a:defRPr/>
            </a:lvl1pPr>
          </a:lstStyle>
          <a:p>
            <a:pPr>
              <a:defRPr/>
            </a:pPr>
            <a:fld id="{2FE12C1F-CE74-4426-87B2-B3E0125F218A}" type="slidenum">
              <a:rPr lang="en-US" altLang="vi-VN">
                <a:solidFill>
                  <a:srgbClr val="FFFFFF"/>
                </a:solidFill>
              </a:rPr>
              <a:pPr>
                <a:defRPr/>
              </a:pPr>
              <a:t>‹#›</a:t>
            </a:fld>
            <a:endParaRPr lang="en-US" altLang="vi-VN">
              <a:solidFill>
                <a:srgbClr val="FFFFFF"/>
              </a:solidFill>
            </a:endParaRPr>
          </a:p>
        </p:txBody>
      </p:sp>
      <p:sp>
        <p:nvSpPr>
          <p:cNvPr id="4" name="Rectangle 14"/>
          <p:cNvSpPr>
            <a:spLocks noGrp="1" noChangeArrowheads="1"/>
          </p:cNvSpPr>
          <p:nvPr>
            <p:ph type="ftr" sz="quarter" idx="12"/>
          </p:nvPr>
        </p:nvSpPr>
        <p:spPr>
          <a:ln/>
        </p:spPr>
        <p:txBody>
          <a:bodyPr/>
          <a:lstStyle>
            <a:lvl1pPr>
              <a:defRPr/>
            </a:lvl1pPr>
          </a:lstStyle>
          <a:p>
            <a:pPr>
              <a:defRPr/>
            </a:pPr>
            <a:endParaRPr lang="en-US">
              <a:solidFill>
                <a:srgbClr val="FFFFFF"/>
              </a:solidFill>
            </a:endParaRPr>
          </a:p>
        </p:txBody>
      </p:sp>
    </p:spTree>
    <p:extLst>
      <p:ext uri="{BB962C8B-B14F-4D97-AF65-F5344CB8AC3E}">
        <p14:creationId xmlns:p14="http://schemas.microsoft.com/office/powerpoint/2010/main" val="3330329174"/>
      </p:ext>
    </p:extLst>
  </p:cSld>
  <p:clrMapOvr>
    <a:masterClrMapping/>
  </p:clrMapOvr>
  <p:timing>
    <p:tnLst>
      <p:par>
        <p:cTn id="1" dur="indefinite" restart="never" nodeType="tmRoot"/>
      </p:par>
    </p:tnLst>
  </p:timing>
</p:sldLayout>
</file>

<file path=ppt/slideLayouts/slideLayout4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2"/>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6" name="Rectangle 3"/>
          <p:cNvSpPr>
            <a:spLocks noGrp="1" noChangeArrowheads="1"/>
          </p:cNvSpPr>
          <p:nvPr>
            <p:ph type="sldNum" sz="quarter" idx="11"/>
          </p:nvPr>
        </p:nvSpPr>
        <p:spPr>
          <a:ln/>
        </p:spPr>
        <p:txBody>
          <a:bodyPr/>
          <a:lstStyle>
            <a:lvl1pPr>
              <a:defRPr/>
            </a:lvl1pPr>
          </a:lstStyle>
          <a:p>
            <a:pPr>
              <a:defRPr/>
            </a:pPr>
            <a:fld id="{9E03CC83-5CC2-4BE4-9625-6E88BC8BDD9F}" type="slidenum">
              <a:rPr lang="en-US" altLang="vi-VN">
                <a:solidFill>
                  <a:srgbClr val="FFFFFF"/>
                </a:solidFill>
              </a:rPr>
              <a:pPr>
                <a:defRPr/>
              </a:pPr>
              <a:t>‹#›</a:t>
            </a:fld>
            <a:endParaRPr lang="en-US" altLang="vi-VN">
              <a:solidFill>
                <a:srgbClr val="FFFFFF"/>
              </a:solidFill>
            </a:endParaRPr>
          </a:p>
        </p:txBody>
      </p:sp>
      <p:sp>
        <p:nvSpPr>
          <p:cNvPr id="7" name="Rectangle 14"/>
          <p:cNvSpPr>
            <a:spLocks noGrp="1" noChangeArrowheads="1"/>
          </p:cNvSpPr>
          <p:nvPr>
            <p:ph type="ftr" sz="quarter" idx="12"/>
          </p:nvPr>
        </p:nvSpPr>
        <p:spPr>
          <a:ln/>
        </p:spPr>
        <p:txBody>
          <a:bodyPr/>
          <a:lstStyle>
            <a:lvl1pPr>
              <a:defRPr/>
            </a:lvl1pPr>
          </a:lstStyle>
          <a:p>
            <a:pPr>
              <a:defRPr/>
            </a:pPr>
            <a:endParaRPr lang="en-US">
              <a:solidFill>
                <a:srgbClr val="FFFFFF"/>
              </a:solidFill>
            </a:endParaRPr>
          </a:p>
        </p:txBody>
      </p:sp>
    </p:spTree>
    <p:extLst>
      <p:ext uri="{BB962C8B-B14F-4D97-AF65-F5344CB8AC3E}">
        <p14:creationId xmlns:p14="http://schemas.microsoft.com/office/powerpoint/2010/main" val="2399981266"/>
      </p:ext>
    </p:extLst>
  </p:cSld>
  <p:clrMapOvr>
    <a:masterClrMapping/>
  </p:clrMapOvr>
  <p:timing>
    <p:tnLst>
      <p:par>
        <p:cTn id="1" dur="indefinite" restart="never" nodeType="tmRoot"/>
      </p:par>
    </p:tnLst>
  </p:timing>
</p:sldLayout>
</file>

<file path=ppt/slideLayouts/slideLayout4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2"/>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6" name="Rectangle 3"/>
          <p:cNvSpPr>
            <a:spLocks noGrp="1" noChangeArrowheads="1"/>
          </p:cNvSpPr>
          <p:nvPr>
            <p:ph type="sldNum" sz="quarter" idx="11"/>
          </p:nvPr>
        </p:nvSpPr>
        <p:spPr>
          <a:ln/>
        </p:spPr>
        <p:txBody>
          <a:bodyPr/>
          <a:lstStyle>
            <a:lvl1pPr>
              <a:defRPr/>
            </a:lvl1pPr>
          </a:lstStyle>
          <a:p>
            <a:pPr>
              <a:defRPr/>
            </a:pPr>
            <a:fld id="{9174D9F1-793D-4F31-9F13-ADE6FADD9B58}" type="slidenum">
              <a:rPr lang="en-US" altLang="vi-VN">
                <a:solidFill>
                  <a:srgbClr val="FFFFFF"/>
                </a:solidFill>
              </a:rPr>
              <a:pPr>
                <a:defRPr/>
              </a:pPr>
              <a:t>‹#›</a:t>
            </a:fld>
            <a:endParaRPr lang="en-US" altLang="vi-VN">
              <a:solidFill>
                <a:srgbClr val="FFFFFF"/>
              </a:solidFill>
            </a:endParaRPr>
          </a:p>
        </p:txBody>
      </p:sp>
      <p:sp>
        <p:nvSpPr>
          <p:cNvPr id="7" name="Rectangle 14"/>
          <p:cNvSpPr>
            <a:spLocks noGrp="1" noChangeArrowheads="1"/>
          </p:cNvSpPr>
          <p:nvPr>
            <p:ph type="ftr" sz="quarter" idx="12"/>
          </p:nvPr>
        </p:nvSpPr>
        <p:spPr>
          <a:ln/>
        </p:spPr>
        <p:txBody>
          <a:bodyPr/>
          <a:lstStyle>
            <a:lvl1pPr>
              <a:defRPr/>
            </a:lvl1pPr>
          </a:lstStyle>
          <a:p>
            <a:pPr>
              <a:defRPr/>
            </a:pPr>
            <a:endParaRPr lang="en-US">
              <a:solidFill>
                <a:srgbClr val="FFFFFF"/>
              </a:solidFill>
            </a:endParaRPr>
          </a:p>
        </p:txBody>
      </p:sp>
    </p:spTree>
    <p:extLst>
      <p:ext uri="{BB962C8B-B14F-4D97-AF65-F5344CB8AC3E}">
        <p14:creationId xmlns:p14="http://schemas.microsoft.com/office/powerpoint/2010/main" val="569165369"/>
      </p:ext>
    </p:extLst>
  </p:cSld>
  <p:clrMapOvr>
    <a:masterClrMapping/>
  </p:clrMapOvr>
  <p:timing>
    <p:tnLst>
      <p:par>
        <p:cTn id="1" dur="indefinite" restart="never" nodeType="tmRoot"/>
      </p:par>
    </p:tnLst>
  </p:timing>
</p:sldLayout>
</file>

<file path=ppt/slideLayouts/slideLayout4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2"/>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5" name="Rectangle 3"/>
          <p:cNvSpPr>
            <a:spLocks noGrp="1" noChangeArrowheads="1"/>
          </p:cNvSpPr>
          <p:nvPr>
            <p:ph type="sldNum" sz="quarter" idx="11"/>
          </p:nvPr>
        </p:nvSpPr>
        <p:spPr>
          <a:ln/>
        </p:spPr>
        <p:txBody>
          <a:bodyPr/>
          <a:lstStyle>
            <a:lvl1pPr>
              <a:defRPr/>
            </a:lvl1pPr>
          </a:lstStyle>
          <a:p>
            <a:pPr>
              <a:defRPr/>
            </a:pPr>
            <a:fld id="{D87D6C19-8A9A-4D9C-BB2A-D9985656090D}" type="slidenum">
              <a:rPr lang="en-US" altLang="vi-VN">
                <a:solidFill>
                  <a:srgbClr val="FFFFFF"/>
                </a:solidFill>
              </a:rPr>
              <a:pPr>
                <a:defRPr/>
              </a:pPr>
              <a:t>‹#›</a:t>
            </a:fld>
            <a:endParaRPr lang="en-US" altLang="vi-VN">
              <a:solidFill>
                <a:srgbClr val="FFFFFF"/>
              </a:solidFill>
            </a:endParaRPr>
          </a:p>
        </p:txBody>
      </p:sp>
      <p:sp>
        <p:nvSpPr>
          <p:cNvPr id="6" name="Rectangle 14"/>
          <p:cNvSpPr>
            <a:spLocks noGrp="1" noChangeArrowheads="1"/>
          </p:cNvSpPr>
          <p:nvPr>
            <p:ph type="ftr" sz="quarter" idx="12"/>
          </p:nvPr>
        </p:nvSpPr>
        <p:spPr>
          <a:ln/>
        </p:spPr>
        <p:txBody>
          <a:bodyPr/>
          <a:lstStyle>
            <a:lvl1pPr>
              <a:defRPr/>
            </a:lvl1pPr>
          </a:lstStyle>
          <a:p>
            <a:pPr>
              <a:defRPr/>
            </a:pPr>
            <a:endParaRPr lang="en-US">
              <a:solidFill>
                <a:srgbClr val="FFFFFF"/>
              </a:solidFill>
            </a:endParaRPr>
          </a:p>
        </p:txBody>
      </p:sp>
    </p:spTree>
    <p:extLst>
      <p:ext uri="{BB962C8B-B14F-4D97-AF65-F5344CB8AC3E}">
        <p14:creationId xmlns:p14="http://schemas.microsoft.com/office/powerpoint/2010/main" val="3943545187"/>
      </p:ext>
    </p:extLst>
  </p:cSld>
  <p:clrMapOvr>
    <a:masterClrMapping/>
  </p:clrMapOvr>
  <p:timing>
    <p:tnLst>
      <p:par>
        <p:cTn id="1" dur="indefinite" restart="never" nodeType="tmRoot"/>
      </p:par>
    </p:tnLst>
  </p:timing>
</p:sldLayout>
</file>

<file path=ppt/slideLayouts/slideLayout4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144000" y="76201"/>
            <a:ext cx="3048000" cy="6049963"/>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0" y="76201"/>
            <a:ext cx="8940800" cy="6049963"/>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2"/>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5" name="Rectangle 3"/>
          <p:cNvSpPr>
            <a:spLocks noGrp="1" noChangeArrowheads="1"/>
          </p:cNvSpPr>
          <p:nvPr>
            <p:ph type="sldNum" sz="quarter" idx="11"/>
          </p:nvPr>
        </p:nvSpPr>
        <p:spPr>
          <a:ln/>
        </p:spPr>
        <p:txBody>
          <a:bodyPr/>
          <a:lstStyle>
            <a:lvl1pPr>
              <a:defRPr/>
            </a:lvl1pPr>
          </a:lstStyle>
          <a:p>
            <a:pPr>
              <a:defRPr/>
            </a:pPr>
            <a:fld id="{E0752B5E-7EB3-4886-B8F0-E34FE195E651}" type="slidenum">
              <a:rPr lang="en-US" altLang="vi-VN">
                <a:solidFill>
                  <a:srgbClr val="FFFFFF"/>
                </a:solidFill>
              </a:rPr>
              <a:pPr>
                <a:defRPr/>
              </a:pPr>
              <a:t>‹#›</a:t>
            </a:fld>
            <a:endParaRPr lang="en-US" altLang="vi-VN">
              <a:solidFill>
                <a:srgbClr val="FFFFFF"/>
              </a:solidFill>
            </a:endParaRPr>
          </a:p>
        </p:txBody>
      </p:sp>
      <p:sp>
        <p:nvSpPr>
          <p:cNvPr id="6" name="Rectangle 14"/>
          <p:cNvSpPr>
            <a:spLocks noGrp="1" noChangeArrowheads="1"/>
          </p:cNvSpPr>
          <p:nvPr>
            <p:ph type="ftr" sz="quarter" idx="12"/>
          </p:nvPr>
        </p:nvSpPr>
        <p:spPr>
          <a:ln/>
        </p:spPr>
        <p:txBody>
          <a:bodyPr/>
          <a:lstStyle>
            <a:lvl1pPr>
              <a:defRPr/>
            </a:lvl1pPr>
          </a:lstStyle>
          <a:p>
            <a:pPr>
              <a:defRPr/>
            </a:pPr>
            <a:endParaRPr lang="en-US">
              <a:solidFill>
                <a:srgbClr val="FFFFFF"/>
              </a:solidFill>
            </a:endParaRPr>
          </a:p>
        </p:txBody>
      </p:sp>
    </p:spTree>
    <p:extLst>
      <p:ext uri="{BB962C8B-B14F-4D97-AF65-F5344CB8AC3E}">
        <p14:creationId xmlns:p14="http://schemas.microsoft.com/office/powerpoint/2010/main" val="772266592"/>
      </p:ext>
    </p:extLst>
  </p:cSld>
  <p:clrMapOvr>
    <a:masterClrMapping/>
  </p:clrMapOvr>
  <p:timing>
    <p:tnLst>
      <p:par>
        <p:cTn id="1" dur="indefinite" restart="never" nodeType="tmRoot"/>
      </p:par>
    </p:tnLst>
  </p:timing>
</p:sldLayout>
</file>

<file path=ppt/slideLayouts/slideLayout4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eaLnBrk="1" hangingPunct="1">
              <a:defRPr>
                <a:latin typeface=".VnTime" pitchFamily="34" charset="0"/>
                <a:cs typeface="Arial" pitchFamily="34" charset="0"/>
              </a:defRPr>
            </a:lvl1pPr>
          </a:lstStyle>
          <a:p>
            <a:pPr>
              <a:defRPr/>
            </a:pPr>
            <a:endParaRPr lang="en-US" altLang="en-US"/>
          </a:p>
        </p:txBody>
      </p:sp>
      <p:sp>
        <p:nvSpPr>
          <p:cNvPr id="5" name="Footer Placeholder 4"/>
          <p:cNvSpPr>
            <a:spLocks noGrp="1"/>
          </p:cNvSpPr>
          <p:nvPr>
            <p:ph type="ftr" sz="quarter" idx="11"/>
          </p:nvPr>
        </p:nvSpPr>
        <p:spPr/>
        <p:txBody>
          <a:bodyPr/>
          <a:lstStyle>
            <a:lvl1pPr eaLnBrk="1" hangingPunct="1">
              <a:defRPr>
                <a:latin typeface=".VnTime" pitchFamily="34" charset="0"/>
                <a:cs typeface="Arial" pitchFamily="34" charset="0"/>
              </a:defRPr>
            </a:lvl1pPr>
          </a:lstStyle>
          <a:p>
            <a:pPr>
              <a:defRPr/>
            </a:pPr>
            <a:endParaRPr lang="en-US" altLang="en-US"/>
          </a:p>
        </p:txBody>
      </p:sp>
      <p:sp>
        <p:nvSpPr>
          <p:cNvPr id="6" name="Slide Number Placeholder 5"/>
          <p:cNvSpPr>
            <a:spLocks noGrp="1"/>
          </p:cNvSpPr>
          <p:nvPr>
            <p:ph type="sldNum" sz="quarter" idx="12"/>
          </p:nvPr>
        </p:nvSpPr>
        <p:spPr/>
        <p:txBody>
          <a:bodyPr/>
          <a:lstStyle>
            <a:lvl1pPr eaLnBrk="1" hangingPunct="1">
              <a:defRPr>
                <a:latin typeface=".VnTime" panose="020B7200000000000000" pitchFamily="34" charset="0"/>
              </a:defRPr>
            </a:lvl1pPr>
          </a:lstStyle>
          <a:p>
            <a:pPr>
              <a:defRPr/>
            </a:pPr>
            <a:fld id="{BCA32DE0-2E8E-4425-9146-0FB54B81A2D3}" type="slidenum">
              <a:rPr lang="en-US" altLang="en-US"/>
              <a:pPr>
                <a:defRPr/>
              </a:pPr>
              <a:t>‹#›</a:t>
            </a:fld>
            <a:endParaRPr lang="en-US" altLang="en-US"/>
          </a:p>
        </p:txBody>
      </p:sp>
    </p:spTree>
    <p:extLst>
      <p:ext uri="{BB962C8B-B14F-4D97-AF65-F5344CB8AC3E}">
        <p14:creationId xmlns:p14="http://schemas.microsoft.com/office/powerpoint/2010/main" val="3774032949"/>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atin typeface="Times New Roman" panose="02020603050405020304" pitchFamily="18" charset="0"/>
                <a:cs typeface="Times New Roman" panose="02020603050405020304" pitchFamily="18" charset="0"/>
              </a:defRPr>
            </a:lvl1pPr>
          </a:lstStyle>
          <a:p>
            <a:r>
              <a:rPr lang="en-US" smtClean="0"/>
              <a:t>Click to edit Master title style</a:t>
            </a:r>
            <a:endParaRPr lang="en-US"/>
          </a:p>
        </p:txBody>
      </p:sp>
      <p:sp>
        <p:nvSpPr>
          <p:cNvPr id="3" name="Content Placeholder 2"/>
          <p:cNvSpPr>
            <a:spLocks noGrp="1"/>
          </p:cNvSpPr>
          <p:nvPr>
            <p:ph idx="1"/>
          </p:nvPr>
        </p:nvSpPr>
        <p:spPr/>
        <p:txBody>
          <a:bodyPr/>
          <a:lstStyle>
            <a:lvl1pPr>
              <a:defRPr>
                <a:latin typeface="Times New Roman" panose="02020603050405020304" pitchFamily="18" charset="0"/>
                <a:cs typeface="Times New Roman" panose="02020603050405020304" pitchFamily="18" charset="0"/>
              </a:defRPr>
            </a:lvl1pPr>
            <a:lvl2pPr>
              <a:defRPr>
                <a:latin typeface="Times New Roman" panose="02020603050405020304" pitchFamily="18" charset="0"/>
                <a:cs typeface="Times New Roman" panose="02020603050405020304" pitchFamily="18" charset="0"/>
              </a:defRPr>
            </a:lvl2pPr>
            <a:lvl3pPr>
              <a:defRPr>
                <a:latin typeface="Times New Roman" panose="02020603050405020304" pitchFamily="18" charset="0"/>
                <a:cs typeface="Times New Roman" panose="02020603050405020304" pitchFamily="18" charset="0"/>
              </a:defRPr>
            </a:lvl3pPr>
            <a:lvl4pPr>
              <a:defRPr>
                <a:latin typeface="Times New Roman" panose="02020603050405020304" pitchFamily="18" charset="0"/>
                <a:cs typeface="Times New Roman" panose="02020603050405020304" pitchFamily="18" charset="0"/>
              </a:defRPr>
            </a:lvl4pPr>
            <a:lvl5pPr>
              <a:defRPr>
                <a:latin typeface="Times New Roman" panose="02020603050405020304" pitchFamily="18" charset="0"/>
                <a:cs typeface="Times New Roman" panose="02020603050405020304" pitchFamily="18"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Date Placeholder 3"/>
          <p:cNvSpPr>
            <a:spLocks noGrp="1"/>
          </p:cNvSpPr>
          <p:nvPr>
            <p:ph type="dt" sz="half" idx="10"/>
          </p:nvPr>
        </p:nvSpPr>
        <p:spPr/>
        <p:txBody>
          <a:bodyPr/>
          <a:lstStyle>
            <a:lvl1pPr eaLnBrk="1" hangingPunct="1">
              <a:defRPr>
                <a:latin typeface=".VnTime" pitchFamily="34" charset="0"/>
                <a:cs typeface="Arial" pitchFamily="34" charset="0"/>
              </a:defRPr>
            </a:lvl1pPr>
          </a:lstStyle>
          <a:p>
            <a:pPr>
              <a:defRPr/>
            </a:pPr>
            <a:endParaRPr lang="en-US" altLang="en-US"/>
          </a:p>
        </p:txBody>
      </p:sp>
      <p:sp>
        <p:nvSpPr>
          <p:cNvPr id="5" name="Footer Placeholder 4"/>
          <p:cNvSpPr>
            <a:spLocks noGrp="1"/>
          </p:cNvSpPr>
          <p:nvPr>
            <p:ph type="ftr" sz="quarter" idx="11"/>
          </p:nvPr>
        </p:nvSpPr>
        <p:spPr/>
        <p:txBody>
          <a:bodyPr/>
          <a:lstStyle>
            <a:lvl1pPr eaLnBrk="1" hangingPunct="1">
              <a:defRPr>
                <a:latin typeface=".VnTime" pitchFamily="34" charset="0"/>
                <a:cs typeface="Arial" pitchFamily="34" charset="0"/>
              </a:defRPr>
            </a:lvl1pPr>
          </a:lstStyle>
          <a:p>
            <a:pPr>
              <a:defRPr/>
            </a:pPr>
            <a:endParaRPr lang="en-US" altLang="en-US"/>
          </a:p>
        </p:txBody>
      </p:sp>
      <p:sp>
        <p:nvSpPr>
          <p:cNvPr id="6" name="Slide Number Placeholder 5"/>
          <p:cNvSpPr>
            <a:spLocks noGrp="1"/>
          </p:cNvSpPr>
          <p:nvPr>
            <p:ph type="sldNum" sz="quarter" idx="12"/>
          </p:nvPr>
        </p:nvSpPr>
        <p:spPr/>
        <p:txBody>
          <a:bodyPr/>
          <a:lstStyle>
            <a:lvl1pPr eaLnBrk="1" hangingPunct="1">
              <a:defRPr>
                <a:latin typeface=".VnTime" panose="020B7200000000000000" pitchFamily="34" charset="0"/>
              </a:defRPr>
            </a:lvl1pPr>
          </a:lstStyle>
          <a:p>
            <a:pPr>
              <a:defRPr/>
            </a:pPr>
            <a:fld id="{1B8755FC-DF0D-478E-9070-EDA7143626D5}" type="slidenum">
              <a:rPr lang="en-US" altLang="en-US"/>
              <a:pPr>
                <a:defRPr/>
              </a:pPr>
              <a:t>‹#›</a:t>
            </a:fld>
            <a:endParaRPr lang="en-US" altLang="en-US"/>
          </a:p>
        </p:txBody>
      </p:sp>
    </p:spTree>
    <p:extLst>
      <p:ext uri="{BB962C8B-B14F-4D97-AF65-F5344CB8AC3E}">
        <p14:creationId xmlns:p14="http://schemas.microsoft.com/office/powerpoint/2010/main" val="2734354359"/>
      </p:ext>
    </p:extLst>
  </p:cSld>
  <p:clrMapOvr>
    <a:masterClrMapping/>
  </p:clrMapOvr>
  <p:timing>
    <p:tnLst>
      <p:par>
        <p:cTn id="1" dur="indefinite" restart="never" nodeType="tmRoot"/>
      </p:par>
    </p:tnLst>
  </p:timing>
</p:sldLayout>
</file>

<file path=ppt/slideLayouts/slideLayout4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eaLnBrk="1" hangingPunct="1">
              <a:defRPr>
                <a:latin typeface=".VnTime" pitchFamily="34" charset="0"/>
                <a:cs typeface="Arial" pitchFamily="34" charset="0"/>
              </a:defRPr>
            </a:lvl1pPr>
          </a:lstStyle>
          <a:p>
            <a:pPr>
              <a:defRPr/>
            </a:pPr>
            <a:endParaRPr lang="en-US" altLang="en-US"/>
          </a:p>
        </p:txBody>
      </p:sp>
      <p:sp>
        <p:nvSpPr>
          <p:cNvPr id="5" name="Footer Placeholder 4"/>
          <p:cNvSpPr>
            <a:spLocks noGrp="1"/>
          </p:cNvSpPr>
          <p:nvPr>
            <p:ph type="ftr" sz="quarter" idx="11"/>
          </p:nvPr>
        </p:nvSpPr>
        <p:spPr/>
        <p:txBody>
          <a:bodyPr/>
          <a:lstStyle>
            <a:lvl1pPr eaLnBrk="1" hangingPunct="1">
              <a:defRPr>
                <a:latin typeface=".VnTime" pitchFamily="34" charset="0"/>
                <a:cs typeface="Arial" pitchFamily="34" charset="0"/>
              </a:defRPr>
            </a:lvl1pPr>
          </a:lstStyle>
          <a:p>
            <a:pPr>
              <a:defRPr/>
            </a:pPr>
            <a:endParaRPr lang="en-US" altLang="en-US"/>
          </a:p>
        </p:txBody>
      </p:sp>
      <p:sp>
        <p:nvSpPr>
          <p:cNvPr id="6" name="Slide Number Placeholder 5"/>
          <p:cNvSpPr>
            <a:spLocks noGrp="1"/>
          </p:cNvSpPr>
          <p:nvPr>
            <p:ph type="sldNum" sz="quarter" idx="12"/>
          </p:nvPr>
        </p:nvSpPr>
        <p:spPr/>
        <p:txBody>
          <a:bodyPr/>
          <a:lstStyle>
            <a:lvl1pPr eaLnBrk="1" hangingPunct="1">
              <a:defRPr>
                <a:latin typeface=".VnTime" panose="020B7200000000000000" pitchFamily="34" charset="0"/>
              </a:defRPr>
            </a:lvl1pPr>
          </a:lstStyle>
          <a:p>
            <a:pPr>
              <a:defRPr/>
            </a:pPr>
            <a:fld id="{AA7BA625-30DA-43D4-B235-C67EEAC68275}" type="slidenum">
              <a:rPr lang="en-US" altLang="en-US"/>
              <a:pPr>
                <a:defRPr/>
              </a:pPr>
              <a:t>‹#›</a:t>
            </a:fld>
            <a:endParaRPr lang="en-US" altLang="en-US"/>
          </a:p>
        </p:txBody>
      </p:sp>
    </p:spTree>
    <p:extLst>
      <p:ext uri="{BB962C8B-B14F-4D97-AF65-F5344CB8AC3E}">
        <p14:creationId xmlns:p14="http://schemas.microsoft.com/office/powerpoint/2010/main" val="3204796622"/>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3"/>
          <p:cNvSpPr>
            <a:spLocks noGrp="1"/>
          </p:cNvSpPr>
          <p:nvPr>
            <p:ph type="dt" sz="half" idx="10"/>
          </p:nvPr>
        </p:nvSpPr>
        <p:spPr/>
        <p:txBody>
          <a:bodyPr/>
          <a:lstStyle>
            <a:lvl1pPr eaLnBrk="1" hangingPunct="1">
              <a:defRPr>
                <a:latin typeface=".VnTime" pitchFamily="34" charset="0"/>
                <a:cs typeface="Arial" pitchFamily="34" charset="0"/>
              </a:defRPr>
            </a:lvl1pPr>
          </a:lstStyle>
          <a:p>
            <a:pPr>
              <a:defRPr/>
            </a:pPr>
            <a:endParaRPr lang="en-US" altLang="en-US"/>
          </a:p>
        </p:txBody>
      </p:sp>
      <p:sp>
        <p:nvSpPr>
          <p:cNvPr id="6" name="Footer Placeholder 4"/>
          <p:cNvSpPr>
            <a:spLocks noGrp="1"/>
          </p:cNvSpPr>
          <p:nvPr>
            <p:ph type="ftr" sz="quarter" idx="11"/>
          </p:nvPr>
        </p:nvSpPr>
        <p:spPr/>
        <p:txBody>
          <a:bodyPr/>
          <a:lstStyle>
            <a:lvl1pPr eaLnBrk="1" hangingPunct="1">
              <a:defRPr>
                <a:latin typeface=".VnTime" pitchFamily="34" charset="0"/>
                <a:cs typeface="Arial" pitchFamily="34" charset="0"/>
              </a:defRPr>
            </a:lvl1pPr>
          </a:lstStyle>
          <a:p>
            <a:pPr>
              <a:defRPr/>
            </a:pPr>
            <a:endParaRPr lang="en-US" altLang="en-US"/>
          </a:p>
        </p:txBody>
      </p:sp>
      <p:sp>
        <p:nvSpPr>
          <p:cNvPr id="7" name="Slide Number Placeholder 5"/>
          <p:cNvSpPr>
            <a:spLocks noGrp="1"/>
          </p:cNvSpPr>
          <p:nvPr>
            <p:ph type="sldNum" sz="quarter" idx="12"/>
          </p:nvPr>
        </p:nvSpPr>
        <p:spPr/>
        <p:txBody>
          <a:bodyPr/>
          <a:lstStyle>
            <a:lvl1pPr eaLnBrk="1" hangingPunct="1">
              <a:defRPr>
                <a:latin typeface=".VnTime" panose="020B7200000000000000" pitchFamily="34" charset="0"/>
              </a:defRPr>
            </a:lvl1pPr>
          </a:lstStyle>
          <a:p>
            <a:pPr>
              <a:defRPr/>
            </a:pPr>
            <a:fld id="{68685EA7-CCB1-433F-81DA-E9EB793F4584}" type="slidenum">
              <a:rPr lang="en-US" altLang="en-US"/>
              <a:pPr>
                <a:defRPr/>
              </a:pPr>
              <a:t>‹#›</a:t>
            </a:fld>
            <a:endParaRPr lang="en-US" altLang="en-US"/>
          </a:p>
        </p:txBody>
      </p:sp>
    </p:spTree>
    <p:extLst>
      <p:ext uri="{BB962C8B-B14F-4D97-AF65-F5344CB8AC3E}">
        <p14:creationId xmlns:p14="http://schemas.microsoft.com/office/powerpoint/2010/main" val="3192513097"/>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3"/>
          <p:cNvSpPr>
            <a:spLocks noGrp="1"/>
          </p:cNvSpPr>
          <p:nvPr>
            <p:ph type="dt" sz="half" idx="10"/>
          </p:nvPr>
        </p:nvSpPr>
        <p:spPr/>
        <p:txBody>
          <a:bodyPr/>
          <a:lstStyle>
            <a:lvl1pPr eaLnBrk="1" hangingPunct="1">
              <a:defRPr>
                <a:latin typeface=".VnTime" pitchFamily="34" charset="0"/>
                <a:cs typeface="Arial" pitchFamily="34" charset="0"/>
              </a:defRPr>
            </a:lvl1pPr>
          </a:lstStyle>
          <a:p>
            <a:pPr>
              <a:defRPr/>
            </a:pPr>
            <a:endParaRPr lang="en-US" altLang="en-US"/>
          </a:p>
        </p:txBody>
      </p:sp>
      <p:sp>
        <p:nvSpPr>
          <p:cNvPr id="8" name="Footer Placeholder 4"/>
          <p:cNvSpPr>
            <a:spLocks noGrp="1"/>
          </p:cNvSpPr>
          <p:nvPr>
            <p:ph type="ftr" sz="quarter" idx="11"/>
          </p:nvPr>
        </p:nvSpPr>
        <p:spPr/>
        <p:txBody>
          <a:bodyPr/>
          <a:lstStyle>
            <a:lvl1pPr eaLnBrk="1" hangingPunct="1">
              <a:defRPr>
                <a:latin typeface=".VnTime" pitchFamily="34" charset="0"/>
                <a:cs typeface="Arial" pitchFamily="34" charset="0"/>
              </a:defRPr>
            </a:lvl1pPr>
          </a:lstStyle>
          <a:p>
            <a:pPr>
              <a:defRPr/>
            </a:pPr>
            <a:endParaRPr lang="en-US" altLang="en-US"/>
          </a:p>
        </p:txBody>
      </p:sp>
      <p:sp>
        <p:nvSpPr>
          <p:cNvPr id="9" name="Slide Number Placeholder 5"/>
          <p:cNvSpPr>
            <a:spLocks noGrp="1"/>
          </p:cNvSpPr>
          <p:nvPr>
            <p:ph type="sldNum" sz="quarter" idx="12"/>
          </p:nvPr>
        </p:nvSpPr>
        <p:spPr/>
        <p:txBody>
          <a:bodyPr/>
          <a:lstStyle>
            <a:lvl1pPr eaLnBrk="1" hangingPunct="1">
              <a:defRPr>
                <a:latin typeface=".VnTime" panose="020B7200000000000000" pitchFamily="34" charset="0"/>
              </a:defRPr>
            </a:lvl1pPr>
          </a:lstStyle>
          <a:p>
            <a:pPr>
              <a:defRPr/>
            </a:pPr>
            <a:fld id="{93A39723-548A-4291-B48A-8A19C3133AC8}" type="slidenum">
              <a:rPr lang="en-US" altLang="en-US"/>
              <a:pPr>
                <a:defRPr/>
              </a:pPr>
              <a:t>‹#›</a:t>
            </a:fld>
            <a:endParaRPr lang="en-US" altLang="en-US"/>
          </a:p>
        </p:txBody>
      </p:sp>
    </p:spTree>
    <p:extLst>
      <p:ext uri="{BB962C8B-B14F-4D97-AF65-F5344CB8AC3E}">
        <p14:creationId xmlns:p14="http://schemas.microsoft.com/office/powerpoint/2010/main" val="304828602"/>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3"/>
          <p:cNvSpPr>
            <a:spLocks noGrp="1"/>
          </p:cNvSpPr>
          <p:nvPr>
            <p:ph type="dt" sz="half" idx="10"/>
          </p:nvPr>
        </p:nvSpPr>
        <p:spPr/>
        <p:txBody>
          <a:bodyPr/>
          <a:lstStyle>
            <a:lvl1pPr eaLnBrk="1" hangingPunct="1">
              <a:defRPr>
                <a:latin typeface=".VnTime" pitchFamily="34" charset="0"/>
                <a:cs typeface="Arial" pitchFamily="34" charset="0"/>
              </a:defRPr>
            </a:lvl1pPr>
          </a:lstStyle>
          <a:p>
            <a:pPr>
              <a:defRPr/>
            </a:pPr>
            <a:endParaRPr lang="en-US" altLang="en-US"/>
          </a:p>
        </p:txBody>
      </p:sp>
      <p:sp>
        <p:nvSpPr>
          <p:cNvPr id="4" name="Footer Placeholder 4"/>
          <p:cNvSpPr>
            <a:spLocks noGrp="1"/>
          </p:cNvSpPr>
          <p:nvPr>
            <p:ph type="ftr" sz="quarter" idx="11"/>
          </p:nvPr>
        </p:nvSpPr>
        <p:spPr/>
        <p:txBody>
          <a:bodyPr/>
          <a:lstStyle>
            <a:lvl1pPr eaLnBrk="1" hangingPunct="1">
              <a:defRPr>
                <a:latin typeface=".VnTime" pitchFamily="34" charset="0"/>
                <a:cs typeface="Arial" pitchFamily="34" charset="0"/>
              </a:defRPr>
            </a:lvl1pPr>
          </a:lstStyle>
          <a:p>
            <a:pPr>
              <a:defRPr/>
            </a:pPr>
            <a:endParaRPr lang="en-US" altLang="en-US"/>
          </a:p>
        </p:txBody>
      </p:sp>
      <p:sp>
        <p:nvSpPr>
          <p:cNvPr id="5" name="Slide Number Placeholder 5"/>
          <p:cNvSpPr>
            <a:spLocks noGrp="1"/>
          </p:cNvSpPr>
          <p:nvPr>
            <p:ph type="sldNum" sz="quarter" idx="12"/>
          </p:nvPr>
        </p:nvSpPr>
        <p:spPr/>
        <p:txBody>
          <a:bodyPr/>
          <a:lstStyle>
            <a:lvl1pPr eaLnBrk="1" hangingPunct="1">
              <a:defRPr>
                <a:latin typeface=".VnTime" panose="020B7200000000000000" pitchFamily="34" charset="0"/>
              </a:defRPr>
            </a:lvl1pPr>
          </a:lstStyle>
          <a:p>
            <a:pPr>
              <a:defRPr/>
            </a:pPr>
            <a:fld id="{D08A169A-2C20-48FF-85D1-881DAE561990}" type="slidenum">
              <a:rPr lang="en-US" altLang="en-US"/>
              <a:pPr>
                <a:defRPr/>
              </a:pPr>
              <a:t>‹#›</a:t>
            </a:fld>
            <a:endParaRPr lang="en-US" altLang="en-US"/>
          </a:p>
        </p:txBody>
      </p:sp>
    </p:spTree>
    <p:extLst>
      <p:ext uri="{BB962C8B-B14F-4D97-AF65-F5344CB8AC3E}">
        <p14:creationId xmlns:p14="http://schemas.microsoft.com/office/powerpoint/2010/main" val="2340436164"/>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eaLnBrk="1" hangingPunct="1">
              <a:defRPr>
                <a:latin typeface=".VnTime" pitchFamily="34" charset="0"/>
                <a:cs typeface="Arial" pitchFamily="34" charset="0"/>
              </a:defRPr>
            </a:lvl1pPr>
          </a:lstStyle>
          <a:p>
            <a:pPr>
              <a:defRPr/>
            </a:pPr>
            <a:endParaRPr lang="en-US" altLang="en-US"/>
          </a:p>
        </p:txBody>
      </p:sp>
      <p:sp>
        <p:nvSpPr>
          <p:cNvPr id="3" name="Footer Placeholder 4"/>
          <p:cNvSpPr>
            <a:spLocks noGrp="1"/>
          </p:cNvSpPr>
          <p:nvPr>
            <p:ph type="ftr" sz="quarter" idx="11"/>
          </p:nvPr>
        </p:nvSpPr>
        <p:spPr/>
        <p:txBody>
          <a:bodyPr/>
          <a:lstStyle>
            <a:lvl1pPr eaLnBrk="1" hangingPunct="1">
              <a:defRPr>
                <a:latin typeface=".VnTime" pitchFamily="34" charset="0"/>
                <a:cs typeface="Arial" pitchFamily="34" charset="0"/>
              </a:defRPr>
            </a:lvl1pPr>
          </a:lstStyle>
          <a:p>
            <a:pPr>
              <a:defRPr/>
            </a:pPr>
            <a:endParaRPr lang="en-US" altLang="en-US"/>
          </a:p>
        </p:txBody>
      </p:sp>
      <p:sp>
        <p:nvSpPr>
          <p:cNvPr id="4" name="Slide Number Placeholder 5"/>
          <p:cNvSpPr>
            <a:spLocks noGrp="1"/>
          </p:cNvSpPr>
          <p:nvPr>
            <p:ph type="sldNum" sz="quarter" idx="12"/>
          </p:nvPr>
        </p:nvSpPr>
        <p:spPr/>
        <p:txBody>
          <a:bodyPr/>
          <a:lstStyle>
            <a:lvl1pPr eaLnBrk="1" hangingPunct="1">
              <a:defRPr>
                <a:latin typeface=".VnTime" panose="020B7200000000000000" pitchFamily="34" charset="0"/>
              </a:defRPr>
            </a:lvl1pPr>
          </a:lstStyle>
          <a:p>
            <a:pPr>
              <a:defRPr/>
            </a:pPr>
            <a:fld id="{452D1F9D-5321-4081-8161-A32703177F20}" type="slidenum">
              <a:rPr lang="en-US" altLang="en-US"/>
              <a:pPr>
                <a:defRPr/>
              </a:pPr>
              <a:t>‹#›</a:t>
            </a:fld>
            <a:endParaRPr lang="en-US" altLang="en-US"/>
          </a:p>
        </p:txBody>
      </p:sp>
    </p:spTree>
    <p:extLst>
      <p:ext uri="{BB962C8B-B14F-4D97-AF65-F5344CB8AC3E}">
        <p14:creationId xmlns:p14="http://schemas.microsoft.com/office/powerpoint/2010/main" val="2500523471"/>
      </p:ext>
    </p:extLst>
  </p:cSld>
  <p:clrMapOvr>
    <a:masterClrMapping/>
  </p:clrMapOvr>
  <p:timing>
    <p:tnLst>
      <p:par>
        <p:cTn id="1" dur="indefinite" restart="never" nodeType="tmRoot"/>
      </p:par>
    </p:tnLst>
  </p:timing>
</p:sldLayout>
</file>

<file path=ppt/slideLayouts/slideLayout5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eaLnBrk="1" hangingPunct="1">
              <a:defRPr>
                <a:latin typeface=".VnTime" pitchFamily="34" charset="0"/>
                <a:cs typeface="Arial" pitchFamily="34" charset="0"/>
              </a:defRPr>
            </a:lvl1pPr>
          </a:lstStyle>
          <a:p>
            <a:pPr>
              <a:defRPr/>
            </a:pPr>
            <a:endParaRPr lang="en-US" altLang="en-US"/>
          </a:p>
        </p:txBody>
      </p:sp>
      <p:sp>
        <p:nvSpPr>
          <p:cNvPr id="6" name="Footer Placeholder 4"/>
          <p:cNvSpPr>
            <a:spLocks noGrp="1"/>
          </p:cNvSpPr>
          <p:nvPr>
            <p:ph type="ftr" sz="quarter" idx="11"/>
          </p:nvPr>
        </p:nvSpPr>
        <p:spPr/>
        <p:txBody>
          <a:bodyPr/>
          <a:lstStyle>
            <a:lvl1pPr eaLnBrk="1" hangingPunct="1">
              <a:defRPr>
                <a:latin typeface=".VnTime" pitchFamily="34" charset="0"/>
                <a:cs typeface="Arial" pitchFamily="34" charset="0"/>
              </a:defRPr>
            </a:lvl1pPr>
          </a:lstStyle>
          <a:p>
            <a:pPr>
              <a:defRPr/>
            </a:pPr>
            <a:endParaRPr lang="en-US" altLang="en-US"/>
          </a:p>
        </p:txBody>
      </p:sp>
      <p:sp>
        <p:nvSpPr>
          <p:cNvPr id="7" name="Slide Number Placeholder 5"/>
          <p:cNvSpPr>
            <a:spLocks noGrp="1"/>
          </p:cNvSpPr>
          <p:nvPr>
            <p:ph type="sldNum" sz="quarter" idx="12"/>
          </p:nvPr>
        </p:nvSpPr>
        <p:spPr/>
        <p:txBody>
          <a:bodyPr/>
          <a:lstStyle>
            <a:lvl1pPr eaLnBrk="1" hangingPunct="1">
              <a:defRPr>
                <a:latin typeface=".VnTime" panose="020B7200000000000000" pitchFamily="34" charset="0"/>
              </a:defRPr>
            </a:lvl1pPr>
          </a:lstStyle>
          <a:p>
            <a:pPr>
              <a:defRPr/>
            </a:pPr>
            <a:fld id="{C299EF8F-B2A5-4D46-8271-6DF15BA02F49}" type="slidenum">
              <a:rPr lang="en-US" altLang="en-US"/>
              <a:pPr>
                <a:defRPr/>
              </a:pPr>
              <a:t>‹#›</a:t>
            </a:fld>
            <a:endParaRPr lang="en-US" altLang="en-US"/>
          </a:p>
        </p:txBody>
      </p:sp>
    </p:spTree>
    <p:extLst>
      <p:ext uri="{BB962C8B-B14F-4D97-AF65-F5344CB8AC3E}">
        <p14:creationId xmlns:p14="http://schemas.microsoft.com/office/powerpoint/2010/main" val="2980714086"/>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2389717" y="612775"/>
            <a:ext cx="73152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eaLnBrk="1" hangingPunct="1">
              <a:defRPr>
                <a:latin typeface=".VnTime" pitchFamily="34" charset="0"/>
                <a:cs typeface="Arial" pitchFamily="34" charset="0"/>
              </a:defRPr>
            </a:lvl1pPr>
          </a:lstStyle>
          <a:p>
            <a:pPr>
              <a:defRPr/>
            </a:pPr>
            <a:endParaRPr lang="en-US" altLang="en-US"/>
          </a:p>
        </p:txBody>
      </p:sp>
      <p:sp>
        <p:nvSpPr>
          <p:cNvPr id="6" name="Footer Placeholder 4"/>
          <p:cNvSpPr>
            <a:spLocks noGrp="1"/>
          </p:cNvSpPr>
          <p:nvPr>
            <p:ph type="ftr" sz="quarter" idx="11"/>
          </p:nvPr>
        </p:nvSpPr>
        <p:spPr/>
        <p:txBody>
          <a:bodyPr/>
          <a:lstStyle>
            <a:lvl1pPr eaLnBrk="1" hangingPunct="1">
              <a:defRPr>
                <a:latin typeface=".VnTime" pitchFamily="34" charset="0"/>
                <a:cs typeface="Arial" pitchFamily="34" charset="0"/>
              </a:defRPr>
            </a:lvl1pPr>
          </a:lstStyle>
          <a:p>
            <a:pPr>
              <a:defRPr/>
            </a:pPr>
            <a:endParaRPr lang="en-US" altLang="en-US"/>
          </a:p>
        </p:txBody>
      </p:sp>
      <p:sp>
        <p:nvSpPr>
          <p:cNvPr id="7" name="Slide Number Placeholder 5"/>
          <p:cNvSpPr>
            <a:spLocks noGrp="1"/>
          </p:cNvSpPr>
          <p:nvPr>
            <p:ph type="sldNum" sz="quarter" idx="12"/>
          </p:nvPr>
        </p:nvSpPr>
        <p:spPr/>
        <p:txBody>
          <a:bodyPr/>
          <a:lstStyle>
            <a:lvl1pPr eaLnBrk="1" hangingPunct="1">
              <a:defRPr>
                <a:latin typeface=".VnTime" panose="020B7200000000000000" pitchFamily="34" charset="0"/>
              </a:defRPr>
            </a:lvl1pPr>
          </a:lstStyle>
          <a:p>
            <a:pPr>
              <a:defRPr/>
            </a:pPr>
            <a:fld id="{ACFE1879-FE06-4592-857D-3E5879A82DF0}" type="slidenum">
              <a:rPr lang="en-US" altLang="en-US"/>
              <a:pPr>
                <a:defRPr/>
              </a:pPr>
              <a:t>‹#›</a:t>
            </a:fld>
            <a:endParaRPr lang="en-US" altLang="en-US"/>
          </a:p>
        </p:txBody>
      </p:sp>
    </p:spTree>
    <p:extLst>
      <p:ext uri="{BB962C8B-B14F-4D97-AF65-F5344CB8AC3E}">
        <p14:creationId xmlns:p14="http://schemas.microsoft.com/office/powerpoint/2010/main" val="2226004537"/>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eaLnBrk="1" hangingPunct="1">
              <a:defRPr>
                <a:latin typeface=".VnTime" pitchFamily="34" charset="0"/>
                <a:cs typeface="Arial" pitchFamily="34" charset="0"/>
              </a:defRPr>
            </a:lvl1pPr>
          </a:lstStyle>
          <a:p>
            <a:pPr>
              <a:defRPr/>
            </a:pPr>
            <a:endParaRPr lang="en-US" altLang="en-US"/>
          </a:p>
        </p:txBody>
      </p:sp>
      <p:sp>
        <p:nvSpPr>
          <p:cNvPr id="5" name="Footer Placeholder 4"/>
          <p:cNvSpPr>
            <a:spLocks noGrp="1"/>
          </p:cNvSpPr>
          <p:nvPr>
            <p:ph type="ftr" sz="quarter" idx="11"/>
          </p:nvPr>
        </p:nvSpPr>
        <p:spPr/>
        <p:txBody>
          <a:bodyPr/>
          <a:lstStyle>
            <a:lvl1pPr eaLnBrk="1" hangingPunct="1">
              <a:defRPr>
                <a:latin typeface=".VnTime" pitchFamily="34" charset="0"/>
                <a:cs typeface="Arial" pitchFamily="34" charset="0"/>
              </a:defRPr>
            </a:lvl1pPr>
          </a:lstStyle>
          <a:p>
            <a:pPr>
              <a:defRPr/>
            </a:pPr>
            <a:endParaRPr lang="en-US" altLang="en-US"/>
          </a:p>
        </p:txBody>
      </p:sp>
      <p:sp>
        <p:nvSpPr>
          <p:cNvPr id="6" name="Slide Number Placeholder 5"/>
          <p:cNvSpPr>
            <a:spLocks noGrp="1"/>
          </p:cNvSpPr>
          <p:nvPr>
            <p:ph type="sldNum" sz="quarter" idx="12"/>
          </p:nvPr>
        </p:nvSpPr>
        <p:spPr/>
        <p:txBody>
          <a:bodyPr/>
          <a:lstStyle>
            <a:lvl1pPr eaLnBrk="1" hangingPunct="1">
              <a:defRPr>
                <a:latin typeface=".VnTime" panose="020B7200000000000000" pitchFamily="34" charset="0"/>
              </a:defRPr>
            </a:lvl1pPr>
          </a:lstStyle>
          <a:p>
            <a:pPr>
              <a:defRPr/>
            </a:pPr>
            <a:fld id="{EE3CE1FF-839C-4941-B941-3EE6276F29C2}" type="slidenum">
              <a:rPr lang="en-US" altLang="en-US"/>
              <a:pPr>
                <a:defRPr/>
              </a:pPr>
              <a:t>‹#›</a:t>
            </a:fld>
            <a:endParaRPr lang="en-US" altLang="en-US"/>
          </a:p>
        </p:txBody>
      </p:sp>
    </p:spTree>
    <p:extLst>
      <p:ext uri="{BB962C8B-B14F-4D97-AF65-F5344CB8AC3E}">
        <p14:creationId xmlns:p14="http://schemas.microsoft.com/office/powerpoint/2010/main" val="4199719534"/>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eaLnBrk="1" hangingPunct="1">
              <a:defRPr>
                <a:latin typeface=".VnTime" pitchFamily="34" charset="0"/>
                <a:cs typeface="Arial" pitchFamily="34" charset="0"/>
              </a:defRPr>
            </a:lvl1pPr>
          </a:lstStyle>
          <a:p>
            <a:pPr>
              <a:defRPr/>
            </a:pPr>
            <a:endParaRPr lang="en-US" altLang="en-US"/>
          </a:p>
        </p:txBody>
      </p:sp>
      <p:sp>
        <p:nvSpPr>
          <p:cNvPr id="5" name="Footer Placeholder 4"/>
          <p:cNvSpPr>
            <a:spLocks noGrp="1"/>
          </p:cNvSpPr>
          <p:nvPr>
            <p:ph type="ftr" sz="quarter" idx="11"/>
          </p:nvPr>
        </p:nvSpPr>
        <p:spPr/>
        <p:txBody>
          <a:bodyPr/>
          <a:lstStyle>
            <a:lvl1pPr eaLnBrk="1" hangingPunct="1">
              <a:defRPr>
                <a:latin typeface=".VnTime" pitchFamily="34" charset="0"/>
                <a:cs typeface="Arial" pitchFamily="34" charset="0"/>
              </a:defRPr>
            </a:lvl1pPr>
          </a:lstStyle>
          <a:p>
            <a:pPr>
              <a:defRPr/>
            </a:pPr>
            <a:endParaRPr lang="en-US" altLang="en-US"/>
          </a:p>
        </p:txBody>
      </p:sp>
      <p:sp>
        <p:nvSpPr>
          <p:cNvPr id="6" name="Slide Number Placeholder 5"/>
          <p:cNvSpPr>
            <a:spLocks noGrp="1"/>
          </p:cNvSpPr>
          <p:nvPr>
            <p:ph type="sldNum" sz="quarter" idx="12"/>
          </p:nvPr>
        </p:nvSpPr>
        <p:spPr/>
        <p:txBody>
          <a:bodyPr/>
          <a:lstStyle>
            <a:lvl1pPr eaLnBrk="1" hangingPunct="1">
              <a:defRPr>
                <a:latin typeface=".VnTime" panose="020B7200000000000000" pitchFamily="34" charset="0"/>
              </a:defRPr>
            </a:lvl1pPr>
          </a:lstStyle>
          <a:p>
            <a:pPr>
              <a:defRPr/>
            </a:pPr>
            <a:fld id="{A069F8EA-A518-4555-BE36-2A249C1568A8}" type="slidenum">
              <a:rPr lang="en-US" altLang="en-US"/>
              <a:pPr>
                <a:defRPr/>
              </a:pPr>
              <a:t>‹#›</a:t>
            </a:fld>
            <a:endParaRPr lang="en-US" altLang="en-US"/>
          </a:p>
        </p:txBody>
      </p:sp>
    </p:spTree>
    <p:extLst>
      <p:ext uri="{BB962C8B-B14F-4D97-AF65-F5344CB8AC3E}">
        <p14:creationId xmlns:p14="http://schemas.microsoft.com/office/powerpoint/2010/main" val="2419249369"/>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txAndTwoObj">
  <p:cSld name="Title, Tex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914400" y="609600"/>
            <a:ext cx="103632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914400" y="1981200"/>
            <a:ext cx="50800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6197600" y="1981200"/>
            <a:ext cx="5080000" cy="1981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6197600" y="4114800"/>
            <a:ext cx="5080000" cy="1981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Rectangle 2054"/>
          <p:cNvSpPr>
            <a:spLocks noGrp="1" noChangeArrowheads="1"/>
          </p:cNvSpPr>
          <p:nvPr>
            <p:ph type="dt" sz="half" idx="10"/>
          </p:nvPr>
        </p:nvSpPr>
        <p:spPr>
          <a:xfrm>
            <a:off x="914400" y="6248400"/>
            <a:ext cx="2540000" cy="457200"/>
          </a:xfrm>
        </p:spPr>
        <p:txBody>
          <a:bodyPr/>
          <a:lstStyle>
            <a:lvl1pPr eaLnBrk="1" hangingPunct="1">
              <a:defRPr>
                <a:latin typeface=".VnTime" pitchFamily="34" charset="0"/>
                <a:cs typeface="Arial" pitchFamily="34" charset="0"/>
              </a:defRPr>
            </a:lvl1pPr>
          </a:lstStyle>
          <a:p>
            <a:pPr>
              <a:defRPr/>
            </a:pPr>
            <a:endParaRPr lang="en-US"/>
          </a:p>
        </p:txBody>
      </p:sp>
      <p:sp>
        <p:nvSpPr>
          <p:cNvPr id="7" name="Rectangle 2055"/>
          <p:cNvSpPr>
            <a:spLocks noGrp="1" noChangeArrowheads="1"/>
          </p:cNvSpPr>
          <p:nvPr>
            <p:ph type="ftr" sz="quarter" idx="11"/>
          </p:nvPr>
        </p:nvSpPr>
        <p:spPr>
          <a:xfrm>
            <a:off x="4165600" y="6248400"/>
            <a:ext cx="3860800" cy="457200"/>
          </a:xfrm>
        </p:spPr>
        <p:txBody>
          <a:bodyPr/>
          <a:lstStyle>
            <a:lvl1pPr eaLnBrk="1" hangingPunct="1">
              <a:defRPr>
                <a:latin typeface=".VnTime" pitchFamily="34" charset="0"/>
                <a:cs typeface="Arial" pitchFamily="34" charset="0"/>
              </a:defRPr>
            </a:lvl1pPr>
          </a:lstStyle>
          <a:p>
            <a:pPr>
              <a:defRPr/>
            </a:pPr>
            <a:endParaRPr lang="en-US"/>
          </a:p>
        </p:txBody>
      </p:sp>
      <p:sp>
        <p:nvSpPr>
          <p:cNvPr id="8" name="Rectangle 2056"/>
          <p:cNvSpPr>
            <a:spLocks noGrp="1" noChangeArrowheads="1"/>
          </p:cNvSpPr>
          <p:nvPr>
            <p:ph type="sldNum" sz="quarter" idx="12"/>
          </p:nvPr>
        </p:nvSpPr>
        <p:spPr>
          <a:xfrm>
            <a:off x="8737600" y="6248400"/>
            <a:ext cx="2540000" cy="457200"/>
          </a:xfrm>
        </p:spPr>
        <p:txBody>
          <a:bodyPr/>
          <a:lstStyle>
            <a:lvl1pPr eaLnBrk="1" hangingPunct="1">
              <a:defRPr>
                <a:latin typeface=".VnTime" panose="020B7200000000000000" pitchFamily="34" charset="0"/>
              </a:defRPr>
            </a:lvl1pPr>
          </a:lstStyle>
          <a:p>
            <a:pPr>
              <a:defRPr/>
            </a:pPr>
            <a:fld id="{8E17A1DD-34E4-4B48-B861-07E89F832A3F}" type="slidenum">
              <a:rPr lang="en-US"/>
              <a:pPr>
                <a:defRPr/>
              </a:pPr>
              <a:t>‹#›</a:t>
            </a:fld>
            <a:endParaRPr lang="en-US"/>
          </a:p>
        </p:txBody>
      </p:sp>
    </p:spTree>
    <p:extLst>
      <p:ext uri="{BB962C8B-B14F-4D97-AF65-F5344CB8AC3E}">
        <p14:creationId xmlns:p14="http://schemas.microsoft.com/office/powerpoint/2010/main" val="4159833686"/>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tbl">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2438400" y="350838"/>
            <a:ext cx="9245600" cy="563562"/>
          </a:xfrm>
        </p:spPr>
        <p:txBody>
          <a:bodyPr/>
          <a:lstStyle/>
          <a:p>
            <a:r>
              <a:rPr lang="en-US" smtClean="0"/>
              <a:t>Click to edit Master title style</a:t>
            </a:r>
            <a:endParaRPr lang="en-US"/>
          </a:p>
        </p:txBody>
      </p:sp>
      <p:sp>
        <p:nvSpPr>
          <p:cNvPr id="3" name="Table Placeholder 2"/>
          <p:cNvSpPr>
            <a:spLocks noGrp="1"/>
          </p:cNvSpPr>
          <p:nvPr>
            <p:ph type="tbl" idx="1"/>
          </p:nvPr>
        </p:nvSpPr>
        <p:spPr>
          <a:xfrm>
            <a:off x="711200" y="1219200"/>
            <a:ext cx="11074400" cy="4724400"/>
          </a:xfrm>
        </p:spPr>
        <p:txBody>
          <a:bodyPr rtlCol="0">
            <a:normAutofit/>
          </a:bodyPr>
          <a:lstStyle/>
          <a:p>
            <a:pPr lvl="0"/>
            <a:endParaRPr lang="en-US" noProof="0" smtClean="0"/>
          </a:p>
        </p:txBody>
      </p:sp>
      <p:sp>
        <p:nvSpPr>
          <p:cNvPr id="4" name="Rectangle 4"/>
          <p:cNvSpPr>
            <a:spLocks noGrp="1" noChangeArrowheads="1"/>
          </p:cNvSpPr>
          <p:nvPr>
            <p:ph type="dt" sz="half" idx="10"/>
          </p:nvPr>
        </p:nvSpPr>
        <p:spPr/>
        <p:txBody>
          <a:bodyPr/>
          <a:lstStyle>
            <a:lvl1pPr eaLnBrk="1" hangingPunct="1">
              <a:defRPr>
                <a:latin typeface=".VnTime" pitchFamily="34" charset="0"/>
                <a:cs typeface="Arial" pitchFamily="34" charset="0"/>
              </a:defRPr>
            </a:lvl1pPr>
          </a:lstStyle>
          <a:p>
            <a:pPr>
              <a:defRPr/>
            </a:pPr>
            <a:endParaRPr lang="en-US"/>
          </a:p>
        </p:txBody>
      </p:sp>
      <p:sp>
        <p:nvSpPr>
          <p:cNvPr id="5" name="Rectangle 6"/>
          <p:cNvSpPr>
            <a:spLocks noGrp="1" noChangeArrowheads="1"/>
          </p:cNvSpPr>
          <p:nvPr>
            <p:ph type="sldNum" sz="quarter" idx="11"/>
          </p:nvPr>
        </p:nvSpPr>
        <p:spPr/>
        <p:txBody>
          <a:bodyPr/>
          <a:lstStyle>
            <a:lvl1pPr eaLnBrk="1" hangingPunct="1">
              <a:defRPr>
                <a:latin typeface=".VnTime" panose="020B7200000000000000" pitchFamily="34" charset="0"/>
              </a:defRPr>
            </a:lvl1pPr>
          </a:lstStyle>
          <a:p>
            <a:pPr>
              <a:defRPr/>
            </a:pPr>
            <a:fld id="{739426F2-B3F9-4228-9950-B8CBA0E59B27}" type="slidenum">
              <a:rPr lang="en-US"/>
              <a:pPr>
                <a:defRPr/>
              </a:pPr>
              <a:t>‹#›</a:t>
            </a:fld>
            <a:endParaRPr lang="en-US"/>
          </a:p>
        </p:txBody>
      </p:sp>
    </p:spTree>
    <p:extLst>
      <p:ext uri="{BB962C8B-B14F-4D97-AF65-F5344CB8AC3E}">
        <p14:creationId xmlns:p14="http://schemas.microsoft.com/office/powerpoint/2010/main" val="2524361603"/>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title">
  <p:cSld name="1_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3311792722"/>
      </p:ext>
    </p:extLst>
  </p:cSld>
  <p:clrMapOvr>
    <a:masterClrMapping/>
  </p:clrMapOvr>
  <p:transition>
    <p:pull dir="r"/>
  </p:transition>
</p:sldLayout>
</file>

<file path=ppt/slideLayouts/slideLayout58.xml><?xml version="1.0" encoding="utf-8"?>
<p:sldLayout xmlns:a="http://schemas.openxmlformats.org/drawingml/2006/main" xmlns:r="http://schemas.openxmlformats.org/officeDocument/2006/relationships" xmlns:p="http://schemas.openxmlformats.org/presentationml/2006/main" userDrawn="1">
  <p:cSld name="2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ftr" sz="quarter" idx="10"/>
          </p:nvPr>
        </p:nvSpPr>
        <p:spPr>
          <a:ln/>
        </p:spPr>
        <p:txBody>
          <a:bodyPr/>
          <a:lstStyle>
            <a:lvl1pPr>
              <a:defRPr/>
            </a:lvl1pPr>
          </a:lstStyle>
          <a:p>
            <a:pPr>
              <a:defRPr/>
            </a:pPr>
            <a:endParaRPr lang="en-US">
              <a:solidFill>
                <a:srgbClr val="000000"/>
              </a:solidFill>
            </a:endParaRPr>
          </a:p>
        </p:txBody>
      </p:sp>
      <p:sp>
        <p:nvSpPr>
          <p:cNvPr id="5" name="Rectangle 5"/>
          <p:cNvSpPr>
            <a:spLocks noGrp="1" noChangeArrowheads="1"/>
          </p:cNvSpPr>
          <p:nvPr>
            <p:ph type="sldNum" sz="quarter" idx="11"/>
          </p:nvPr>
        </p:nvSpPr>
        <p:spPr>
          <a:ln/>
        </p:spPr>
        <p:txBody>
          <a:bodyPr/>
          <a:lstStyle>
            <a:lvl1pPr>
              <a:defRPr/>
            </a:lvl1pPr>
          </a:lstStyle>
          <a:p>
            <a:pPr>
              <a:defRPr/>
            </a:pPr>
            <a:fld id="{C1EC9263-7B0D-4E8C-A174-BE366F1C4112}" type="slidenum">
              <a:rPr lang="en-US" altLang="vi-VN">
                <a:solidFill>
                  <a:srgbClr val="000000"/>
                </a:solidFill>
              </a:rPr>
              <a:pPr>
                <a:defRPr/>
              </a:pPr>
              <a:t>‹#›</a:t>
            </a:fld>
            <a:endParaRPr lang="en-US" altLang="vi-VN">
              <a:solidFill>
                <a:srgbClr val="000000"/>
              </a:solidFill>
            </a:endParaRPr>
          </a:p>
        </p:txBody>
      </p:sp>
    </p:spTree>
    <p:extLst>
      <p:ext uri="{BB962C8B-B14F-4D97-AF65-F5344CB8AC3E}">
        <p14:creationId xmlns:p14="http://schemas.microsoft.com/office/powerpoint/2010/main" val="1419975723"/>
      </p:ext>
    </p:extLst>
  </p:cSld>
  <p:clrMapOvr>
    <a:masterClrMapping/>
  </p:clrMapOvr>
  <p:timing>
    <p:tnLst>
      <p:par>
        <p:cTn id="1" dur="indefinite" restart="never" nodeType="tmRoot"/>
      </p:par>
    </p:tnLst>
  </p:timing>
</p:sldLayout>
</file>

<file path=ppt/slideLayouts/slideLayout59.xml><?xml version="1.0" encoding="utf-8"?>
<p:sldLayout xmlns:a="http://schemas.openxmlformats.org/drawingml/2006/main" xmlns:r="http://schemas.openxmlformats.org/officeDocument/2006/relationships" xmlns:p="http://schemas.openxmlformats.org/presentationml/2006/main" userDrawn="1">
  <p:cSld name="3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ftr" sz="quarter" idx="10"/>
          </p:nvPr>
        </p:nvSpPr>
        <p:spPr>
          <a:ln/>
        </p:spPr>
        <p:txBody>
          <a:bodyPr/>
          <a:lstStyle>
            <a:lvl1pPr>
              <a:defRPr/>
            </a:lvl1pPr>
          </a:lstStyle>
          <a:p>
            <a:pPr>
              <a:defRPr/>
            </a:pPr>
            <a:endParaRPr lang="en-US">
              <a:solidFill>
                <a:srgbClr val="000000"/>
              </a:solidFill>
            </a:endParaRPr>
          </a:p>
        </p:txBody>
      </p:sp>
      <p:sp>
        <p:nvSpPr>
          <p:cNvPr id="5" name="Rectangle 5"/>
          <p:cNvSpPr>
            <a:spLocks noGrp="1" noChangeArrowheads="1"/>
          </p:cNvSpPr>
          <p:nvPr>
            <p:ph type="sldNum" sz="quarter" idx="11"/>
          </p:nvPr>
        </p:nvSpPr>
        <p:spPr>
          <a:ln/>
        </p:spPr>
        <p:txBody>
          <a:bodyPr/>
          <a:lstStyle>
            <a:lvl1pPr>
              <a:defRPr/>
            </a:lvl1pPr>
          </a:lstStyle>
          <a:p>
            <a:pPr>
              <a:defRPr/>
            </a:pPr>
            <a:fld id="{C1EC9263-7B0D-4E8C-A174-BE366F1C4112}" type="slidenum">
              <a:rPr lang="en-US" altLang="vi-VN">
                <a:solidFill>
                  <a:srgbClr val="000000"/>
                </a:solidFill>
              </a:rPr>
              <a:pPr>
                <a:defRPr/>
              </a:pPr>
              <a:t>‹#›</a:t>
            </a:fld>
            <a:endParaRPr lang="en-US" altLang="vi-VN">
              <a:solidFill>
                <a:srgbClr val="000000"/>
              </a:solidFill>
            </a:endParaRPr>
          </a:p>
        </p:txBody>
      </p:sp>
    </p:spTree>
    <p:extLst>
      <p:ext uri="{BB962C8B-B14F-4D97-AF65-F5344CB8AC3E}">
        <p14:creationId xmlns:p14="http://schemas.microsoft.com/office/powerpoint/2010/main" val="2657346083"/>
      </p:ext>
    </p:extLst>
  </p:cSld>
  <p:clrMapOvr>
    <a:masterClrMapping/>
  </p:clrMapOvr>
  <p:timing>
    <p:tnLst>
      <p:par>
        <p:cTn id="1" dur="indefinite" restart="never" nodeType="tmRoot"/>
      </p:par>
    </p:tnLst>
  </p:timing>
</p:sldLayout>
</file>

<file path=ppt/slideLayouts/slideLayout60.xml><?xml version="1.0" encoding="utf-8"?>
<p:sldLayout xmlns:a="http://schemas.openxmlformats.org/drawingml/2006/main" xmlns:r="http://schemas.openxmlformats.org/officeDocument/2006/relationships" xmlns:p="http://schemas.openxmlformats.org/presentationml/2006/main" type="txAndMedia">
  <p:cSld name="Title, Text and Media Clip">
    <p:spTree>
      <p:nvGrpSpPr>
        <p:cNvPr id="1" name=""/>
        <p:cNvGrpSpPr/>
        <p:nvPr/>
      </p:nvGrpSpPr>
      <p:grpSpPr>
        <a:xfrm>
          <a:off x="0" y="0"/>
          <a:ext cx="0" cy="0"/>
          <a:chOff x="0" y="0"/>
          <a:chExt cx="0" cy="0"/>
        </a:xfrm>
      </p:grpSpPr>
      <p:sp>
        <p:nvSpPr>
          <p:cNvPr id="2" name="Title 1"/>
          <p:cNvSpPr>
            <a:spLocks noGrp="1"/>
          </p:cNvSpPr>
          <p:nvPr>
            <p:ph type="title"/>
          </p:nvPr>
        </p:nvSpPr>
        <p:spPr>
          <a:xfrm>
            <a:off x="0" y="228600"/>
            <a:ext cx="11785600" cy="762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0" y="1371600"/>
            <a:ext cx="6248400" cy="54864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Media Placeholder 3"/>
          <p:cNvSpPr>
            <a:spLocks noGrp="1"/>
          </p:cNvSpPr>
          <p:nvPr>
            <p:ph type="media" sz="half" idx="2"/>
          </p:nvPr>
        </p:nvSpPr>
        <p:spPr>
          <a:xfrm>
            <a:off x="6451600" y="1371600"/>
            <a:ext cx="6248400" cy="5486400"/>
          </a:xfrm>
        </p:spPr>
        <p:txBody>
          <a:bodyPr/>
          <a:lstStyle/>
          <a:p>
            <a:pPr lvl="0"/>
            <a:endParaRPr lang="en-US" noProof="0" smtClean="0"/>
          </a:p>
        </p:txBody>
      </p:sp>
      <p:sp>
        <p:nvSpPr>
          <p:cNvPr id="5" name="Rectangle 4"/>
          <p:cNvSpPr>
            <a:spLocks noGrp="1" noChangeArrowheads="1"/>
          </p:cNvSpPr>
          <p:nvPr>
            <p:ph type="ftr" sz="quarter" idx="10"/>
          </p:nvPr>
        </p:nvSpPr>
        <p:spPr>
          <a:ln/>
        </p:spPr>
        <p:txBody>
          <a:bodyPr/>
          <a:lstStyle>
            <a:lvl1pPr>
              <a:defRPr/>
            </a:lvl1pPr>
          </a:lstStyle>
          <a:p>
            <a:pPr>
              <a:defRPr/>
            </a:pPr>
            <a:endParaRPr lang="en-US">
              <a:solidFill>
                <a:srgbClr val="000000"/>
              </a:solidFill>
            </a:endParaRPr>
          </a:p>
        </p:txBody>
      </p:sp>
      <p:sp>
        <p:nvSpPr>
          <p:cNvPr id="6" name="Rectangle 5"/>
          <p:cNvSpPr>
            <a:spLocks noGrp="1" noChangeArrowheads="1"/>
          </p:cNvSpPr>
          <p:nvPr>
            <p:ph type="sldNum" sz="quarter" idx="11"/>
          </p:nvPr>
        </p:nvSpPr>
        <p:spPr>
          <a:ln/>
        </p:spPr>
        <p:txBody>
          <a:bodyPr/>
          <a:lstStyle>
            <a:lvl1pPr>
              <a:defRPr/>
            </a:lvl1pPr>
          </a:lstStyle>
          <a:p>
            <a:pPr>
              <a:defRPr/>
            </a:pPr>
            <a:fld id="{137CCC68-2DBB-4496-AE35-007E5D94B132}" type="slidenum">
              <a:rPr lang="en-US" altLang="vi-VN">
                <a:solidFill>
                  <a:srgbClr val="000000"/>
                </a:solidFill>
              </a:rPr>
              <a:pPr>
                <a:defRPr/>
              </a:pPr>
              <a:t>‹#›</a:t>
            </a:fld>
            <a:endParaRPr lang="en-US" altLang="vi-VN">
              <a:solidFill>
                <a:srgbClr val="000000"/>
              </a:solidFill>
            </a:endParaRPr>
          </a:p>
        </p:txBody>
      </p:sp>
    </p:spTree>
    <p:extLst>
      <p:ext uri="{BB962C8B-B14F-4D97-AF65-F5344CB8AC3E}">
        <p14:creationId xmlns:p14="http://schemas.microsoft.com/office/powerpoint/2010/main" val="2048512319"/>
      </p:ext>
    </p:extLst>
  </p:cSld>
  <p:clrMapOvr>
    <a:masterClrMapping/>
  </p:clrMapOvr>
  <p:timing>
    <p:tnLst>
      <p:par>
        <p:cTn id="1" dur="indefinite" restart="never" nodeType="tmRoot"/>
      </p:par>
    </p:tnLst>
  </p:timing>
</p:sldLayout>
</file>

<file path=ppt/slideLayouts/slideLayout61.xml><?xml version="1.0" encoding="utf-8"?>
<p:sldLayout xmlns:a="http://schemas.openxmlformats.org/drawingml/2006/main" xmlns:r="http://schemas.openxmlformats.org/officeDocument/2006/relationships" xmlns:p="http://schemas.openxmlformats.org/presentationml/2006/main" type="objAndTwoObj">
  <p:cSld name="Title, Conten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0" y="228600"/>
            <a:ext cx="11785600" cy="762000"/>
          </a:xfrm>
        </p:spPr>
        <p:txBody>
          <a:bodyPr/>
          <a:lstStyle/>
          <a:p>
            <a:r>
              <a:rPr lang="en-US" smtClean="0"/>
              <a:t>Click to edit Master title style</a:t>
            </a:r>
            <a:endParaRPr lang="en-US"/>
          </a:p>
        </p:txBody>
      </p:sp>
      <p:sp>
        <p:nvSpPr>
          <p:cNvPr id="3" name="Content Placeholder 2"/>
          <p:cNvSpPr>
            <a:spLocks noGrp="1"/>
          </p:cNvSpPr>
          <p:nvPr>
            <p:ph sz="half" idx="1"/>
          </p:nvPr>
        </p:nvSpPr>
        <p:spPr>
          <a:xfrm>
            <a:off x="0" y="1371600"/>
            <a:ext cx="6248400" cy="54864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6451600" y="1371600"/>
            <a:ext cx="6248400" cy="26670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6451600" y="4191000"/>
            <a:ext cx="6248400" cy="26670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Rectangle 4"/>
          <p:cNvSpPr>
            <a:spLocks noGrp="1" noChangeArrowheads="1"/>
          </p:cNvSpPr>
          <p:nvPr>
            <p:ph type="ftr" sz="quarter" idx="10"/>
          </p:nvPr>
        </p:nvSpPr>
        <p:spPr>
          <a:ln/>
        </p:spPr>
        <p:txBody>
          <a:bodyPr/>
          <a:lstStyle>
            <a:lvl1pPr>
              <a:defRPr/>
            </a:lvl1pPr>
          </a:lstStyle>
          <a:p>
            <a:pPr>
              <a:defRPr/>
            </a:pPr>
            <a:endParaRPr lang="en-US">
              <a:solidFill>
                <a:srgbClr val="000000"/>
              </a:solidFill>
            </a:endParaRPr>
          </a:p>
        </p:txBody>
      </p:sp>
      <p:sp>
        <p:nvSpPr>
          <p:cNvPr id="7" name="Rectangle 5"/>
          <p:cNvSpPr>
            <a:spLocks noGrp="1" noChangeArrowheads="1"/>
          </p:cNvSpPr>
          <p:nvPr>
            <p:ph type="sldNum" sz="quarter" idx="11"/>
          </p:nvPr>
        </p:nvSpPr>
        <p:spPr>
          <a:ln/>
        </p:spPr>
        <p:txBody>
          <a:bodyPr/>
          <a:lstStyle>
            <a:lvl1pPr>
              <a:defRPr/>
            </a:lvl1pPr>
          </a:lstStyle>
          <a:p>
            <a:pPr>
              <a:defRPr/>
            </a:pPr>
            <a:fld id="{694156DA-E8F0-410C-B421-F4854A872EC9}" type="slidenum">
              <a:rPr lang="en-US" altLang="vi-VN">
                <a:solidFill>
                  <a:srgbClr val="000000"/>
                </a:solidFill>
              </a:rPr>
              <a:pPr>
                <a:defRPr/>
              </a:pPr>
              <a:t>‹#›</a:t>
            </a:fld>
            <a:endParaRPr lang="en-US" altLang="vi-VN">
              <a:solidFill>
                <a:srgbClr val="000000"/>
              </a:solidFill>
            </a:endParaRPr>
          </a:p>
        </p:txBody>
      </p:sp>
    </p:spTree>
    <p:extLst>
      <p:ext uri="{BB962C8B-B14F-4D97-AF65-F5344CB8AC3E}">
        <p14:creationId xmlns:p14="http://schemas.microsoft.com/office/powerpoint/2010/main" val="2965542834"/>
      </p:ext>
    </p:extLst>
  </p:cSld>
  <p:clrMapOvr>
    <a:masterClrMapping/>
  </p:clrMapOvr>
  <p:timing>
    <p:tnLst>
      <p:par>
        <p:cTn id="1" dur="indefinite" restart="never" nodeType="tmRoot"/>
      </p:par>
    </p:tnLst>
  </p:timing>
</p:sldLayout>
</file>

<file path=ppt/slideLayouts/slideLayout62.xml><?xml version="1.0" encoding="utf-8"?>
<p:sldLayout xmlns:a="http://schemas.openxmlformats.org/drawingml/2006/main" xmlns:r="http://schemas.openxmlformats.org/officeDocument/2006/relationships" xmlns:p="http://schemas.openxmlformats.org/presentationml/2006/main" userDrawn="1">
  <p:cSld name="4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ftr" sz="quarter" idx="10"/>
          </p:nvPr>
        </p:nvSpPr>
        <p:spPr>
          <a:ln/>
        </p:spPr>
        <p:txBody>
          <a:bodyPr/>
          <a:lstStyle>
            <a:lvl1pPr>
              <a:defRPr/>
            </a:lvl1pPr>
          </a:lstStyle>
          <a:p>
            <a:pPr>
              <a:defRPr/>
            </a:pPr>
            <a:endParaRPr lang="en-US">
              <a:solidFill>
                <a:srgbClr val="000000"/>
              </a:solidFill>
            </a:endParaRPr>
          </a:p>
        </p:txBody>
      </p:sp>
      <p:sp>
        <p:nvSpPr>
          <p:cNvPr id="5" name="Rectangle 5"/>
          <p:cNvSpPr>
            <a:spLocks noGrp="1" noChangeArrowheads="1"/>
          </p:cNvSpPr>
          <p:nvPr>
            <p:ph type="sldNum" sz="quarter" idx="11"/>
          </p:nvPr>
        </p:nvSpPr>
        <p:spPr>
          <a:ln/>
        </p:spPr>
        <p:txBody>
          <a:bodyPr/>
          <a:lstStyle>
            <a:lvl1pPr>
              <a:defRPr/>
            </a:lvl1pPr>
          </a:lstStyle>
          <a:p>
            <a:pPr>
              <a:defRPr/>
            </a:pPr>
            <a:fld id="{C1EC9263-7B0D-4E8C-A174-BE366F1C4112}" type="slidenum">
              <a:rPr lang="en-US" altLang="vi-VN">
                <a:solidFill>
                  <a:srgbClr val="000000"/>
                </a:solidFill>
              </a:rPr>
              <a:pPr>
                <a:defRPr/>
              </a:pPr>
              <a:t>‹#›</a:t>
            </a:fld>
            <a:endParaRPr lang="en-US" altLang="vi-VN">
              <a:solidFill>
                <a:srgbClr val="000000"/>
              </a:solidFill>
            </a:endParaRPr>
          </a:p>
        </p:txBody>
      </p:sp>
    </p:spTree>
    <p:extLst>
      <p:ext uri="{BB962C8B-B14F-4D97-AF65-F5344CB8AC3E}">
        <p14:creationId xmlns:p14="http://schemas.microsoft.com/office/powerpoint/2010/main" val="1880977433"/>
      </p:ext>
    </p:extLst>
  </p:cSld>
  <p:clrMapOvr>
    <a:masterClrMapping/>
  </p:clrMapOvr>
  <p:timing>
    <p:tnLst>
      <p:par>
        <p:cTn id="1" dur="indefinite" restart="never" nodeType="tmRoot"/>
      </p:par>
    </p:tnLst>
  </p:timing>
</p:sldLayout>
</file>

<file path=ppt/slideLayouts/slideLayout63.xml><?xml version="1.0" encoding="utf-8"?>
<p:sldLayout xmlns:a="http://schemas.openxmlformats.org/drawingml/2006/main" xmlns:r="http://schemas.openxmlformats.org/officeDocument/2006/relationships" xmlns:p="http://schemas.openxmlformats.org/presentationml/2006/main" userDrawn="1">
  <p:cSld name="5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ftr" sz="quarter" idx="10"/>
          </p:nvPr>
        </p:nvSpPr>
        <p:spPr>
          <a:ln/>
        </p:spPr>
        <p:txBody>
          <a:bodyPr/>
          <a:lstStyle>
            <a:lvl1pPr>
              <a:defRPr/>
            </a:lvl1pPr>
          </a:lstStyle>
          <a:p>
            <a:pPr>
              <a:defRPr/>
            </a:pPr>
            <a:endParaRPr lang="en-US">
              <a:solidFill>
                <a:srgbClr val="000000"/>
              </a:solidFill>
            </a:endParaRPr>
          </a:p>
        </p:txBody>
      </p:sp>
      <p:sp>
        <p:nvSpPr>
          <p:cNvPr id="5" name="Rectangle 5"/>
          <p:cNvSpPr>
            <a:spLocks noGrp="1" noChangeArrowheads="1"/>
          </p:cNvSpPr>
          <p:nvPr>
            <p:ph type="sldNum" sz="quarter" idx="11"/>
          </p:nvPr>
        </p:nvSpPr>
        <p:spPr>
          <a:ln/>
        </p:spPr>
        <p:txBody>
          <a:bodyPr/>
          <a:lstStyle>
            <a:lvl1pPr>
              <a:defRPr/>
            </a:lvl1pPr>
          </a:lstStyle>
          <a:p>
            <a:pPr>
              <a:defRPr/>
            </a:pPr>
            <a:fld id="{C1EC9263-7B0D-4E8C-A174-BE366F1C4112}" type="slidenum">
              <a:rPr lang="en-US" altLang="vi-VN">
                <a:solidFill>
                  <a:srgbClr val="000000"/>
                </a:solidFill>
              </a:rPr>
              <a:pPr>
                <a:defRPr/>
              </a:pPr>
              <a:t>‹#›</a:t>
            </a:fld>
            <a:endParaRPr lang="en-US" altLang="vi-VN">
              <a:solidFill>
                <a:srgbClr val="000000"/>
              </a:solidFill>
            </a:endParaRPr>
          </a:p>
        </p:txBody>
      </p:sp>
    </p:spTree>
    <p:extLst>
      <p:ext uri="{BB962C8B-B14F-4D97-AF65-F5344CB8AC3E}">
        <p14:creationId xmlns:p14="http://schemas.microsoft.com/office/powerpoint/2010/main" val="2721696707"/>
      </p:ext>
    </p:extLst>
  </p:cSld>
  <p:clrMapOvr>
    <a:masterClrMapping/>
  </p:clrMapOvr>
  <p:timing>
    <p:tnLst>
      <p:par>
        <p:cTn id="1" dur="indefinite" restart="never" nodeType="tmRoot"/>
      </p:par>
    </p:tnLst>
  </p:timing>
</p:sldLayout>
</file>

<file path=ppt/slideLayouts/slideLayout64.xml><?xml version="1.0" encoding="utf-8"?>
<p:sldLayout xmlns:a="http://schemas.openxmlformats.org/drawingml/2006/main" xmlns:r="http://schemas.openxmlformats.org/officeDocument/2006/relationships" xmlns:p="http://schemas.openxmlformats.org/presentationml/2006/main" userDrawn="1">
  <p:cSld name="6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ftr" sz="quarter" idx="10"/>
          </p:nvPr>
        </p:nvSpPr>
        <p:spPr>
          <a:ln/>
        </p:spPr>
        <p:txBody>
          <a:bodyPr/>
          <a:lstStyle>
            <a:lvl1pPr>
              <a:defRPr/>
            </a:lvl1pPr>
          </a:lstStyle>
          <a:p>
            <a:pPr>
              <a:defRPr/>
            </a:pPr>
            <a:endParaRPr lang="en-US">
              <a:solidFill>
                <a:srgbClr val="000000"/>
              </a:solidFill>
            </a:endParaRPr>
          </a:p>
        </p:txBody>
      </p:sp>
      <p:sp>
        <p:nvSpPr>
          <p:cNvPr id="5" name="Rectangle 5"/>
          <p:cNvSpPr>
            <a:spLocks noGrp="1" noChangeArrowheads="1"/>
          </p:cNvSpPr>
          <p:nvPr>
            <p:ph type="sldNum" sz="quarter" idx="11"/>
          </p:nvPr>
        </p:nvSpPr>
        <p:spPr>
          <a:ln/>
        </p:spPr>
        <p:txBody>
          <a:bodyPr/>
          <a:lstStyle>
            <a:lvl1pPr>
              <a:defRPr/>
            </a:lvl1pPr>
          </a:lstStyle>
          <a:p>
            <a:pPr>
              <a:defRPr/>
            </a:pPr>
            <a:fld id="{C1EC9263-7B0D-4E8C-A174-BE366F1C4112}" type="slidenum">
              <a:rPr lang="en-US" altLang="vi-VN">
                <a:solidFill>
                  <a:srgbClr val="000000"/>
                </a:solidFill>
              </a:rPr>
              <a:pPr>
                <a:defRPr/>
              </a:pPr>
              <a:t>‹#›</a:t>
            </a:fld>
            <a:endParaRPr lang="en-US" altLang="vi-VN">
              <a:solidFill>
                <a:srgbClr val="000000"/>
              </a:solidFill>
            </a:endParaRPr>
          </a:p>
        </p:txBody>
      </p:sp>
    </p:spTree>
    <p:extLst>
      <p:ext uri="{BB962C8B-B14F-4D97-AF65-F5344CB8AC3E}">
        <p14:creationId xmlns:p14="http://schemas.microsoft.com/office/powerpoint/2010/main" val="3761086554"/>
      </p:ext>
    </p:extLst>
  </p:cSld>
  <p:clrMapOvr>
    <a:masterClrMapping/>
  </p:clrMapOvr>
  <p:timing>
    <p:tnLst>
      <p:par>
        <p:cTn id="1" dur="indefinite" restart="never" nodeType="tmRoot"/>
      </p:par>
    </p:tnLst>
  </p:timing>
</p:sldLayout>
</file>

<file path=ppt/slideLayouts/slideLayout65.xml><?xml version="1.0" encoding="utf-8"?>
<p:sldLayout xmlns:a="http://schemas.openxmlformats.org/drawingml/2006/main" xmlns:r="http://schemas.openxmlformats.org/officeDocument/2006/relationships" xmlns:p="http://schemas.openxmlformats.org/presentationml/2006/main" userDrawn="1">
  <p:cSld name="7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ftr" sz="quarter" idx="10"/>
          </p:nvPr>
        </p:nvSpPr>
        <p:spPr>
          <a:ln/>
        </p:spPr>
        <p:txBody>
          <a:bodyPr/>
          <a:lstStyle>
            <a:lvl1pPr>
              <a:defRPr/>
            </a:lvl1pPr>
          </a:lstStyle>
          <a:p>
            <a:pPr>
              <a:defRPr/>
            </a:pPr>
            <a:endParaRPr lang="en-US">
              <a:solidFill>
                <a:srgbClr val="000000"/>
              </a:solidFill>
            </a:endParaRPr>
          </a:p>
        </p:txBody>
      </p:sp>
      <p:sp>
        <p:nvSpPr>
          <p:cNvPr id="5" name="Rectangle 5"/>
          <p:cNvSpPr>
            <a:spLocks noGrp="1" noChangeArrowheads="1"/>
          </p:cNvSpPr>
          <p:nvPr>
            <p:ph type="sldNum" sz="quarter" idx="11"/>
          </p:nvPr>
        </p:nvSpPr>
        <p:spPr>
          <a:ln/>
        </p:spPr>
        <p:txBody>
          <a:bodyPr/>
          <a:lstStyle>
            <a:lvl1pPr>
              <a:defRPr/>
            </a:lvl1pPr>
          </a:lstStyle>
          <a:p>
            <a:pPr>
              <a:defRPr/>
            </a:pPr>
            <a:fld id="{C1EC9263-7B0D-4E8C-A174-BE366F1C4112}" type="slidenum">
              <a:rPr lang="en-US" altLang="vi-VN">
                <a:solidFill>
                  <a:srgbClr val="000000"/>
                </a:solidFill>
              </a:rPr>
              <a:pPr>
                <a:defRPr/>
              </a:pPr>
              <a:t>‹#›</a:t>
            </a:fld>
            <a:endParaRPr lang="en-US" altLang="vi-VN">
              <a:solidFill>
                <a:srgbClr val="000000"/>
              </a:solidFill>
            </a:endParaRPr>
          </a:p>
        </p:txBody>
      </p:sp>
    </p:spTree>
    <p:extLst>
      <p:ext uri="{BB962C8B-B14F-4D97-AF65-F5344CB8AC3E}">
        <p14:creationId xmlns:p14="http://schemas.microsoft.com/office/powerpoint/2010/main" val="1614320436"/>
      </p:ext>
    </p:extLst>
  </p:cSld>
  <p:clrMapOvr>
    <a:masterClrMapping/>
  </p:clrMapOvr>
  <p:timing>
    <p:tnLst>
      <p:par>
        <p:cTn id="1" dur="indefinite" restart="never" nodeType="tmRoot"/>
      </p:par>
    </p:tnLst>
  </p:timing>
</p:sldLayout>
</file>

<file path=ppt/slideLayouts/slideLayout66.xml><?xml version="1.0" encoding="utf-8"?>
<p:sldLayout xmlns:a="http://schemas.openxmlformats.org/drawingml/2006/main" xmlns:r="http://schemas.openxmlformats.org/officeDocument/2006/relationships" xmlns:p="http://schemas.openxmlformats.org/presentationml/2006/main" userDrawn="1">
  <p:cSld name="8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ftr" sz="quarter" idx="10"/>
          </p:nvPr>
        </p:nvSpPr>
        <p:spPr>
          <a:ln/>
        </p:spPr>
        <p:txBody>
          <a:bodyPr/>
          <a:lstStyle>
            <a:lvl1pPr>
              <a:defRPr/>
            </a:lvl1pPr>
          </a:lstStyle>
          <a:p>
            <a:pPr>
              <a:defRPr/>
            </a:pPr>
            <a:endParaRPr lang="en-US">
              <a:solidFill>
                <a:srgbClr val="000000"/>
              </a:solidFill>
            </a:endParaRPr>
          </a:p>
        </p:txBody>
      </p:sp>
      <p:sp>
        <p:nvSpPr>
          <p:cNvPr id="5" name="Rectangle 5"/>
          <p:cNvSpPr>
            <a:spLocks noGrp="1" noChangeArrowheads="1"/>
          </p:cNvSpPr>
          <p:nvPr>
            <p:ph type="sldNum" sz="quarter" idx="11"/>
          </p:nvPr>
        </p:nvSpPr>
        <p:spPr>
          <a:ln/>
        </p:spPr>
        <p:txBody>
          <a:bodyPr/>
          <a:lstStyle>
            <a:lvl1pPr>
              <a:defRPr/>
            </a:lvl1pPr>
          </a:lstStyle>
          <a:p>
            <a:pPr>
              <a:defRPr/>
            </a:pPr>
            <a:fld id="{C1EC9263-7B0D-4E8C-A174-BE366F1C4112}" type="slidenum">
              <a:rPr lang="en-US" altLang="vi-VN">
                <a:solidFill>
                  <a:srgbClr val="000000"/>
                </a:solidFill>
              </a:rPr>
              <a:pPr>
                <a:defRPr/>
              </a:pPr>
              <a:t>‹#›</a:t>
            </a:fld>
            <a:endParaRPr lang="en-US" altLang="vi-VN">
              <a:solidFill>
                <a:srgbClr val="000000"/>
              </a:solidFill>
            </a:endParaRPr>
          </a:p>
        </p:txBody>
      </p:sp>
    </p:spTree>
    <p:extLst>
      <p:ext uri="{BB962C8B-B14F-4D97-AF65-F5344CB8AC3E}">
        <p14:creationId xmlns:p14="http://schemas.microsoft.com/office/powerpoint/2010/main" val="4058994523"/>
      </p:ext>
    </p:extLst>
  </p:cSld>
  <p:clrMapOvr>
    <a:masterClrMapping/>
  </p:clrMapOvr>
  <p:timing>
    <p:tnLst>
      <p:par>
        <p:cTn id="1" dur="indefinite" restart="never" nodeType="tmRoot"/>
      </p:par>
    </p:tnLst>
  </p:timing>
</p:sldLayout>
</file>

<file path=ppt/slideLayouts/slideLayout67.xml><?xml version="1.0" encoding="utf-8"?>
<p:sldLayout xmlns:a="http://schemas.openxmlformats.org/drawingml/2006/main" xmlns:r="http://schemas.openxmlformats.org/officeDocument/2006/relationships" xmlns:p="http://schemas.openxmlformats.org/presentationml/2006/main" type="objOnly">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609600" y="228600"/>
            <a:ext cx="10972800" cy="5867400"/>
          </a:xfrm>
        </p:spPr>
        <p:txBody>
          <a:bodyPr/>
          <a:lstStyle>
            <a:lvl1pPr>
              <a:defRPr>
                <a:latin typeface="Times New Roman" panose="02020603050405020304" pitchFamily="18" charset="0"/>
                <a:cs typeface="Times New Roman" panose="02020603050405020304" pitchFamily="18" charset="0"/>
              </a:defRPr>
            </a:lvl1pPr>
            <a:lvl2pPr>
              <a:defRPr>
                <a:latin typeface="Times New Roman" panose="02020603050405020304" pitchFamily="18" charset="0"/>
                <a:cs typeface="Times New Roman" panose="02020603050405020304" pitchFamily="18" charset="0"/>
              </a:defRPr>
            </a:lvl2pPr>
            <a:lvl3pPr>
              <a:defRPr>
                <a:latin typeface="Times New Roman" panose="02020603050405020304" pitchFamily="18" charset="0"/>
                <a:cs typeface="Times New Roman" panose="02020603050405020304" pitchFamily="18" charset="0"/>
              </a:defRPr>
            </a:lvl3pPr>
            <a:lvl4pPr>
              <a:defRPr>
                <a:latin typeface="Times New Roman" panose="02020603050405020304" pitchFamily="18" charset="0"/>
                <a:cs typeface="Times New Roman" panose="02020603050405020304" pitchFamily="18" charset="0"/>
              </a:defRPr>
            </a:lvl4pPr>
            <a:lvl5pPr>
              <a:defRPr>
                <a:latin typeface="Times New Roman" panose="02020603050405020304" pitchFamily="18" charset="0"/>
                <a:cs typeface="Times New Roman" panose="02020603050405020304" pitchFamily="18"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3" name="Rectangle 7"/>
          <p:cNvSpPr>
            <a:spLocks noGrp="1" noChangeArrowheads="1"/>
          </p:cNvSpPr>
          <p:nvPr>
            <p:ph type="sldNum" sz="quarter" idx="10"/>
          </p:nvPr>
        </p:nvSpPr>
        <p:spPr>
          <a:ln/>
        </p:spPr>
        <p:txBody>
          <a:bodyPr/>
          <a:lstStyle>
            <a:lvl1pPr>
              <a:defRPr/>
            </a:lvl1pPr>
          </a:lstStyle>
          <a:p>
            <a:pPr>
              <a:defRPr/>
            </a:pPr>
            <a:fld id="{02EF2D6E-3F30-4405-8667-D5325656C5A4}" type="slidenum">
              <a:rPr lang="vi-VN" altLang="vi-VN">
                <a:solidFill>
                  <a:srgbClr val="FFFFFF"/>
                </a:solidFill>
              </a:rPr>
              <a:pPr>
                <a:defRPr/>
              </a:pPr>
              <a:t>‹#›</a:t>
            </a:fld>
            <a:endParaRPr lang="vi-VN" altLang="vi-VN">
              <a:solidFill>
                <a:srgbClr val="FFFFFF"/>
              </a:solidFill>
            </a:endParaRPr>
          </a:p>
        </p:txBody>
      </p:sp>
    </p:spTree>
    <p:extLst>
      <p:ext uri="{BB962C8B-B14F-4D97-AF65-F5344CB8AC3E}">
        <p14:creationId xmlns:p14="http://schemas.microsoft.com/office/powerpoint/2010/main" val="2996621419"/>
      </p:ext>
    </p:extLst>
  </p:cSld>
  <p:clrMapOvr>
    <a:masterClrMapping/>
  </p:clrMapOvr>
  <p:timing>
    <p:tnLst>
      <p:par>
        <p:cTn id="1" dur="indefinite" restart="never" nodeType="tmRoot"/>
      </p:par>
    </p:tnLst>
  </p:timing>
</p:sldLayout>
</file>

<file path=ppt/slideLayouts/slideLayout68.xml><?xml version="1.0" encoding="utf-8"?>
<p:sldLayout xmlns:a="http://schemas.openxmlformats.org/drawingml/2006/main" xmlns:r="http://schemas.openxmlformats.org/officeDocument/2006/relationships" xmlns:p="http://schemas.openxmlformats.org/presentationml/2006/main" type="dgm">
  <p:cSld name="Title and Diagram or Organization Chart">
    <p:spTree>
      <p:nvGrpSpPr>
        <p:cNvPr id="1" name=""/>
        <p:cNvGrpSpPr/>
        <p:nvPr/>
      </p:nvGrpSpPr>
      <p:grpSpPr>
        <a:xfrm>
          <a:off x="0" y="0"/>
          <a:ext cx="0" cy="0"/>
          <a:chOff x="0" y="0"/>
          <a:chExt cx="0" cy="0"/>
        </a:xfrm>
      </p:grpSpPr>
      <p:sp>
        <p:nvSpPr>
          <p:cNvPr id="2" name="Title 1"/>
          <p:cNvSpPr>
            <a:spLocks noGrp="1"/>
          </p:cNvSpPr>
          <p:nvPr>
            <p:ph type="title"/>
          </p:nvPr>
        </p:nvSpPr>
        <p:spPr>
          <a:xfrm>
            <a:off x="0" y="274638"/>
            <a:ext cx="12192000" cy="868362"/>
          </a:xfrm>
        </p:spPr>
        <p:txBody>
          <a:bodyPr/>
          <a:lstStyle/>
          <a:p>
            <a:r>
              <a:rPr lang="en-US" smtClean="0"/>
              <a:t>Click to edit Master title style</a:t>
            </a:r>
            <a:endParaRPr lang="en-US"/>
          </a:p>
        </p:txBody>
      </p:sp>
      <p:sp>
        <p:nvSpPr>
          <p:cNvPr id="3" name="SmartArt Placeholder 2"/>
          <p:cNvSpPr>
            <a:spLocks noGrp="1"/>
          </p:cNvSpPr>
          <p:nvPr>
            <p:ph type="dgm" idx="1"/>
          </p:nvPr>
        </p:nvSpPr>
        <p:spPr>
          <a:xfrm>
            <a:off x="812800" y="1600201"/>
            <a:ext cx="11277600" cy="4525963"/>
          </a:xfrm>
        </p:spPr>
        <p:txBody>
          <a:bodyPr/>
          <a:lstStyle/>
          <a:p>
            <a:pPr lvl="0"/>
            <a:endParaRPr lang="en-US" noProof="0" smtClean="0"/>
          </a:p>
        </p:txBody>
      </p:sp>
      <p:sp>
        <p:nvSpPr>
          <p:cNvPr id="4" name="Rectangle 2"/>
          <p:cNvSpPr>
            <a:spLocks noGrp="1" noChangeArrowheads="1"/>
          </p:cNvSpPr>
          <p:nvPr>
            <p:ph type="dt" sz="half" idx="10"/>
          </p:nvPr>
        </p:nvSpPr>
        <p:spPr>
          <a:xfrm>
            <a:off x="609600" y="6245225"/>
            <a:ext cx="2844800" cy="476250"/>
          </a:xfrm>
          <a:prstGeom prst="rect">
            <a:avLst/>
          </a:prstGeom>
        </p:spPr>
        <p:txBody>
          <a:bodyPr/>
          <a:lstStyle>
            <a:lvl1pPr>
              <a:defRPr/>
            </a:lvl1pPr>
          </a:lstStyle>
          <a:p>
            <a:pPr>
              <a:defRPr/>
            </a:pPr>
            <a:endParaRPr lang="en-US">
              <a:solidFill>
                <a:srgbClr val="000000"/>
              </a:solidFill>
            </a:endParaRPr>
          </a:p>
        </p:txBody>
      </p:sp>
      <p:sp>
        <p:nvSpPr>
          <p:cNvPr id="5" name="Rectangle 3"/>
          <p:cNvSpPr>
            <a:spLocks noGrp="1" noChangeArrowheads="1"/>
          </p:cNvSpPr>
          <p:nvPr>
            <p:ph type="sldNum" sz="quarter" idx="11"/>
          </p:nvPr>
        </p:nvSpPr>
        <p:spPr/>
        <p:txBody>
          <a:bodyPr/>
          <a:lstStyle>
            <a:lvl1pPr>
              <a:defRPr/>
            </a:lvl1pPr>
          </a:lstStyle>
          <a:p>
            <a:pPr>
              <a:defRPr/>
            </a:pPr>
            <a:fld id="{ACB20446-2089-44FF-8A47-21F9D7DF836F}" type="slidenum">
              <a:rPr lang="en-US" altLang="vi-VN">
                <a:solidFill>
                  <a:srgbClr val="000000"/>
                </a:solidFill>
              </a:rPr>
              <a:pPr>
                <a:defRPr/>
              </a:pPr>
              <a:t>‹#›</a:t>
            </a:fld>
            <a:endParaRPr lang="en-US" altLang="vi-VN">
              <a:solidFill>
                <a:srgbClr val="000000"/>
              </a:solidFill>
            </a:endParaRPr>
          </a:p>
        </p:txBody>
      </p:sp>
      <p:sp>
        <p:nvSpPr>
          <p:cNvPr id="6" name="Rectangle 14"/>
          <p:cNvSpPr>
            <a:spLocks noGrp="1" noChangeArrowheads="1"/>
          </p:cNvSpPr>
          <p:nvPr>
            <p:ph type="ftr" sz="quarter" idx="12"/>
          </p:nvPr>
        </p:nvSpPr>
        <p:spPr/>
        <p:txBody>
          <a:bodyPr/>
          <a:lstStyle>
            <a:lvl1pPr>
              <a:defRPr/>
            </a:lvl1pPr>
          </a:lstStyle>
          <a:p>
            <a:pPr>
              <a:defRPr/>
            </a:pPr>
            <a:endParaRPr lang="en-US">
              <a:solidFill>
                <a:srgbClr val="000000"/>
              </a:solidFill>
            </a:endParaRPr>
          </a:p>
        </p:txBody>
      </p:sp>
    </p:spTree>
    <p:extLst>
      <p:ext uri="{BB962C8B-B14F-4D97-AF65-F5344CB8AC3E}">
        <p14:creationId xmlns:p14="http://schemas.microsoft.com/office/powerpoint/2010/main" val="1302810009"/>
      </p:ext>
    </p:extLst>
  </p:cSld>
  <p:clrMapOvr>
    <a:masterClrMapping/>
  </p:clrMapOvr>
  <p:timing>
    <p:tnLst>
      <p:par>
        <p:cTn id="1" dur="indefinite" restart="never" nodeType="tmRoot"/>
      </p:par>
    </p:tnLst>
  </p:timing>
</p:sldLayout>
</file>

<file path=ppt/slideLayouts/slideLayout69.xml><?xml version="1.0" encoding="utf-8"?>
<p:sldLayout xmlns:a="http://schemas.openxmlformats.org/drawingml/2006/main" xmlns:r="http://schemas.openxmlformats.org/officeDocument/2006/relationships" xmlns:p="http://schemas.openxmlformats.org/presentationml/2006/main" type="txAndObj">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711200" y="274638"/>
            <a:ext cx="11480800" cy="868362"/>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812800" y="1600201"/>
            <a:ext cx="55372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553200" y="1600201"/>
            <a:ext cx="55372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2"/>
          <p:cNvSpPr>
            <a:spLocks noGrp="1" noChangeArrowheads="1"/>
          </p:cNvSpPr>
          <p:nvPr>
            <p:ph type="dt" sz="half" idx="10"/>
          </p:nvPr>
        </p:nvSpPr>
        <p:spPr>
          <a:xfrm>
            <a:off x="609600" y="6245225"/>
            <a:ext cx="2844800" cy="476250"/>
          </a:xfrm>
          <a:prstGeom prst="rect">
            <a:avLst/>
          </a:prstGeom>
        </p:spPr>
        <p:txBody>
          <a:bodyPr/>
          <a:lstStyle>
            <a:lvl1pPr>
              <a:defRPr/>
            </a:lvl1pPr>
          </a:lstStyle>
          <a:p>
            <a:pPr>
              <a:defRPr/>
            </a:pPr>
            <a:endParaRPr lang="en-US">
              <a:solidFill>
                <a:srgbClr val="000000"/>
              </a:solidFill>
            </a:endParaRPr>
          </a:p>
        </p:txBody>
      </p:sp>
      <p:sp>
        <p:nvSpPr>
          <p:cNvPr id="6" name="Rectangle 3"/>
          <p:cNvSpPr>
            <a:spLocks noGrp="1" noChangeArrowheads="1"/>
          </p:cNvSpPr>
          <p:nvPr>
            <p:ph type="sldNum" sz="quarter" idx="11"/>
          </p:nvPr>
        </p:nvSpPr>
        <p:spPr/>
        <p:txBody>
          <a:bodyPr/>
          <a:lstStyle>
            <a:lvl1pPr>
              <a:defRPr/>
            </a:lvl1pPr>
          </a:lstStyle>
          <a:p>
            <a:pPr>
              <a:defRPr/>
            </a:pPr>
            <a:fld id="{3A02FF25-2DAC-4D8B-B6FC-748382D58509}" type="slidenum">
              <a:rPr lang="en-US" altLang="vi-VN">
                <a:solidFill>
                  <a:srgbClr val="000000"/>
                </a:solidFill>
              </a:rPr>
              <a:pPr>
                <a:defRPr/>
              </a:pPr>
              <a:t>‹#›</a:t>
            </a:fld>
            <a:endParaRPr lang="en-US" altLang="vi-VN">
              <a:solidFill>
                <a:srgbClr val="000000"/>
              </a:solidFill>
            </a:endParaRPr>
          </a:p>
        </p:txBody>
      </p:sp>
      <p:sp>
        <p:nvSpPr>
          <p:cNvPr id="7" name="Rectangle 14"/>
          <p:cNvSpPr>
            <a:spLocks noGrp="1" noChangeArrowheads="1"/>
          </p:cNvSpPr>
          <p:nvPr>
            <p:ph type="ftr" sz="quarter" idx="12"/>
          </p:nvPr>
        </p:nvSpPr>
        <p:spPr/>
        <p:txBody>
          <a:bodyPr/>
          <a:lstStyle>
            <a:lvl1pPr>
              <a:defRPr/>
            </a:lvl1pPr>
          </a:lstStyle>
          <a:p>
            <a:pPr>
              <a:defRPr/>
            </a:pPr>
            <a:endParaRPr lang="en-US">
              <a:solidFill>
                <a:srgbClr val="000000"/>
              </a:solidFill>
            </a:endParaRPr>
          </a:p>
        </p:txBody>
      </p:sp>
    </p:spTree>
    <p:extLst>
      <p:ext uri="{BB962C8B-B14F-4D97-AF65-F5344CB8AC3E}">
        <p14:creationId xmlns:p14="http://schemas.microsoft.com/office/powerpoint/2010/main" val="3142134239"/>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slideLayout" Target="../slideLayouts/slideLayout29.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slideLayout" Target="../slideLayouts/slideLayout3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40.xml"/><Relationship Id="rId3" Type="http://schemas.openxmlformats.org/officeDocument/2006/relationships/slideLayout" Target="../slideLayouts/slideLayout35.xml"/><Relationship Id="rId7" Type="http://schemas.openxmlformats.org/officeDocument/2006/relationships/slideLayout" Target="../slideLayouts/slideLayout39.xml"/><Relationship Id="rId12" Type="http://schemas.openxmlformats.org/officeDocument/2006/relationships/theme" Target="../theme/theme2.xml"/><Relationship Id="rId2" Type="http://schemas.openxmlformats.org/officeDocument/2006/relationships/slideLayout" Target="../slideLayouts/slideLayout34.xml"/><Relationship Id="rId1" Type="http://schemas.openxmlformats.org/officeDocument/2006/relationships/slideLayout" Target="../slideLayouts/slideLayout33.xml"/><Relationship Id="rId6" Type="http://schemas.openxmlformats.org/officeDocument/2006/relationships/slideLayout" Target="../slideLayouts/slideLayout38.xml"/><Relationship Id="rId11" Type="http://schemas.openxmlformats.org/officeDocument/2006/relationships/slideLayout" Target="../slideLayouts/slideLayout43.xml"/><Relationship Id="rId5" Type="http://schemas.openxmlformats.org/officeDocument/2006/relationships/slideLayout" Target="../slideLayouts/slideLayout37.xml"/><Relationship Id="rId10" Type="http://schemas.openxmlformats.org/officeDocument/2006/relationships/slideLayout" Target="../slideLayouts/slideLayout42.xml"/><Relationship Id="rId4" Type="http://schemas.openxmlformats.org/officeDocument/2006/relationships/slideLayout" Target="../slideLayouts/slideLayout36.xml"/><Relationship Id="rId9" Type="http://schemas.openxmlformats.org/officeDocument/2006/relationships/slideLayout" Target="../slideLayouts/slideLayout41.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51.xml"/><Relationship Id="rId13" Type="http://schemas.openxmlformats.org/officeDocument/2006/relationships/slideLayout" Target="../slideLayouts/slideLayout56.xml"/><Relationship Id="rId18" Type="http://schemas.openxmlformats.org/officeDocument/2006/relationships/slideLayout" Target="../slideLayouts/slideLayout61.xml"/><Relationship Id="rId26" Type="http://schemas.openxmlformats.org/officeDocument/2006/relationships/slideLayout" Target="../slideLayouts/slideLayout69.xml"/><Relationship Id="rId3" Type="http://schemas.openxmlformats.org/officeDocument/2006/relationships/slideLayout" Target="../slideLayouts/slideLayout46.xml"/><Relationship Id="rId21" Type="http://schemas.openxmlformats.org/officeDocument/2006/relationships/slideLayout" Target="../slideLayouts/slideLayout64.xml"/><Relationship Id="rId7" Type="http://schemas.openxmlformats.org/officeDocument/2006/relationships/slideLayout" Target="../slideLayouts/slideLayout50.xml"/><Relationship Id="rId12" Type="http://schemas.openxmlformats.org/officeDocument/2006/relationships/slideLayout" Target="../slideLayouts/slideLayout55.xml"/><Relationship Id="rId17" Type="http://schemas.openxmlformats.org/officeDocument/2006/relationships/slideLayout" Target="../slideLayouts/slideLayout60.xml"/><Relationship Id="rId25" Type="http://schemas.openxmlformats.org/officeDocument/2006/relationships/slideLayout" Target="../slideLayouts/slideLayout68.xml"/><Relationship Id="rId2" Type="http://schemas.openxmlformats.org/officeDocument/2006/relationships/slideLayout" Target="../slideLayouts/slideLayout45.xml"/><Relationship Id="rId16" Type="http://schemas.openxmlformats.org/officeDocument/2006/relationships/slideLayout" Target="../slideLayouts/slideLayout59.xml"/><Relationship Id="rId20" Type="http://schemas.openxmlformats.org/officeDocument/2006/relationships/slideLayout" Target="../slideLayouts/slideLayout63.xml"/><Relationship Id="rId1" Type="http://schemas.openxmlformats.org/officeDocument/2006/relationships/slideLayout" Target="../slideLayouts/slideLayout44.xml"/><Relationship Id="rId6" Type="http://schemas.openxmlformats.org/officeDocument/2006/relationships/slideLayout" Target="../slideLayouts/slideLayout49.xml"/><Relationship Id="rId11" Type="http://schemas.openxmlformats.org/officeDocument/2006/relationships/slideLayout" Target="../slideLayouts/slideLayout54.xml"/><Relationship Id="rId24" Type="http://schemas.openxmlformats.org/officeDocument/2006/relationships/slideLayout" Target="../slideLayouts/slideLayout67.xml"/><Relationship Id="rId5" Type="http://schemas.openxmlformats.org/officeDocument/2006/relationships/slideLayout" Target="../slideLayouts/slideLayout48.xml"/><Relationship Id="rId15" Type="http://schemas.openxmlformats.org/officeDocument/2006/relationships/slideLayout" Target="../slideLayouts/slideLayout58.xml"/><Relationship Id="rId23" Type="http://schemas.openxmlformats.org/officeDocument/2006/relationships/slideLayout" Target="../slideLayouts/slideLayout66.xml"/><Relationship Id="rId10" Type="http://schemas.openxmlformats.org/officeDocument/2006/relationships/slideLayout" Target="../slideLayouts/slideLayout53.xml"/><Relationship Id="rId19" Type="http://schemas.openxmlformats.org/officeDocument/2006/relationships/slideLayout" Target="../slideLayouts/slideLayout62.xml"/><Relationship Id="rId4" Type="http://schemas.openxmlformats.org/officeDocument/2006/relationships/slideLayout" Target="../slideLayouts/slideLayout47.xml"/><Relationship Id="rId9" Type="http://schemas.openxmlformats.org/officeDocument/2006/relationships/slideLayout" Target="../slideLayouts/slideLayout52.xml"/><Relationship Id="rId14" Type="http://schemas.openxmlformats.org/officeDocument/2006/relationships/slideLayout" Target="../slideLayouts/slideLayout57.xml"/><Relationship Id="rId22" Type="http://schemas.openxmlformats.org/officeDocument/2006/relationships/slideLayout" Target="../slideLayouts/slideLayout65.xml"/><Relationship Id="rId27" Type="http://schemas.openxmlformats.org/officeDocument/2006/relationships/theme" Target="../theme/theme3.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rgbClr val="FFFFCC"/>
        </a:solidFill>
        <a:effectLst/>
      </p:bgPr>
    </p:bg>
    <p:spTree>
      <p:nvGrpSpPr>
        <p:cNvPr id="1" name=""/>
        <p:cNvGrpSpPr/>
        <p:nvPr/>
      </p:nvGrpSpPr>
      <p:grpSpPr>
        <a:xfrm>
          <a:off x="0" y="0"/>
          <a:ext cx="0" cy="0"/>
          <a:chOff x="0" y="0"/>
          <a:chExt cx="0" cy="0"/>
        </a:xfrm>
      </p:grpSpPr>
      <p:sp>
        <p:nvSpPr>
          <p:cNvPr id="3074" name="Rectangle 2"/>
          <p:cNvSpPr>
            <a:spLocks noGrp="1" noChangeArrowheads="1"/>
          </p:cNvSpPr>
          <p:nvPr>
            <p:ph type="title"/>
          </p:nvPr>
        </p:nvSpPr>
        <p:spPr bwMode="auto">
          <a:xfrm>
            <a:off x="0" y="228600"/>
            <a:ext cx="11785600" cy="76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vi-VN" smtClean="0"/>
              <a:t>Click to edit Master title style</a:t>
            </a:r>
          </a:p>
        </p:txBody>
      </p:sp>
      <p:sp>
        <p:nvSpPr>
          <p:cNvPr id="3075" name="Rectangle 3"/>
          <p:cNvSpPr>
            <a:spLocks noGrp="1" noChangeArrowheads="1"/>
          </p:cNvSpPr>
          <p:nvPr>
            <p:ph type="body" idx="1"/>
          </p:nvPr>
        </p:nvSpPr>
        <p:spPr bwMode="auto">
          <a:xfrm>
            <a:off x="0" y="1371600"/>
            <a:ext cx="12700000" cy="5486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vi-VN" smtClean="0"/>
              <a:t>Click to edit Master text styles</a:t>
            </a:r>
          </a:p>
          <a:p>
            <a:pPr lvl="1"/>
            <a:r>
              <a:rPr lang="en-US" altLang="vi-VN" smtClean="0"/>
              <a:t>Second level</a:t>
            </a:r>
          </a:p>
          <a:p>
            <a:pPr lvl="2"/>
            <a:r>
              <a:rPr lang="en-US" altLang="vi-VN" smtClean="0"/>
              <a:t>Third level</a:t>
            </a:r>
          </a:p>
          <a:p>
            <a:pPr lvl="3"/>
            <a:r>
              <a:rPr lang="en-US" altLang="vi-VN" smtClean="0"/>
              <a:t>Fourth level</a:t>
            </a:r>
          </a:p>
          <a:p>
            <a:pPr lvl="4"/>
            <a:r>
              <a:rPr lang="en-US" altLang="vi-VN" smtClean="0"/>
              <a:t>Fifth level</a:t>
            </a:r>
          </a:p>
        </p:txBody>
      </p:sp>
      <p:sp>
        <p:nvSpPr>
          <p:cNvPr id="4100" name="Rectangle 4"/>
          <p:cNvSpPr>
            <a:spLocks noGrp="1" noChangeArrowheads="1"/>
          </p:cNvSpPr>
          <p:nvPr>
            <p:ph type="ftr" sz="quarter" idx="3"/>
          </p:nvPr>
        </p:nvSpPr>
        <p:spPr bwMode="auto">
          <a:xfrm>
            <a:off x="4165600" y="6400801"/>
            <a:ext cx="3860800" cy="3206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1" hangingPunct="1">
              <a:defRPr sz="1400" b="0" i="0">
                <a:latin typeface="Arial" charset="0"/>
              </a:defRPr>
            </a:lvl1pPr>
          </a:lstStyle>
          <a:p>
            <a:pPr fontAlgn="base">
              <a:spcBef>
                <a:spcPct val="0"/>
              </a:spcBef>
              <a:spcAft>
                <a:spcPct val="0"/>
              </a:spcAft>
              <a:defRPr/>
            </a:pPr>
            <a:endParaRPr lang="en-US">
              <a:solidFill>
                <a:srgbClr val="000000"/>
              </a:solidFill>
            </a:endParaRPr>
          </a:p>
        </p:txBody>
      </p:sp>
      <p:sp>
        <p:nvSpPr>
          <p:cNvPr id="4101" name="Rectangle 5"/>
          <p:cNvSpPr>
            <a:spLocks noGrp="1" noChangeArrowheads="1"/>
          </p:cNvSpPr>
          <p:nvPr>
            <p:ph type="sldNum" sz="quarter" idx="4"/>
          </p:nvPr>
        </p:nvSpPr>
        <p:spPr bwMode="auto">
          <a:xfrm>
            <a:off x="8737600" y="6400801"/>
            <a:ext cx="2844800" cy="3206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400" b="0" i="0">
                <a:latin typeface="Arial" panose="020B0604020202020204" pitchFamily="34" charset="0"/>
              </a:defRPr>
            </a:lvl1pPr>
          </a:lstStyle>
          <a:p>
            <a:pPr fontAlgn="base">
              <a:spcBef>
                <a:spcPct val="0"/>
              </a:spcBef>
              <a:spcAft>
                <a:spcPct val="0"/>
              </a:spcAft>
              <a:defRPr/>
            </a:pPr>
            <a:fld id="{ABC38C33-665B-4B4D-A1D4-AA507C827871}" type="slidenum">
              <a:rPr lang="en-US" altLang="vi-VN">
                <a:solidFill>
                  <a:srgbClr val="000000"/>
                </a:solidFill>
              </a:rPr>
              <a:pPr fontAlgn="base">
                <a:spcBef>
                  <a:spcPct val="0"/>
                </a:spcBef>
                <a:spcAft>
                  <a:spcPct val="0"/>
                </a:spcAft>
                <a:defRPr/>
              </a:pPr>
              <a:t>‹#›</a:t>
            </a:fld>
            <a:endParaRPr lang="en-US" altLang="vi-VN">
              <a:solidFill>
                <a:srgbClr val="000000"/>
              </a:solidFill>
            </a:endParaRPr>
          </a:p>
        </p:txBody>
      </p:sp>
    </p:spTree>
    <p:extLst>
      <p:ext uri="{BB962C8B-B14F-4D97-AF65-F5344CB8AC3E}">
        <p14:creationId xmlns:p14="http://schemas.microsoft.com/office/powerpoint/2010/main" val="2672698402"/>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 id="2147483685" r:id="rId13"/>
    <p:sldLayoutId id="2147483771" r:id="rId14"/>
    <p:sldLayoutId id="2147483773" r:id="rId15"/>
    <p:sldLayoutId id="2147483798" r:id="rId16"/>
    <p:sldLayoutId id="2147483799" r:id="rId17"/>
    <p:sldLayoutId id="2147483800" r:id="rId18"/>
    <p:sldLayoutId id="2147483801" r:id="rId19"/>
    <p:sldLayoutId id="2147483802" r:id="rId20"/>
    <p:sldLayoutId id="2147483803" r:id="rId21"/>
    <p:sldLayoutId id="2147483804" r:id="rId22"/>
    <p:sldLayoutId id="2147483805" r:id="rId23"/>
    <p:sldLayoutId id="2147483806" r:id="rId24"/>
    <p:sldLayoutId id="2147483790" r:id="rId25"/>
    <p:sldLayoutId id="2147483853" r:id="rId26"/>
    <p:sldLayoutId id="2147483854" r:id="rId27"/>
    <p:sldLayoutId id="2147483857" r:id="rId28"/>
    <p:sldLayoutId id="2147483858" r:id="rId29"/>
    <p:sldLayoutId id="2147483859" r:id="rId30"/>
    <p:sldLayoutId id="2147483860" r:id="rId31"/>
    <p:sldLayoutId id="2147483861" r:id="rId32"/>
  </p:sldLayoutIdLst>
  <p:timing>
    <p:tnLst>
      <p:par>
        <p:cTn id="1" dur="indefinite" restart="never" nodeType="tmRoot"/>
      </p:par>
    </p:tnLst>
  </p:timing>
  <p:txStyles>
    <p:titleStyle>
      <a:lvl1pPr algn="l" rtl="0" eaLnBrk="0" fontAlgn="base" hangingPunct="0">
        <a:spcBef>
          <a:spcPct val="0"/>
        </a:spcBef>
        <a:spcAft>
          <a:spcPct val="0"/>
        </a:spcAft>
        <a:defRPr sz="2800" b="1">
          <a:solidFill>
            <a:srgbClr val="FF0066"/>
          </a:solidFill>
          <a:latin typeface="+mj-lt"/>
          <a:ea typeface="+mj-ea"/>
          <a:cs typeface="+mj-cs"/>
        </a:defRPr>
      </a:lvl1pPr>
      <a:lvl2pPr algn="l" rtl="0" eaLnBrk="0" fontAlgn="base" hangingPunct="0">
        <a:spcBef>
          <a:spcPct val="0"/>
        </a:spcBef>
        <a:spcAft>
          <a:spcPct val="0"/>
        </a:spcAft>
        <a:defRPr sz="2800" b="1">
          <a:solidFill>
            <a:srgbClr val="FF0066"/>
          </a:solidFill>
          <a:latin typeface="Times New Roman" pitchFamily="18" charset="0"/>
        </a:defRPr>
      </a:lvl2pPr>
      <a:lvl3pPr algn="l" rtl="0" eaLnBrk="0" fontAlgn="base" hangingPunct="0">
        <a:spcBef>
          <a:spcPct val="0"/>
        </a:spcBef>
        <a:spcAft>
          <a:spcPct val="0"/>
        </a:spcAft>
        <a:defRPr sz="2800" b="1">
          <a:solidFill>
            <a:srgbClr val="FF0066"/>
          </a:solidFill>
          <a:latin typeface="Times New Roman" pitchFamily="18" charset="0"/>
        </a:defRPr>
      </a:lvl3pPr>
      <a:lvl4pPr algn="l" rtl="0" eaLnBrk="0" fontAlgn="base" hangingPunct="0">
        <a:spcBef>
          <a:spcPct val="0"/>
        </a:spcBef>
        <a:spcAft>
          <a:spcPct val="0"/>
        </a:spcAft>
        <a:defRPr sz="2800" b="1">
          <a:solidFill>
            <a:srgbClr val="FF0066"/>
          </a:solidFill>
          <a:latin typeface="Times New Roman" pitchFamily="18" charset="0"/>
        </a:defRPr>
      </a:lvl4pPr>
      <a:lvl5pPr algn="l" rtl="0" eaLnBrk="0" fontAlgn="base" hangingPunct="0">
        <a:spcBef>
          <a:spcPct val="0"/>
        </a:spcBef>
        <a:spcAft>
          <a:spcPct val="0"/>
        </a:spcAft>
        <a:defRPr sz="2800" b="1">
          <a:solidFill>
            <a:srgbClr val="FF0066"/>
          </a:solidFill>
          <a:latin typeface="Times New Roman" pitchFamily="18" charset="0"/>
        </a:defRPr>
      </a:lvl5pPr>
      <a:lvl6pPr marL="457200" algn="l" rtl="0" fontAlgn="base">
        <a:spcBef>
          <a:spcPct val="0"/>
        </a:spcBef>
        <a:spcAft>
          <a:spcPct val="0"/>
        </a:spcAft>
        <a:defRPr sz="2800" b="1">
          <a:solidFill>
            <a:srgbClr val="FF0066"/>
          </a:solidFill>
          <a:latin typeface="Times New Roman" pitchFamily="18" charset="0"/>
        </a:defRPr>
      </a:lvl6pPr>
      <a:lvl7pPr marL="914400" algn="l" rtl="0" fontAlgn="base">
        <a:spcBef>
          <a:spcPct val="0"/>
        </a:spcBef>
        <a:spcAft>
          <a:spcPct val="0"/>
        </a:spcAft>
        <a:defRPr sz="2800" b="1">
          <a:solidFill>
            <a:srgbClr val="FF0066"/>
          </a:solidFill>
          <a:latin typeface="Times New Roman" pitchFamily="18" charset="0"/>
        </a:defRPr>
      </a:lvl7pPr>
      <a:lvl8pPr marL="1371600" algn="l" rtl="0" fontAlgn="base">
        <a:spcBef>
          <a:spcPct val="0"/>
        </a:spcBef>
        <a:spcAft>
          <a:spcPct val="0"/>
        </a:spcAft>
        <a:defRPr sz="2800" b="1">
          <a:solidFill>
            <a:srgbClr val="FF0066"/>
          </a:solidFill>
          <a:latin typeface="Times New Roman" pitchFamily="18" charset="0"/>
        </a:defRPr>
      </a:lvl8pPr>
      <a:lvl9pPr marL="1828800" algn="l" rtl="0" fontAlgn="base">
        <a:spcBef>
          <a:spcPct val="0"/>
        </a:spcBef>
        <a:spcAft>
          <a:spcPct val="0"/>
        </a:spcAft>
        <a:defRPr sz="2800" b="1">
          <a:solidFill>
            <a:srgbClr val="FF0066"/>
          </a:solidFill>
          <a:latin typeface="Times New Roman" pitchFamily="18" charset="0"/>
        </a:defRPr>
      </a:lvl9pPr>
    </p:titleStyle>
    <p:bodyStyle>
      <a:lvl1pPr marL="609600" indent="-609600" algn="just" rtl="0" eaLnBrk="0" fontAlgn="base" hangingPunct="0">
        <a:lnSpc>
          <a:spcPct val="120000"/>
        </a:lnSpc>
        <a:spcBef>
          <a:spcPct val="20000"/>
        </a:spcBef>
        <a:spcAft>
          <a:spcPct val="0"/>
        </a:spcAft>
        <a:buChar char="•"/>
        <a:defRPr sz="2400" b="1">
          <a:solidFill>
            <a:srgbClr val="663300"/>
          </a:solidFill>
          <a:latin typeface="+mn-lt"/>
          <a:ea typeface="+mn-ea"/>
          <a:cs typeface="+mn-cs"/>
        </a:defRPr>
      </a:lvl1pPr>
      <a:lvl2pPr marL="990600" indent="-533400" algn="just" rtl="0" eaLnBrk="0" fontAlgn="base" hangingPunct="0">
        <a:lnSpc>
          <a:spcPct val="120000"/>
        </a:lnSpc>
        <a:spcBef>
          <a:spcPct val="20000"/>
        </a:spcBef>
        <a:spcAft>
          <a:spcPct val="0"/>
        </a:spcAft>
        <a:buChar char="–"/>
        <a:defRPr sz="2400" b="1">
          <a:solidFill>
            <a:srgbClr val="006666"/>
          </a:solidFill>
          <a:latin typeface="+mn-lt"/>
        </a:defRPr>
      </a:lvl2pPr>
      <a:lvl3pPr marL="1371600" indent="-457200" algn="just" rtl="0" eaLnBrk="0" fontAlgn="base" hangingPunct="0">
        <a:lnSpc>
          <a:spcPct val="120000"/>
        </a:lnSpc>
        <a:spcBef>
          <a:spcPct val="20000"/>
        </a:spcBef>
        <a:spcAft>
          <a:spcPct val="0"/>
        </a:spcAft>
        <a:buChar char="•"/>
        <a:defRPr sz="2400" b="1">
          <a:solidFill>
            <a:schemeClr val="folHlink"/>
          </a:solidFill>
          <a:latin typeface="+mn-lt"/>
        </a:defRPr>
      </a:lvl3pPr>
      <a:lvl4pPr marL="1752600" indent="-381000" algn="just" rtl="0" eaLnBrk="0" fontAlgn="base" hangingPunct="0">
        <a:lnSpc>
          <a:spcPct val="120000"/>
        </a:lnSpc>
        <a:spcBef>
          <a:spcPct val="20000"/>
        </a:spcBef>
        <a:spcAft>
          <a:spcPct val="0"/>
        </a:spcAft>
        <a:buChar char="–"/>
        <a:defRPr sz="2400" b="1">
          <a:solidFill>
            <a:schemeClr val="folHlink"/>
          </a:solidFill>
          <a:latin typeface="+mn-lt"/>
        </a:defRPr>
      </a:lvl4pPr>
      <a:lvl5pPr marL="2209800" indent="-381000" algn="just" rtl="0" eaLnBrk="0" fontAlgn="base" hangingPunct="0">
        <a:lnSpc>
          <a:spcPct val="120000"/>
        </a:lnSpc>
        <a:spcBef>
          <a:spcPct val="20000"/>
        </a:spcBef>
        <a:spcAft>
          <a:spcPct val="0"/>
        </a:spcAft>
        <a:buChar char="»"/>
        <a:defRPr sz="2400" b="1">
          <a:solidFill>
            <a:schemeClr val="folHlink"/>
          </a:solidFill>
          <a:latin typeface="+mn-lt"/>
        </a:defRPr>
      </a:lvl5pPr>
      <a:lvl6pPr marL="2667000" indent="-381000" algn="just" rtl="0" fontAlgn="base">
        <a:lnSpc>
          <a:spcPct val="120000"/>
        </a:lnSpc>
        <a:spcBef>
          <a:spcPct val="20000"/>
        </a:spcBef>
        <a:spcAft>
          <a:spcPct val="0"/>
        </a:spcAft>
        <a:defRPr sz="2400" b="1">
          <a:solidFill>
            <a:schemeClr val="folHlink"/>
          </a:solidFill>
          <a:latin typeface="+mn-lt"/>
        </a:defRPr>
      </a:lvl6pPr>
      <a:lvl7pPr marL="3124200" indent="-381000" algn="just" rtl="0" fontAlgn="base">
        <a:lnSpc>
          <a:spcPct val="120000"/>
        </a:lnSpc>
        <a:spcBef>
          <a:spcPct val="20000"/>
        </a:spcBef>
        <a:spcAft>
          <a:spcPct val="0"/>
        </a:spcAft>
        <a:defRPr sz="2400" b="1">
          <a:solidFill>
            <a:schemeClr val="folHlink"/>
          </a:solidFill>
          <a:latin typeface="+mn-lt"/>
        </a:defRPr>
      </a:lvl7pPr>
      <a:lvl8pPr marL="3581400" indent="-381000" algn="just" rtl="0" fontAlgn="base">
        <a:lnSpc>
          <a:spcPct val="120000"/>
        </a:lnSpc>
        <a:spcBef>
          <a:spcPct val="20000"/>
        </a:spcBef>
        <a:spcAft>
          <a:spcPct val="0"/>
        </a:spcAft>
        <a:defRPr sz="2400" b="1">
          <a:solidFill>
            <a:schemeClr val="folHlink"/>
          </a:solidFill>
          <a:latin typeface="+mn-lt"/>
        </a:defRPr>
      </a:lvl8pPr>
      <a:lvl9pPr marL="4038600" indent="-381000" algn="just" rtl="0" fontAlgn="base">
        <a:lnSpc>
          <a:spcPct val="120000"/>
        </a:lnSpc>
        <a:spcBef>
          <a:spcPct val="20000"/>
        </a:spcBef>
        <a:spcAft>
          <a:spcPct val="0"/>
        </a:spcAft>
        <a:defRPr sz="2400" b="1">
          <a:solidFill>
            <a:schemeClr val="folHlink"/>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36194" name="Rectangle 2"/>
          <p:cNvSpPr>
            <a:spLocks noGrp="1" noChangeArrowheads="1"/>
          </p:cNvSpPr>
          <p:nvPr>
            <p:ph type="dt" sz="half" idx="2"/>
          </p:nvPr>
        </p:nvSpPr>
        <p:spPr bwMode="auto">
          <a:xfrm>
            <a:off x="609600" y="6251575"/>
            <a:ext cx="2844800" cy="47625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ctr" eaLnBrk="1" hangingPunct="1">
              <a:defRPr sz="1200" b="0" i="0">
                <a:latin typeface="Arial" charset="0"/>
              </a:defRPr>
            </a:lvl1pPr>
          </a:lstStyle>
          <a:p>
            <a:pPr fontAlgn="base">
              <a:spcBef>
                <a:spcPct val="0"/>
              </a:spcBef>
              <a:spcAft>
                <a:spcPct val="0"/>
              </a:spcAft>
              <a:defRPr/>
            </a:pPr>
            <a:endParaRPr lang="en-US">
              <a:solidFill>
                <a:srgbClr val="FFFFFF"/>
              </a:solidFill>
            </a:endParaRPr>
          </a:p>
        </p:txBody>
      </p:sp>
      <p:sp>
        <p:nvSpPr>
          <p:cNvPr id="136195" name="Rectangle 3"/>
          <p:cNvSpPr>
            <a:spLocks noGrp="1" noChangeArrowheads="1"/>
          </p:cNvSpPr>
          <p:nvPr>
            <p:ph type="sldNum" sz="quarter" idx="4"/>
          </p:nvPr>
        </p:nvSpPr>
        <p:spPr bwMode="auto">
          <a:xfrm>
            <a:off x="8737600" y="6248400"/>
            <a:ext cx="2844800" cy="47625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1" hangingPunct="1">
              <a:defRPr sz="1200" b="0" i="0">
                <a:latin typeface="Arial" panose="020B0604020202020204" pitchFamily="34" charset="0"/>
              </a:defRPr>
            </a:lvl1pPr>
          </a:lstStyle>
          <a:p>
            <a:pPr fontAlgn="base">
              <a:spcBef>
                <a:spcPct val="0"/>
              </a:spcBef>
              <a:spcAft>
                <a:spcPct val="0"/>
              </a:spcAft>
              <a:defRPr/>
            </a:pPr>
            <a:fld id="{175BC292-C97B-4C2A-9251-EE036AACF99F}" type="slidenum">
              <a:rPr lang="en-US" altLang="vi-VN">
                <a:solidFill>
                  <a:srgbClr val="FFFFFF"/>
                </a:solidFill>
              </a:rPr>
              <a:pPr fontAlgn="base">
                <a:spcBef>
                  <a:spcPct val="0"/>
                </a:spcBef>
                <a:spcAft>
                  <a:spcPct val="0"/>
                </a:spcAft>
                <a:defRPr/>
              </a:pPr>
              <a:t>‹#›</a:t>
            </a:fld>
            <a:endParaRPr lang="en-US" altLang="vi-VN">
              <a:solidFill>
                <a:srgbClr val="FFFFFF"/>
              </a:solidFill>
            </a:endParaRPr>
          </a:p>
        </p:txBody>
      </p:sp>
      <p:grpSp>
        <p:nvGrpSpPr>
          <p:cNvPr id="6148" name="Group 4"/>
          <p:cNvGrpSpPr>
            <a:grpSpLocks/>
          </p:cNvGrpSpPr>
          <p:nvPr/>
        </p:nvGrpSpPr>
        <p:grpSpPr bwMode="auto">
          <a:xfrm>
            <a:off x="1" y="1"/>
            <a:ext cx="12187767" cy="6850063"/>
            <a:chOff x="0" y="0"/>
            <a:chExt cx="5758" cy="4315"/>
          </a:xfrm>
        </p:grpSpPr>
        <p:grpSp>
          <p:nvGrpSpPr>
            <p:cNvPr id="6153" name="Group 5"/>
            <p:cNvGrpSpPr>
              <a:grpSpLocks/>
            </p:cNvGrpSpPr>
            <p:nvPr userDrawn="1"/>
          </p:nvGrpSpPr>
          <p:grpSpPr bwMode="auto">
            <a:xfrm>
              <a:off x="1728" y="2230"/>
              <a:ext cx="4027" cy="2085"/>
              <a:chOff x="1728" y="2230"/>
              <a:chExt cx="4027" cy="2085"/>
            </a:xfrm>
          </p:grpSpPr>
          <p:sp>
            <p:nvSpPr>
              <p:cNvPr id="136198" name="Freeform 6"/>
              <p:cNvSpPr>
                <a:spLocks/>
              </p:cNvSpPr>
              <p:nvPr/>
            </p:nvSpPr>
            <p:spPr bwMode="hidden">
              <a:xfrm>
                <a:off x="1728" y="2644"/>
                <a:ext cx="2882" cy="1671"/>
              </a:xfrm>
              <a:custGeom>
                <a:avLst/>
                <a:gdLst/>
                <a:ahLst/>
                <a:cxnLst>
                  <a:cxn ang="0">
                    <a:pos x="2740" y="528"/>
                  </a:cxn>
                  <a:cxn ang="0">
                    <a:pos x="2632" y="484"/>
                  </a:cxn>
                  <a:cxn ang="0">
                    <a:pos x="2480" y="424"/>
                  </a:cxn>
                  <a:cxn ang="0">
                    <a:pos x="2203" y="343"/>
                  </a:cxn>
                  <a:cxn ang="0">
                    <a:pos x="1970" y="277"/>
                  </a:cxn>
                  <a:cxn ang="0">
                    <a:pos x="1807" y="212"/>
                  </a:cxn>
                  <a:cxn ang="0">
                    <a:pos x="1693" y="152"/>
                  </a:cxn>
                  <a:cxn ang="0">
                    <a:pos x="1628" y="103"/>
                  </a:cxn>
                  <a:cxn ang="0">
                    <a:pos x="1590" y="60"/>
                  </a:cxn>
                  <a:cxn ang="0">
                    <a:pos x="1579" y="27"/>
                  </a:cxn>
                  <a:cxn ang="0">
                    <a:pos x="1585" y="0"/>
                  </a:cxn>
                  <a:cxn ang="0">
                    <a:pos x="1557" y="49"/>
                  </a:cxn>
                  <a:cxn ang="0">
                    <a:pos x="1568" y="98"/>
                  </a:cxn>
                  <a:cxn ang="0">
                    <a:pos x="1617" y="141"/>
                  </a:cxn>
                  <a:cxn ang="0">
                    <a:pos x="1688" y="185"/>
                  </a:cxn>
                  <a:cxn ang="0">
                    <a:pos x="1791" y="228"/>
                  </a:cxn>
                  <a:cxn ang="0">
                    <a:pos x="2040" y="310"/>
                  </a:cxn>
                  <a:cxn ang="0">
                    <a:pos x="2285" y="381"/>
                  </a:cxn>
                  <a:cxn ang="0">
                    <a:pos x="2464" y="435"/>
                  </a:cxn>
                  <a:cxn ang="0">
                    <a:pos x="2605" y="484"/>
                  </a:cxn>
                  <a:cxn ang="0">
                    <a:pos x="2708" y="528"/>
                  </a:cxn>
                  <a:cxn ang="0">
                    <a:pos x="2768" y="560"/>
                  </a:cxn>
                  <a:cxn ang="0">
                    <a:pos x="2795" y="593"/>
                  </a:cxn>
                  <a:cxn ang="0">
                    <a:pos x="2795" y="642"/>
                  </a:cxn>
                  <a:cxn ang="0">
                    <a:pos x="2762" y="691"/>
                  </a:cxn>
                  <a:cxn ang="0">
                    <a:pos x="2692" y="735"/>
                  </a:cxn>
                  <a:cxn ang="0">
                    <a:pos x="2589" y="778"/>
                  </a:cxn>
                  <a:cxn ang="0">
                    <a:pos x="2458" y="822"/>
                  </a:cxn>
                  <a:cxn ang="0">
                    <a:pos x="2301" y="865"/>
                  </a:cxn>
                  <a:cxn ang="0">
                    <a:pos x="2030" y="930"/>
                  </a:cxn>
                  <a:cxn ang="0">
                    <a:pos x="1606" y="1034"/>
                  </a:cxn>
                  <a:cxn ang="0">
                    <a:pos x="1145" y="1164"/>
                  </a:cxn>
                  <a:cxn ang="0">
                    <a:pos x="673" y="1328"/>
                  </a:cxn>
                  <a:cxn ang="0">
                    <a:pos x="217" y="1545"/>
                  </a:cxn>
                  <a:cxn ang="0">
                    <a:pos x="353" y="1671"/>
                  </a:cxn>
                  <a:cxn ang="0">
                    <a:pos x="754" y="1469"/>
                  </a:cxn>
                  <a:cxn ang="0">
                    <a:pos x="1145" y="1311"/>
                  </a:cxn>
                  <a:cxn ang="0">
                    <a:pos x="1519" y="1186"/>
                  </a:cxn>
                  <a:cxn ang="0">
                    <a:pos x="1861" y="1083"/>
                  </a:cxn>
                  <a:cxn ang="0">
                    <a:pos x="2165" y="1007"/>
                  </a:cxn>
                  <a:cxn ang="0">
                    <a:pos x="2426" y="947"/>
                  </a:cxn>
                  <a:cxn ang="0">
                    <a:pos x="2626" y="892"/>
                  </a:cxn>
                  <a:cxn ang="0">
                    <a:pos x="2762" y="838"/>
                  </a:cxn>
                  <a:cxn ang="0">
                    <a:pos x="2827" y="794"/>
                  </a:cxn>
                  <a:cxn ang="0">
                    <a:pos x="2865" y="745"/>
                  </a:cxn>
                  <a:cxn ang="0">
                    <a:pos x="2882" y="702"/>
                  </a:cxn>
                  <a:cxn ang="0">
                    <a:pos x="2854" y="620"/>
                  </a:cxn>
                  <a:cxn ang="0">
                    <a:pos x="2800" y="560"/>
                  </a:cxn>
                  <a:cxn ang="0">
                    <a:pos x="2773" y="544"/>
                  </a:cxn>
                </a:cxnLst>
                <a:rect l="0" t="0" r="r" b="b"/>
                <a:pathLst>
                  <a:path w="2882" h="1671">
                    <a:moveTo>
                      <a:pt x="2773" y="544"/>
                    </a:moveTo>
                    <a:lnTo>
                      <a:pt x="2740" y="528"/>
                    </a:lnTo>
                    <a:lnTo>
                      <a:pt x="2692" y="506"/>
                    </a:lnTo>
                    <a:lnTo>
                      <a:pt x="2632" y="484"/>
                    </a:lnTo>
                    <a:lnTo>
                      <a:pt x="2561" y="457"/>
                    </a:lnTo>
                    <a:lnTo>
                      <a:pt x="2480" y="424"/>
                    </a:lnTo>
                    <a:lnTo>
                      <a:pt x="2388" y="397"/>
                    </a:lnTo>
                    <a:lnTo>
                      <a:pt x="2203" y="343"/>
                    </a:lnTo>
                    <a:lnTo>
                      <a:pt x="2078" y="310"/>
                    </a:lnTo>
                    <a:lnTo>
                      <a:pt x="1970" y="277"/>
                    </a:lnTo>
                    <a:lnTo>
                      <a:pt x="1878" y="245"/>
                    </a:lnTo>
                    <a:lnTo>
                      <a:pt x="1807" y="212"/>
                    </a:lnTo>
                    <a:lnTo>
                      <a:pt x="1742" y="179"/>
                    </a:lnTo>
                    <a:lnTo>
                      <a:pt x="1693" y="152"/>
                    </a:lnTo>
                    <a:lnTo>
                      <a:pt x="1655" y="125"/>
                    </a:lnTo>
                    <a:lnTo>
                      <a:pt x="1628" y="103"/>
                    </a:lnTo>
                    <a:lnTo>
                      <a:pt x="1606" y="81"/>
                    </a:lnTo>
                    <a:lnTo>
                      <a:pt x="1590" y="60"/>
                    </a:lnTo>
                    <a:lnTo>
                      <a:pt x="1585" y="43"/>
                    </a:lnTo>
                    <a:lnTo>
                      <a:pt x="1579" y="27"/>
                    </a:lnTo>
                    <a:lnTo>
                      <a:pt x="1585" y="5"/>
                    </a:lnTo>
                    <a:lnTo>
                      <a:pt x="1585" y="0"/>
                    </a:lnTo>
                    <a:lnTo>
                      <a:pt x="1568" y="27"/>
                    </a:lnTo>
                    <a:lnTo>
                      <a:pt x="1557" y="49"/>
                    </a:lnTo>
                    <a:lnTo>
                      <a:pt x="1557" y="76"/>
                    </a:lnTo>
                    <a:lnTo>
                      <a:pt x="1568" y="98"/>
                    </a:lnTo>
                    <a:lnTo>
                      <a:pt x="1590" y="120"/>
                    </a:lnTo>
                    <a:lnTo>
                      <a:pt x="1617" y="141"/>
                    </a:lnTo>
                    <a:lnTo>
                      <a:pt x="1650" y="163"/>
                    </a:lnTo>
                    <a:lnTo>
                      <a:pt x="1688" y="185"/>
                    </a:lnTo>
                    <a:lnTo>
                      <a:pt x="1737" y="207"/>
                    </a:lnTo>
                    <a:lnTo>
                      <a:pt x="1791" y="228"/>
                    </a:lnTo>
                    <a:lnTo>
                      <a:pt x="1905" y="267"/>
                    </a:lnTo>
                    <a:lnTo>
                      <a:pt x="2040" y="310"/>
                    </a:lnTo>
                    <a:lnTo>
                      <a:pt x="2182" y="348"/>
                    </a:lnTo>
                    <a:lnTo>
                      <a:pt x="2285" y="381"/>
                    </a:lnTo>
                    <a:lnTo>
                      <a:pt x="2382" y="408"/>
                    </a:lnTo>
                    <a:lnTo>
                      <a:pt x="2464" y="435"/>
                    </a:lnTo>
                    <a:lnTo>
                      <a:pt x="2540" y="462"/>
                    </a:lnTo>
                    <a:lnTo>
                      <a:pt x="2605" y="484"/>
                    </a:lnTo>
                    <a:lnTo>
                      <a:pt x="2659" y="506"/>
                    </a:lnTo>
                    <a:lnTo>
                      <a:pt x="2708" y="528"/>
                    </a:lnTo>
                    <a:lnTo>
                      <a:pt x="2740" y="544"/>
                    </a:lnTo>
                    <a:lnTo>
                      <a:pt x="2768" y="560"/>
                    </a:lnTo>
                    <a:lnTo>
                      <a:pt x="2784" y="577"/>
                    </a:lnTo>
                    <a:lnTo>
                      <a:pt x="2795" y="593"/>
                    </a:lnTo>
                    <a:lnTo>
                      <a:pt x="2800" y="615"/>
                    </a:lnTo>
                    <a:lnTo>
                      <a:pt x="2795" y="642"/>
                    </a:lnTo>
                    <a:lnTo>
                      <a:pt x="2784" y="664"/>
                    </a:lnTo>
                    <a:lnTo>
                      <a:pt x="2762" y="691"/>
                    </a:lnTo>
                    <a:lnTo>
                      <a:pt x="2730" y="713"/>
                    </a:lnTo>
                    <a:lnTo>
                      <a:pt x="2692" y="735"/>
                    </a:lnTo>
                    <a:lnTo>
                      <a:pt x="2643" y="756"/>
                    </a:lnTo>
                    <a:lnTo>
                      <a:pt x="2589" y="778"/>
                    </a:lnTo>
                    <a:lnTo>
                      <a:pt x="2529" y="800"/>
                    </a:lnTo>
                    <a:lnTo>
                      <a:pt x="2458" y="822"/>
                    </a:lnTo>
                    <a:lnTo>
                      <a:pt x="2382" y="843"/>
                    </a:lnTo>
                    <a:lnTo>
                      <a:pt x="2301" y="865"/>
                    </a:lnTo>
                    <a:lnTo>
                      <a:pt x="2214" y="887"/>
                    </a:lnTo>
                    <a:lnTo>
                      <a:pt x="2030" y="930"/>
                    </a:lnTo>
                    <a:lnTo>
                      <a:pt x="1823" y="979"/>
                    </a:lnTo>
                    <a:lnTo>
                      <a:pt x="1606" y="1034"/>
                    </a:lnTo>
                    <a:lnTo>
                      <a:pt x="1378" y="1094"/>
                    </a:lnTo>
                    <a:lnTo>
                      <a:pt x="1145" y="1164"/>
                    </a:lnTo>
                    <a:lnTo>
                      <a:pt x="912" y="1241"/>
                    </a:lnTo>
                    <a:lnTo>
                      <a:pt x="673" y="1328"/>
                    </a:lnTo>
                    <a:lnTo>
                      <a:pt x="440" y="1431"/>
                    </a:lnTo>
                    <a:lnTo>
                      <a:pt x="217" y="1545"/>
                    </a:lnTo>
                    <a:lnTo>
                      <a:pt x="0" y="1671"/>
                    </a:lnTo>
                    <a:lnTo>
                      <a:pt x="353" y="1671"/>
                    </a:lnTo>
                    <a:lnTo>
                      <a:pt x="554" y="1567"/>
                    </a:lnTo>
                    <a:lnTo>
                      <a:pt x="754" y="1469"/>
                    </a:lnTo>
                    <a:lnTo>
                      <a:pt x="955" y="1388"/>
                    </a:lnTo>
                    <a:lnTo>
                      <a:pt x="1145" y="1311"/>
                    </a:lnTo>
                    <a:lnTo>
                      <a:pt x="1335" y="1241"/>
                    </a:lnTo>
                    <a:lnTo>
                      <a:pt x="1519" y="1186"/>
                    </a:lnTo>
                    <a:lnTo>
                      <a:pt x="1693" y="1132"/>
                    </a:lnTo>
                    <a:lnTo>
                      <a:pt x="1861" y="1083"/>
                    </a:lnTo>
                    <a:lnTo>
                      <a:pt x="2019" y="1045"/>
                    </a:lnTo>
                    <a:lnTo>
                      <a:pt x="2165" y="1007"/>
                    </a:lnTo>
                    <a:lnTo>
                      <a:pt x="2301" y="974"/>
                    </a:lnTo>
                    <a:lnTo>
                      <a:pt x="2426" y="947"/>
                    </a:lnTo>
                    <a:lnTo>
                      <a:pt x="2534" y="914"/>
                    </a:lnTo>
                    <a:lnTo>
                      <a:pt x="2626" y="892"/>
                    </a:lnTo>
                    <a:lnTo>
                      <a:pt x="2702" y="865"/>
                    </a:lnTo>
                    <a:lnTo>
                      <a:pt x="2762" y="838"/>
                    </a:lnTo>
                    <a:lnTo>
                      <a:pt x="2800" y="816"/>
                    </a:lnTo>
                    <a:lnTo>
                      <a:pt x="2827" y="794"/>
                    </a:lnTo>
                    <a:lnTo>
                      <a:pt x="2849" y="767"/>
                    </a:lnTo>
                    <a:lnTo>
                      <a:pt x="2865" y="745"/>
                    </a:lnTo>
                    <a:lnTo>
                      <a:pt x="2876" y="724"/>
                    </a:lnTo>
                    <a:lnTo>
                      <a:pt x="2882" y="702"/>
                    </a:lnTo>
                    <a:lnTo>
                      <a:pt x="2876" y="658"/>
                    </a:lnTo>
                    <a:lnTo>
                      <a:pt x="2854" y="620"/>
                    </a:lnTo>
                    <a:lnTo>
                      <a:pt x="2833" y="588"/>
                    </a:lnTo>
                    <a:lnTo>
                      <a:pt x="2800" y="560"/>
                    </a:lnTo>
                    <a:lnTo>
                      <a:pt x="2773" y="544"/>
                    </a:lnTo>
                    <a:lnTo>
                      <a:pt x="2773" y="544"/>
                    </a:lnTo>
                    <a:close/>
                  </a:path>
                </a:pathLst>
              </a:custGeom>
              <a:gradFill rotWithShape="0">
                <a:gsLst>
                  <a:gs pos="0">
                    <a:schemeClr val="bg1"/>
                  </a:gs>
                  <a:gs pos="100000">
                    <a:schemeClr val="bg1">
                      <a:gamma/>
                      <a:shade val="90980"/>
                      <a:invGamma/>
                    </a:schemeClr>
                  </a:gs>
                </a:gsLst>
                <a:lin ang="0" scaled="1"/>
              </a:gradFill>
              <a:ln w="9525">
                <a:noFill/>
                <a:round/>
                <a:headEnd/>
                <a:tailEnd/>
              </a:ln>
            </p:spPr>
            <p:txBody>
              <a:bodyPr/>
              <a:lstStyle/>
              <a:p>
                <a:pPr algn="ctr" fontAlgn="base">
                  <a:spcBef>
                    <a:spcPct val="0"/>
                  </a:spcBef>
                  <a:spcAft>
                    <a:spcPct val="0"/>
                  </a:spcAft>
                  <a:defRPr/>
                </a:pPr>
                <a:endParaRPr lang="en-US" sz="2800" b="1" i="1">
                  <a:solidFill>
                    <a:srgbClr val="FFFFFF"/>
                  </a:solidFill>
                </a:endParaRPr>
              </a:p>
            </p:txBody>
          </p:sp>
          <p:sp>
            <p:nvSpPr>
              <p:cNvPr id="136199" name="Freeform 7"/>
              <p:cNvSpPr>
                <a:spLocks/>
              </p:cNvSpPr>
              <p:nvPr/>
            </p:nvSpPr>
            <p:spPr bwMode="hidden">
              <a:xfrm>
                <a:off x="4170" y="2671"/>
                <a:ext cx="1259" cy="811"/>
              </a:xfrm>
              <a:custGeom>
                <a:avLst/>
                <a:gdLst/>
                <a:ahLst/>
                <a:cxnLst>
                  <a:cxn ang="0">
                    <a:pos x="1259" y="615"/>
                  </a:cxn>
                  <a:cxn ang="0">
                    <a:pos x="1248" y="588"/>
                  </a:cxn>
                  <a:cxn ang="0">
                    <a:pos x="1237" y="566"/>
                  </a:cxn>
                  <a:cxn ang="0">
                    <a:pos x="1216" y="539"/>
                  </a:cxn>
                  <a:cxn ang="0">
                    <a:pos x="1188" y="517"/>
                  </a:cxn>
                  <a:cxn ang="0">
                    <a:pos x="1123" y="479"/>
                  </a:cxn>
                  <a:cxn ang="0">
                    <a:pos x="1042" y="441"/>
                  </a:cxn>
                  <a:cxn ang="0">
                    <a:pos x="944" y="408"/>
                  </a:cxn>
                  <a:cxn ang="0">
                    <a:pos x="841" y="381"/>
                  </a:cxn>
                  <a:cxn ang="0">
                    <a:pos x="727" y="348"/>
                  </a:cxn>
                  <a:cxn ang="0">
                    <a:pos x="613" y="321"/>
                  </a:cxn>
                  <a:cxn ang="0">
                    <a:pos x="499" y="294"/>
                  </a:cxn>
                  <a:cxn ang="0">
                    <a:pos x="391" y="261"/>
                  </a:cxn>
                  <a:cxn ang="0">
                    <a:pos x="288" y="229"/>
                  </a:cxn>
                  <a:cxn ang="0">
                    <a:pos x="195" y="196"/>
                  </a:cxn>
                  <a:cxn ang="0">
                    <a:pos x="119" y="152"/>
                  </a:cxn>
                  <a:cxn ang="0">
                    <a:pos x="54" y="109"/>
                  </a:cxn>
                  <a:cxn ang="0">
                    <a:pos x="33" y="87"/>
                  </a:cxn>
                  <a:cxn ang="0">
                    <a:pos x="16" y="60"/>
                  </a:cxn>
                  <a:cxn ang="0">
                    <a:pos x="5" y="33"/>
                  </a:cxn>
                  <a:cxn ang="0">
                    <a:pos x="0" y="0"/>
                  </a:cxn>
                  <a:cxn ang="0">
                    <a:pos x="0" y="6"/>
                  </a:cxn>
                  <a:cxn ang="0">
                    <a:pos x="0" y="11"/>
                  </a:cxn>
                  <a:cxn ang="0">
                    <a:pos x="0" y="38"/>
                  </a:cxn>
                  <a:cxn ang="0">
                    <a:pos x="5" y="60"/>
                  </a:cxn>
                  <a:cxn ang="0">
                    <a:pos x="16" y="87"/>
                  </a:cxn>
                  <a:cxn ang="0">
                    <a:pos x="33" y="114"/>
                  </a:cxn>
                  <a:cxn ang="0">
                    <a:pos x="54" y="142"/>
                  </a:cxn>
                  <a:cxn ang="0">
                    <a:pos x="87" y="174"/>
                  </a:cxn>
                  <a:cxn ang="0">
                    <a:pos x="125" y="207"/>
                  </a:cxn>
                  <a:cxn ang="0">
                    <a:pos x="179" y="240"/>
                  </a:cxn>
                  <a:cxn ang="0">
                    <a:pos x="244" y="278"/>
                  </a:cxn>
                  <a:cxn ang="0">
                    <a:pos x="326" y="310"/>
                  </a:cxn>
                  <a:cxn ang="0">
                    <a:pos x="418" y="348"/>
                  </a:cxn>
                  <a:cxn ang="0">
                    <a:pos x="526" y="381"/>
                  </a:cxn>
                  <a:cxn ang="0">
                    <a:pos x="657" y="414"/>
                  </a:cxn>
                  <a:cxn ang="0">
                    <a:pos x="749" y="435"/>
                  </a:cxn>
                  <a:cxn ang="0">
                    <a:pos x="830" y="463"/>
                  </a:cxn>
                  <a:cxn ang="0">
                    <a:pos x="901" y="490"/>
                  </a:cxn>
                  <a:cxn ang="0">
                    <a:pos x="966" y="512"/>
                  </a:cxn>
                  <a:cxn ang="0">
                    <a:pos x="1015" y="539"/>
                  </a:cxn>
                  <a:cxn ang="0">
                    <a:pos x="1053" y="566"/>
                  </a:cxn>
                  <a:cxn ang="0">
                    <a:pos x="1080" y="593"/>
                  </a:cxn>
                  <a:cxn ang="0">
                    <a:pos x="1102" y="620"/>
                  </a:cxn>
                  <a:cxn ang="0">
                    <a:pos x="1112" y="648"/>
                  </a:cxn>
                  <a:cxn ang="0">
                    <a:pos x="1118" y="675"/>
                  </a:cxn>
                  <a:cxn ang="0">
                    <a:pos x="1112" y="697"/>
                  </a:cxn>
                  <a:cxn ang="0">
                    <a:pos x="1096" y="724"/>
                  </a:cxn>
                  <a:cxn ang="0">
                    <a:pos x="1080" y="746"/>
                  </a:cxn>
                  <a:cxn ang="0">
                    <a:pos x="1053" y="767"/>
                  </a:cxn>
                  <a:cxn ang="0">
                    <a:pos x="1015" y="789"/>
                  </a:cxn>
                  <a:cxn ang="0">
                    <a:pos x="977" y="811"/>
                  </a:cxn>
                  <a:cxn ang="0">
                    <a:pos x="1047" y="789"/>
                  </a:cxn>
                  <a:cxn ang="0">
                    <a:pos x="1107" y="767"/>
                  </a:cxn>
                  <a:cxn ang="0">
                    <a:pos x="1156" y="746"/>
                  </a:cxn>
                  <a:cxn ang="0">
                    <a:pos x="1199" y="724"/>
                  </a:cxn>
                  <a:cxn ang="0">
                    <a:pos x="1226" y="702"/>
                  </a:cxn>
                  <a:cxn ang="0">
                    <a:pos x="1248" y="675"/>
                  </a:cxn>
                  <a:cxn ang="0">
                    <a:pos x="1259" y="648"/>
                  </a:cxn>
                  <a:cxn ang="0">
                    <a:pos x="1259" y="615"/>
                  </a:cxn>
                  <a:cxn ang="0">
                    <a:pos x="1259" y="615"/>
                  </a:cxn>
                </a:cxnLst>
                <a:rect l="0" t="0" r="r" b="b"/>
                <a:pathLst>
                  <a:path w="1259" h="811">
                    <a:moveTo>
                      <a:pt x="1259" y="615"/>
                    </a:moveTo>
                    <a:lnTo>
                      <a:pt x="1248" y="588"/>
                    </a:lnTo>
                    <a:lnTo>
                      <a:pt x="1237" y="566"/>
                    </a:lnTo>
                    <a:lnTo>
                      <a:pt x="1216" y="539"/>
                    </a:lnTo>
                    <a:lnTo>
                      <a:pt x="1188" y="517"/>
                    </a:lnTo>
                    <a:lnTo>
                      <a:pt x="1123" y="479"/>
                    </a:lnTo>
                    <a:lnTo>
                      <a:pt x="1042" y="441"/>
                    </a:lnTo>
                    <a:lnTo>
                      <a:pt x="944" y="408"/>
                    </a:lnTo>
                    <a:lnTo>
                      <a:pt x="841" y="381"/>
                    </a:lnTo>
                    <a:lnTo>
                      <a:pt x="727" y="348"/>
                    </a:lnTo>
                    <a:lnTo>
                      <a:pt x="613" y="321"/>
                    </a:lnTo>
                    <a:lnTo>
                      <a:pt x="499" y="294"/>
                    </a:lnTo>
                    <a:lnTo>
                      <a:pt x="391" y="261"/>
                    </a:lnTo>
                    <a:lnTo>
                      <a:pt x="288" y="229"/>
                    </a:lnTo>
                    <a:lnTo>
                      <a:pt x="195" y="196"/>
                    </a:lnTo>
                    <a:lnTo>
                      <a:pt x="119" y="152"/>
                    </a:lnTo>
                    <a:lnTo>
                      <a:pt x="54" y="109"/>
                    </a:lnTo>
                    <a:lnTo>
                      <a:pt x="33" y="87"/>
                    </a:lnTo>
                    <a:lnTo>
                      <a:pt x="16" y="60"/>
                    </a:lnTo>
                    <a:lnTo>
                      <a:pt x="5" y="33"/>
                    </a:lnTo>
                    <a:lnTo>
                      <a:pt x="0" y="0"/>
                    </a:lnTo>
                    <a:lnTo>
                      <a:pt x="0" y="6"/>
                    </a:lnTo>
                    <a:lnTo>
                      <a:pt x="0" y="11"/>
                    </a:lnTo>
                    <a:lnTo>
                      <a:pt x="0" y="38"/>
                    </a:lnTo>
                    <a:lnTo>
                      <a:pt x="5" y="60"/>
                    </a:lnTo>
                    <a:lnTo>
                      <a:pt x="16" y="87"/>
                    </a:lnTo>
                    <a:lnTo>
                      <a:pt x="33" y="114"/>
                    </a:lnTo>
                    <a:lnTo>
                      <a:pt x="54" y="142"/>
                    </a:lnTo>
                    <a:lnTo>
                      <a:pt x="87" y="174"/>
                    </a:lnTo>
                    <a:lnTo>
                      <a:pt x="125" y="207"/>
                    </a:lnTo>
                    <a:lnTo>
                      <a:pt x="179" y="240"/>
                    </a:lnTo>
                    <a:lnTo>
                      <a:pt x="244" y="278"/>
                    </a:lnTo>
                    <a:lnTo>
                      <a:pt x="326" y="310"/>
                    </a:lnTo>
                    <a:lnTo>
                      <a:pt x="418" y="348"/>
                    </a:lnTo>
                    <a:lnTo>
                      <a:pt x="526" y="381"/>
                    </a:lnTo>
                    <a:lnTo>
                      <a:pt x="657" y="414"/>
                    </a:lnTo>
                    <a:lnTo>
                      <a:pt x="749" y="435"/>
                    </a:lnTo>
                    <a:lnTo>
                      <a:pt x="830" y="463"/>
                    </a:lnTo>
                    <a:lnTo>
                      <a:pt x="901" y="490"/>
                    </a:lnTo>
                    <a:lnTo>
                      <a:pt x="966" y="512"/>
                    </a:lnTo>
                    <a:lnTo>
                      <a:pt x="1015" y="539"/>
                    </a:lnTo>
                    <a:lnTo>
                      <a:pt x="1053" y="566"/>
                    </a:lnTo>
                    <a:lnTo>
                      <a:pt x="1080" y="593"/>
                    </a:lnTo>
                    <a:lnTo>
                      <a:pt x="1102" y="620"/>
                    </a:lnTo>
                    <a:lnTo>
                      <a:pt x="1112" y="648"/>
                    </a:lnTo>
                    <a:lnTo>
                      <a:pt x="1118" y="675"/>
                    </a:lnTo>
                    <a:lnTo>
                      <a:pt x="1112" y="697"/>
                    </a:lnTo>
                    <a:lnTo>
                      <a:pt x="1096" y="724"/>
                    </a:lnTo>
                    <a:lnTo>
                      <a:pt x="1080" y="746"/>
                    </a:lnTo>
                    <a:lnTo>
                      <a:pt x="1053" y="767"/>
                    </a:lnTo>
                    <a:lnTo>
                      <a:pt x="1015" y="789"/>
                    </a:lnTo>
                    <a:lnTo>
                      <a:pt x="977" y="811"/>
                    </a:lnTo>
                    <a:lnTo>
                      <a:pt x="1047" y="789"/>
                    </a:lnTo>
                    <a:lnTo>
                      <a:pt x="1107" y="767"/>
                    </a:lnTo>
                    <a:lnTo>
                      <a:pt x="1156" y="746"/>
                    </a:lnTo>
                    <a:lnTo>
                      <a:pt x="1199" y="724"/>
                    </a:lnTo>
                    <a:lnTo>
                      <a:pt x="1226" y="702"/>
                    </a:lnTo>
                    <a:lnTo>
                      <a:pt x="1248" y="675"/>
                    </a:lnTo>
                    <a:lnTo>
                      <a:pt x="1259" y="648"/>
                    </a:lnTo>
                    <a:lnTo>
                      <a:pt x="1259" y="615"/>
                    </a:lnTo>
                    <a:lnTo>
                      <a:pt x="1259" y="615"/>
                    </a:lnTo>
                    <a:close/>
                  </a:path>
                </a:pathLst>
              </a:custGeom>
              <a:gradFill rotWithShape="0">
                <a:gsLst>
                  <a:gs pos="0">
                    <a:schemeClr val="bg1"/>
                  </a:gs>
                  <a:gs pos="100000">
                    <a:schemeClr val="bg1">
                      <a:gamma/>
                      <a:shade val="90980"/>
                      <a:invGamma/>
                    </a:schemeClr>
                  </a:gs>
                </a:gsLst>
                <a:lin ang="2700000" scaled="1"/>
              </a:gradFill>
              <a:ln w="9525">
                <a:noFill/>
                <a:round/>
                <a:headEnd/>
                <a:tailEnd/>
              </a:ln>
            </p:spPr>
            <p:txBody>
              <a:bodyPr/>
              <a:lstStyle/>
              <a:p>
                <a:pPr algn="ctr" fontAlgn="base">
                  <a:spcBef>
                    <a:spcPct val="0"/>
                  </a:spcBef>
                  <a:spcAft>
                    <a:spcPct val="0"/>
                  </a:spcAft>
                  <a:defRPr/>
                </a:pPr>
                <a:endParaRPr lang="en-US" sz="2800" b="1" i="1">
                  <a:solidFill>
                    <a:srgbClr val="FFFFFF"/>
                  </a:solidFill>
                </a:endParaRPr>
              </a:p>
            </p:txBody>
          </p:sp>
          <p:sp>
            <p:nvSpPr>
              <p:cNvPr id="136200" name="Freeform 8"/>
              <p:cNvSpPr>
                <a:spLocks/>
              </p:cNvSpPr>
              <p:nvPr/>
            </p:nvSpPr>
            <p:spPr bwMode="hidden">
              <a:xfrm>
                <a:off x="2900" y="3346"/>
                <a:ext cx="2849" cy="969"/>
              </a:xfrm>
              <a:custGeom>
                <a:avLst/>
                <a:gdLst/>
                <a:ahLst/>
                <a:cxnLst>
                  <a:cxn ang="0">
                    <a:pos x="92" y="958"/>
                  </a:cxn>
                  <a:cxn ang="0">
                    <a:pos x="0" y="969"/>
                  </a:cxn>
                  <a:cxn ang="0">
                    <a:pos x="391" y="969"/>
                  </a:cxn>
                  <a:cxn ang="0">
                    <a:pos x="434" y="947"/>
                  </a:cxn>
                  <a:cxn ang="0">
                    <a:pos x="483" y="914"/>
                  </a:cxn>
                  <a:cxn ang="0">
                    <a:pos x="554" y="876"/>
                  </a:cxn>
                  <a:cxn ang="0">
                    <a:pos x="635" y="838"/>
                  </a:cxn>
                  <a:cxn ang="0">
                    <a:pos x="727" y="794"/>
                  </a:cxn>
                  <a:cxn ang="0">
                    <a:pos x="836" y="745"/>
                  </a:cxn>
                  <a:cxn ang="0">
                    <a:pos x="961" y="696"/>
                  </a:cxn>
                  <a:cxn ang="0">
                    <a:pos x="1102" y="642"/>
                  </a:cxn>
                  <a:cxn ang="0">
                    <a:pos x="1259" y="582"/>
                  </a:cxn>
                  <a:cxn ang="0">
                    <a:pos x="1433" y="522"/>
                  </a:cxn>
                  <a:cxn ang="0">
                    <a:pos x="1623" y="462"/>
                  </a:cxn>
                  <a:cxn ang="0">
                    <a:pos x="1829" y="403"/>
                  </a:cxn>
                  <a:cxn ang="0">
                    <a:pos x="2057" y="343"/>
                  </a:cxn>
                  <a:cxn ang="0">
                    <a:pos x="2301" y="283"/>
                  </a:cxn>
                  <a:cxn ang="0">
                    <a:pos x="2567" y="223"/>
                  </a:cxn>
                  <a:cxn ang="0">
                    <a:pos x="2849" y="163"/>
                  </a:cxn>
                  <a:cxn ang="0">
                    <a:pos x="2849" y="0"/>
                  </a:cxn>
                  <a:cxn ang="0">
                    <a:pos x="2817" y="16"/>
                  </a:cxn>
                  <a:cxn ang="0">
                    <a:pos x="2773" y="33"/>
                  </a:cxn>
                  <a:cxn ang="0">
                    <a:pos x="2719" y="54"/>
                  </a:cxn>
                  <a:cxn ang="0">
                    <a:pos x="2648" y="76"/>
                  </a:cxn>
                  <a:cxn ang="0">
                    <a:pos x="2572" y="98"/>
                  </a:cxn>
                  <a:cxn ang="0">
                    <a:pos x="2491" y="120"/>
                  </a:cxn>
                  <a:cxn ang="0">
                    <a:pos x="2399" y="147"/>
                  </a:cxn>
                  <a:cxn ang="0">
                    <a:pos x="2301" y="169"/>
                  </a:cxn>
                  <a:cxn ang="0">
                    <a:pos x="2095" y="223"/>
                  </a:cxn>
                  <a:cxn ang="0">
                    <a:pos x="1889" y="277"/>
                  </a:cxn>
                  <a:cxn ang="0">
                    <a:pos x="1688" y="326"/>
                  </a:cxn>
                  <a:cxn ang="0">
                    <a:pos x="1590" y="354"/>
                  </a:cxn>
                  <a:cxn ang="0">
                    <a:pos x="1503" y="381"/>
                  </a:cxn>
                  <a:cxn ang="0">
                    <a:pos x="1107" y="506"/>
                  </a:cxn>
                  <a:cxn ang="0">
                    <a:pos x="912" y="577"/>
                  </a:cxn>
                  <a:cxn ang="0">
                    <a:pos x="727" y="647"/>
                  </a:cxn>
                  <a:cxn ang="0">
                    <a:pos x="548" y="718"/>
                  </a:cxn>
                  <a:cxn ang="0">
                    <a:pos x="380" y="794"/>
                  </a:cxn>
                  <a:cxn ang="0">
                    <a:pos x="228" y="876"/>
                  </a:cxn>
                  <a:cxn ang="0">
                    <a:pos x="92" y="958"/>
                  </a:cxn>
                  <a:cxn ang="0">
                    <a:pos x="92" y="958"/>
                  </a:cxn>
                </a:cxnLst>
                <a:rect l="0" t="0" r="r" b="b"/>
                <a:pathLst>
                  <a:path w="2849" h="969">
                    <a:moveTo>
                      <a:pt x="92" y="958"/>
                    </a:moveTo>
                    <a:lnTo>
                      <a:pt x="0" y="969"/>
                    </a:lnTo>
                    <a:lnTo>
                      <a:pt x="391" y="969"/>
                    </a:lnTo>
                    <a:lnTo>
                      <a:pt x="434" y="947"/>
                    </a:lnTo>
                    <a:lnTo>
                      <a:pt x="483" y="914"/>
                    </a:lnTo>
                    <a:lnTo>
                      <a:pt x="554" y="876"/>
                    </a:lnTo>
                    <a:lnTo>
                      <a:pt x="635" y="838"/>
                    </a:lnTo>
                    <a:lnTo>
                      <a:pt x="727" y="794"/>
                    </a:lnTo>
                    <a:lnTo>
                      <a:pt x="836" y="745"/>
                    </a:lnTo>
                    <a:lnTo>
                      <a:pt x="961" y="696"/>
                    </a:lnTo>
                    <a:lnTo>
                      <a:pt x="1102" y="642"/>
                    </a:lnTo>
                    <a:lnTo>
                      <a:pt x="1259" y="582"/>
                    </a:lnTo>
                    <a:lnTo>
                      <a:pt x="1433" y="522"/>
                    </a:lnTo>
                    <a:lnTo>
                      <a:pt x="1623" y="462"/>
                    </a:lnTo>
                    <a:lnTo>
                      <a:pt x="1829" y="403"/>
                    </a:lnTo>
                    <a:lnTo>
                      <a:pt x="2057" y="343"/>
                    </a:lnTo>
                    <a:lnTo>
                      <a:pt x="2301" y="283"/>
                    </a:lnTo>
                    <a:lnTo>
                      <a:pt x="2567" y="223"/>
                    </a:lnTo>
                    <a:lnTo>
                      <a:pt x="2849" y="163"/>
                    </a:lnTo>
                    <a:lnTo>
                      <a:pt x="2849" y="0"/>
                    </a:lnTo>
                    <a:lnTo>
                      <a:pt x="2817" y="16"/>
                    </a:lnTo>
                    <a:lnTo>
                      <a:pt x="2773" y="33"/>
                    </a:lnTo>
                    <a:lnTo>
                      <a:pt x="2719" y="54"/>
                    </a:lnTo>
                    <a:lnTo>
                      <a:pt x="2648" y="76"/>
                    </a:lnTo>
                    <a:lnTo>
                      <a:pt x="2572" y="98"/>
                    </a:lnTo>
                    <a:lnTo>
                      <a:pt x="2491" y="120"/>
                    </a:lnTo>
                    <a:lnTo>
                      <a:pt x="2399" y="147"/>
                    </a:lnTo>
                    <a:lnTo>
                      <a:pt x="2301" y="169"/>
                    </a:lnTo>
                    <a:lnTo>
                      <a:pt x="2095" y="223"/>
                    </a:lnTo>
                    <a:lnTo>
                      <a:pt x="1889" y="277"/>
                    </a:lnTo>
                    <a:lnTo>
                      <a:pt x="1688" y="326"/>
                    </a:lnTo>
                    <a:lnTo>
                      <a:pt x="1590" y="354"/>
                    </a:lnTo>
                    <a:lnTo>
                      <a:pt x="1503" y="381"/>
                    </a:lnTo>
                    <a:lnTo>
                      <a:pt x="1107" y="506"/>
                    </a:lnTo>
                    <a:lnTo>
                      <a:pt x="912" y="577"/>
                    </a:lnTo>
                    <a:lnTo>
                      <a:pt x="727" y="647"/>
                    </a:lnTo>
                    <a:lnTo>
                      <a:pt x="548" y="718"/>
                    </a:lnTo>
                    <a:lnTo>
                      <a:pt x="380" y="794"/>
                    </a:lnTo>
                    <a:lnTo>
                      <a:pt x="228" y="876"/>
                    </a:lnTo>
                    <a:lnTo>
                      <a:pt x="92" y="958"/>
                    </a:lnTo>
                    <a:lnTo>
                      <a:pt x="92" y="958"/>
                    </a:lnTo>
                    <a:close/>
                  </a:path>
                </a:pathLst>
              </a:custGeom>
              <a:gradFill rotWithShape="0">
                <a:gsLst>
                  <a:gs pos="0">
                    <a:schemeClr val="bg1">
                      <a:gamma/>
                      <a:shade val="81961"/>
                      <a:invGamma/>
                    </a:schemeClr>
                  </a:gs>
                  <a:gs pos="100000">
                    <a:schemeClr val="bg1"/>
                  </a:gs>
                </a:gsLst>
                <a:lin ang="5400000" scaled="1"/>
              </a:gradFill>
              <a:ln w="9525">
                <a:noFill/>
                <a:round/>
                <a:headEnd/>
                <a:tailEnd/>
              </a:ln>
            </p:spPr>
            <p:txBody>
              <a:bodyPr/>
              <a:lstStyle/>
              <a:p>
                <a:pPr algn="ctr" fontAlgn="base">
                  <a:spcBef>
                    <a:spcPct val="0"/>
                  </a:spcBef>
                  <a:spcAft>
                    <a:spcPct val="0"/>
                  </a:spcAft>
                  <a:defRPr/>
                </a:pPr>
                <a:endParaRPr lang="en-US" sz="2800" b="1" i="1">
                  <a:solidFill>
                    <a:srgbClr val="FFFFFF"/>
                  </a:solidFill>
                </a:endParaRPr>
              </a:p>
            </p:txBody>
          </p:sp>
          <p:sp>
            <p:nvSpPr>
              <p:cNvPr id="6159" name="Freeform 9"/>
              <p:cNvSpPr>
                <a:spLocks/>
              </p:cNvSpPr>
              <p:nvPr/>
            </p:nvSpPr>
            <p:spPr bwMode="hidden">
              <a:xfrm>
                <a:off x="2748" y="2230"/>
                <a:ext cx="3007" cy="2085"/>
              </a:xfrm>
              <a:custGeom>
                <a:avLst/>
                <a:gdLst>
                  <a:gd name="T0" fmla="*/ 1433 w 3007"/>
                  <a:gd name="T1" fmla="*/ 474 h 2085"/>
                  <a:gd name="T2" fmla="*/ 1460 w 3007"/>
                  <a:gd name="T3" fmla="*/ 528 h 2085"/>
                  <a:gd name="T4" fmla="*/ 1541 w 3007"/>
                  <a:gd name="T5" fmla="*/ 593 h 2085"/>
                  <a:gd name="T6" fmla="*/ 1715 w 3007"/>
                  <a:gd name="T7" fmla="*/ 670 h 2085"/>
                  <a:gd name="T8" fmla="*/ 1927 w 3007"/>
                  <a:gd name="T9" fmla="*/ 735 h 2085"/>
                  <a:gd name="T10" fmla="*/ 2155 w 3007"/>
                  <a:gd name="T11" fmla="*/ 789 h 2085"/>
                  <a:gd name="T12" fmla="*/ 2372 w 3007"/>
                  <a:gd name="T13" fmla="*/ 849 h 2085"/>
                  <a:gd name="T14" fmla="*/ 2551 w 3007"/>
                  <a:gd name="T15" fmla="*/ 920 h 2085"/>
                  <a:gd name="T16" fmla="*/ 2638 w 3007"/>
                  <a:gd name="T17" fmla="*/ 980 h 2085"/>
                  <a:gd name="T18" fmla="*/ 2676 w 3007"/>
                  <a:gd name="T19" fmla="*/ 1029 h 2085"/>
                  <a:gd name="T20" fmla="*/ 2681 w 3007"/>
                  <a:gd name="T21" fmla="*/ 1083 h 2085"/>
                  <a:gd name="T22" fmla="*/ 2665 w 3007"/>
                  <a:gd name="T23" fmla="*/ 1127 h 2085"/>
                  <a:gd name="T24" fmla="*/ 2616 w 3007"/>
                  <a:gd name="T25" fmla="*/ 1170 h 2085"/>
                  <a:gd name="T26" fmla="*/ 2545 w 3007"/>
                  <a:gd name="T27" fmla="*/ 1208 h 2085"/>
                  <a:gd name="T28" fmla="*/ 2448 w 3007"/>
                  <a:gd name="T29" fmla="*/ 1241 h 2085"/>
                  <a:gd name="T30" fmla="*/ 2328 w 3007"/>
                  <a:gd name="T31" fmla="*/ 1274 h 2085"/>
                  <a:gd name="T32" fmla="*/ 2106 w 3007"/>
                  <a:gd name="T33" fmla="*/ 1328 h 2085"/>
                  <a:gd name="T34" fmla="*/ 1742 w 3007"/>
                  <a:gd name="T35" fmla="*/ 1421 h 2085"/>
                  <a:gd name="T36" fmla="*/ 1308 w 3007"/>
                  <a:gd name="T37" fmla="*/ 1540 h 2085"/>
                  <a:gd name="T38" fmla="*/ 820 w 3007"/>
                  <a:gd name="T39" fmla="*/ 1709 h 2085"/>
                  <a:gd name="T40" fmla="*/ 282 w 3007"/>
                  <a:gd name="T41" fmla="*/ 1943 h 2085"/>
                  <a:gd name="T42" fmla="*/ 152 w 3007"/>
                  <a:gd name="T43" fmla="*/ 2085 h 2085"/>
                  <a:gd name="T44" fmla="*/ 386 w 3007"/>
                  <a:gd name="T45" fmla="*/ 1992 h 2085"/>
                  <a:gd name="T46" fmla="*/ 700 w 3007"/>
                  <a:gd name="T47" fmla="*/ 1834 h 2085"/>
                  <a:gd name="T48" fmla="*/ 1064 w 3007"/>
                  <a:gd name="T49" fmla="*/ 1693 h 2085"/>
                  <a:gd name="T50" fmla="*/ 1661 w 3007"/>
                  <a:gd name="T51" fmla="*/ 1497 h 2085"/>
                  <a:gd name="T52" fmla="*/ 1845 w 3007"/>
                  <a:gd name="T53" fmla="*/ 1442 h 2085"/>
                  <a:gd name="T54" fmla="*/ 2252 w 3007"/>
                  <a:gd name="T55" fmla="*/ 1339 h 2085"/>
                  <a:gd name="T56" fmla="*/ 2551 w 3007"/>
                  <a:gd name="T57" fmla="*/ 1263 h 2085"/>
                  <a:gd name="T58" fmla="*/ 2730 w 3007"/>
                  <a:gd name="T59" fmla="*/ 1214 h 2085"/>
                  <a:gd name="T60" fmla="*/ 2876 w 3007"/>
                  <a:gd name="T61" fmla="*/ 1170 h 2085"/>
                  <a:gd name="T62" fmla="*/ 2974 w 3007"/>
                  <a:gd name="T63" fmla="*/ 1132 h 2085"/>
                  <a:gd name="T64" fmla="*/ 3007 w 3007"/>
                  <a:gd name="T65" fmla="*/ 871 h 2085"/>
                  <a:gd name="T66" fmla="*/ 2860 w 3007"/>
                  <a:gd name="T67" fmla="*/ 844 h 2085"/>
                  <a:gd name="T68" fmla="*/ 2670 w 3007"/>
                  <a:gd name="T69" fmla="*/ 806 h 2085"/>
                  <a:gd name="T70" fmla="*/ 2458 w 3007"/>
                  <a:gd name="T71" fmla="*/ 757 h 2085"/>
                  <a:gd name="T72" fmla="*/ 2138 w 3007"/>
                  <a:gd name="T73" fmla="*/ 670 h 2085"/>
                  <a:gd name="T74" fmla="*/ 1959 w 3007"/>
                  <a:gd name="T75" fmla="*/ 604 h 2085"/>
                  <a:gd name="T76" fmla="*/ 1824 w 3007"/>
                  <a:gd name="T77" fmla="*/ 534 h 2085"/>
                  <a:gd name="T78" fmla="*/ 1769 w 3007"/>
                  <a:gd name="T79" fmla="*/ 474 h 2085"/>
                  <a:gd name="T80" fmla="*/ 1753 w 3007"/>
                  <a:gd name="T81" fmla="*/ 436 h 2085"/>
                  <a:gd name="T82" fmla="*/ 1780 w 3007"/>
                  <a:gd name="T83" fmla="*/ 381 h 2085"/>
                  <a:gd name="T84" fmla="*/ 1862 w 3007"/>
                  <a:gd name="T85" fmla="*/ 316 h 2085"/>
                  <a:gd name="T86" fmla="*/ 1986 w 3007"/>
                  <a:gd name="T87" fmla="*/ 267 h 2085"/>
                  <a:gd name="T88" fmla="*/ 2149 w 3007"/>
                  <a:gd name="T89" fmla="*/ 229 h 2085"/>
                  <a:gd name="T90" fmla="*/ 2431 w 3007"/>
                  <a:gd name="T91" fmla="*/ 180 h 2085"/>
                  <a:gd name="T92" fmla="*/ 2827 w 3007"/>
                  <a:gd name="T93" fmla="*/ 125 h 2085"/>
                  <a:gd name="T94" fmla="*/ 3007 w 3007"/>
                  <a:gd name="T95" fmla="*/ 87 h 2085"/>
                  <a:gd name="T96" fmla="*/ 2909 w 3007"/>
                  <a:gd name="T97" fmla="*/ 22 h 2085"/>
                  <a:gd name="T98" fmla="*/ 2676 w 3007"/>
                  <a:gd name="T99" fmla="*/ 66 h 2085"/>
                  <a:gd name="T100" fmla="*/ 2285 w 3007"/>
                  <a:gd name="T101" fmla="*/ 120 h 2085"/>
                  <a:gd name="T102" fmla="*/ 2030 w 3007"/>
                  <a:gd name="T103" fmla="*/ 158 h 2085"/>
                  <a:gd name="T104" fmla="*/ 1791 w 3007"/>
                  <a:gd name="T105" fmla="*/ 202 h 2085"/>
                  <a:gd name="T106" fmla="*/ 1601 w 3007"/>
                  <a:gd name="T107" fmla="*/ 261 h 2085"/>
                  <a:gd name="T108" fmla="*/ 1471 w 3007"/>
                  <a:gd name="T109" fmla="*/ 338 h 2085"/>
                  <a:gd name="T110" fmla="*/ 1438 w 3007"/>
                  <a:gd name="T111" fmla="*/ 387 h 2085"/>
                  <a:gd name="T112" fmla="*/ 1427 w 3007"/>
                  <a:gd name="T113" fmla="*/ 441 h 2085"/>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0" t="0" r="r" b="b"/>
                <a:pathLst>
                  <a:path w="3007" h="2085">
                    <a:moveTo>
                      <a:pt x="1427" y="441"/>
                    </a:moveTo>
                    <a:lnTo>
                      <a:pt x="1433" y="474"/>
                    </a:lnTo>
                    <a:lnTo>
                      <a:pt x="1444" y="501"/>
                    </a:lnTo>
                    <a:lnTo>
                      <a:pt x="1460" y="528"/>
                    </a:lnTo>
                    <a:lnTo>
                      <a:pt x="1482" y="550"/>
                    </a:lnTo>
                    <a:lnTo>
                      <a:pt x="1541" y="593"/>
                    </a:lnTo>
                    <a:lnTo>
                      <a:pt x="1623" y="637"/>
                    </a:lnTo>
                    <a:lnTo>
                      <a:pt x="1715" y="670"/>
                    </a:lnTo>
                    <a:lnTo>
                      <a:pt x="1818" y="702"/>
                    </a:lnTo>
                    <a:lnTo>
                      <a:pt x="1927" y="735"/>
                    </a:lnTo>
                    <a:lnTo>
                      <a:pt x="2041" y="762"/>
                    </a:lnTo>
                    <a:lnTo>
                      <a:pt x="2155" y="789"/>
                    </a:lnTo>
                    <a:lnTo>
                      <a:pt x="2269" y="822"/>
                    </a:lnTo>
                    <a:lnTo>
                      <a:pt x="2372" y="849"/>
                    </a:lnTo>
                    <a:lnTo>
                      <a:pt x="2464" y="882"/>
                    </a:lnTo>
                    <a:lnTo>
                      <a:pt x="2551" y="920"/>
                    </a:lnTo>
                    <a:lnTo>
                      <a:pt x="2616" y="958"/>
                    </a:lnTo>
                    <a:lnTo>
                      <a:pt x="2638" y="980"/>
                    </a:lnTo>
                    <a:lnTo>
                      <a:pt x="2659" y="1007"/>
                    </a:lnTo>
                    <a:lnTo>
                      <a:pt x="2676" y="1029"/>
                    </a:lnTo>
                    <a:lnTo>
                      <a:pt x="2681" y="1056"/>
                    </a:lnTo>
                    <a:lnTo>
                      <a:pt x="2681" y="1083"/>
                    </a:lnTo>
                    <a:lnTo>
                      <a:pt x="2676" y="1105"/>
                    </a:lnTo>
                    <a:lnTo>
                      <a:pt x="2665" y="1127"/>
                    </a:lnTo>
                    <a:lnTo>
                      <a:pt x="2643" y="1149"/>
                    </a:lnTo>
                    <a:lnTo>
                      <a:pt x="2616" y="1170"/>
                    </a:lnTo>
                    <a:lnTo>
                      <a:pt x="2583" y="1187"/>
                    </a:lnTo>
                    <a:lnTo>
                      <a:pt x="2545" y="1208"/>
                    </a:lnTo>
                    <a:lnTo>
                      <a:pt x="2502" y="1225"/>
                    </a:lnTo>
                    <a:lnTo>
                      <a:pt x="2448" y="1241"/>
                    </a:lnTo>
                    <a:lnTo>
                      <a:pt x="2388" y="1257"/>
                    </a:lnTo>
                    <a:lnTo>
                      <a:pt x="2328" y="1274"/>
                    </a:lnTo>
                    <a:lnTo>
                      <a:pt x="2258" y="1290"/>
                    </a:lnTo>
                    <a:lnTo>
                      <a:pt x="2106" y="1328"/>
                    </a:lnTo>
                    <a:lnTo>
                      <a:pt x="1932" y="1372"/>
                    </a:lnTo>
                    <a:lnTo>
                      <a:pt x="1742" y="1421"/>
                    </a:lnTo>
                    <a:lnTo>
                      <a:pt x="1531" y="1475"/>
                    </a:lnTo>
                    <a:lnTo>
                      <a:pt x="1308" y="1540"/>
                    </a:lnTo>
                    <a:lnTo>
                      <a:pt x="1069" y="1617"/>
                    </a:lnTo>
                    <a:lnTo>
                      <a:pt x="820" y="1709"/>
                    </a:lnTo>
                    <a:lnTo>
                      <a:pt x="554" y="1818"/>
                    </a:lnTo>
                    <a:lnTo>
                      <a:pt x="282" y="1943"/>
                    </a:lnTo>
                    <a:lnTo>
                      <a:pt x="0" y="2085"/>
                    </a:lnTo>
                    <a:lnTo>
                      <a:pt x="152" y="2085"/>
                    </a:lnTo>
                    <a:lnTo>
                      <a:pt x="244" y="2074"/>
                    </a:lnTo>
                    <a:lnTo>
                      <a:pt x="386" y="1992"/>
                    </a:lnTo>
                    <a:lnTo>
                      <a:pt x="537" y="1910"/>
                    </a:lnTo>
                    <a:lnTo>
                      <a:pt x="700" y="1834"/>
                    </a:lnTo>
                    <a:lnTo>
                      <a:pt x="879" y="1763"/>
                    </a:lnTo>
                    <a:lnTo>
                      <a:pt x="1064" y="1693"/>
                    </a:lnTo>
                    <a:lnTo>
                      <a:pt x="1259" y="1622"/>
                    </a:lnTo>
                    <a:lnTo>
                      <a:pt x="1661" y="1497"/>
                    </a:lnTo>
                    <a:lnTo>
                      <a:pt x="1748" y="1470"/>
                    </a:lnTo>
                    <a:lnTo>
                      <a:pt x="1845" y="1442"/>
                    </a:lnTo>
                    <a:lnTo>
                      <a:pt x="2046" y="1393"/>
                    </a:lnTo>
                    <a:lnTo>
                      <a:pt x="2252" y="1339"/>
                    </a:lnTo>
                    <a:lnTo>
                      <a:pt x="2458" y="1285"/>
                    </a:lnTo>
                    <a:lnTo>
                      <a:pt x="2551" y="1263"/>
                    </a:lnTo>
                    <a:lnTo>
                      <a:pt x="2643" y="1236"/>
                    </a:lnTo>
                    <a:lnTo>
                      <a:pt x="2730" y="1214"/>
                    </a:lnTo>
                    <a:lnTo>
                      <a:pt x="2806" y="1192"/>
                    </a:lnTo>
                    <a:lnTo>
                      <a:pt x="2876" y="1170"/>
                    </a:lnTo>
                    <a:lnTo>
                      <a:pt x="2931" y="1149"/>
                    </a:lnTo>
                    <a:lnTo>
                      <a:pt x="2974" y="1132"/>
                    </a:lnTo>
                    <a:lnTo>
                      <a:pt x="3007" y="1116"/>
                    </a:lnTo>
                    <a:lnTo>
                      <a:pt x="3007" y="871"/>
                    </a:lnTo>
                    <a:lnTo>
                      <a:pt x="2941" y="860"/>
                    </a:lnTo>
                    <a:lnTo>
                      <a:pt x="2860" y="844"/>
                    </a:lnTo>
                    <a:lnTo>
                      <a:pt x="2773" y="827"/>
                    </a:lnTo>
                    <a:lnTo>
                      <a:pt x="2670" y="806"/>
                    </a:lnTo>
                    <a:lnTo>
                      <a:pt x="2567" y="784"/>
                    </a:lnTo>
                    <a:lnTo>
                      <a:pt x="2458" y="757"/>
                    </a:lnTo>
                    <a:lnTo>
                      <a:pt x="2241" y="702"/>
                    </a:lnTo>
                    <a:lnTo>
                      <a:pt x="2138" y="670"/>
                    </a:lnTo>
                    <a:lnTo>
                      <a:pt x="2046" y="637"/>
                    </a:lnTo>
                    <a:lnTo>
                      <a:pt x="1959" y="604"/>
                    </a:lnTo>
                    <a:lnTo>
                      <a:pt x="1883" y="566"/>
                    </a:lnTo>
                    <a:lnTo>
                      <a:pt x="1824" y="534"/>
                    </a:lnTo>
                    <a:lnTo>
                      <a:pt x="1780" y="495"/>
                    </a:lnTo>
                    <a:lnTo>
                      <a:pt x="1769" y="474"/>
                    </a:lnTo>
                    <a:lnTo>
                      <a:pt x="1758" y="457"/>
                    </a:lnTo>
                    <a:lnTo>
                      <a:pt x="1753" y="436"/>
                    </a:lnTo>
                    <a:lnTo>
                      <a:pt x="1758" y="419"/>
                    </a:lnTo>
                    <a:lnTo>
                      <a:pt x="1780" y="381"/>
                    </a:lnTo>
                    <a:lnTo>
                      <a:pt x="1813" y="343"/>
                    </a:lnTo>
                    <a:lnTo>
                      <a:pt x="1862" y="316"/>
                    </a:lnTo>
                    <a:lnTo>
                      <a:pt x="1921" y="289"/>
                    </a:lnTo>
                    <a:lnTo>
                      <a:pt x="1986" y="267"/>
                    </a:lnTo>
                    <a:lnTo>
                      <a:pt x="2062" y="245"/>
                    </a:lnTo>
                    <a:lnTo>
                      <a:pt x="2149" y="229"/>
                    </a:lnTo>
                    <a:lnTo>
                      <a:pt x="2236" y="213"/>
                    </a:lnTo>
                    <a:lnTo>
                      <a:pt x="2431" y="180"/>
                    </a:lnTo>
                    <a:lnTo>
                      <a:pt x="2627" y="158"/>
                    </a:lnTo>
                    <a:lnTo>
                      <a:pt x="2827" y="125"/>
                    </a:lnTo>
                    <a:lnTo>
                      <a:pt x="2920" y="109"/>
                    </a:lnTo>
                    <a:lnTo>
                      <a:pt x="3007" y="87"/>
                    </a:lnTo>
                    <a:lnTo>
                      <a:pt x="3007" y="0"/>
                    </a:lnTo>
                    <a:lnTo>
                      <a:pt x="2909" y="22"/>
                    </a:lnTo>
                    <a:lnTo>
                      <a:pt x="2795" y="44"/>
                    </a:lnTo>
                    <a:lnTo>
                      <a:pt x="2676" y="66"/>
                    </a:lnTo>
                    <a:lnTo>
                      <a:pt x="2551" y="82"/>
                    </a:lnTo>
                    <a:lnTo>
                      <a:pt x="2285" y="120"/>
                    </a:lnTo>
                    <a:lnTo>
                      <a:pt x="2155" y="136"/>
                    </a:lnTo>
                    <a:lnTo>
                      <a:pt x="2030" y="158"/>
                    </a:lnTo>
                    <a:lnTo>
                      <a:pt x="1905" y="174"/>
                    </a:lnTo>
                    <a:lnTo>
                      <a:pt x="1791" y="202"/>
                    </a:lnTo>
                    <a:lnTo>
                      <a:pt x="1688" y="229"/>
                    </a:lnTo>
                    <a:lnTo>
                      <a:pt x="1601" y="261"/>
                    </a:lnTo>
                    <a:lnTo>
                      <a:pt x="1525" y="300"/>
                    </a:lnTo>
                    <a:lnTo>
                      <a:pt x="1471" y="338"/>
                    </a:lnTo>
                    <a:lnTo>
                      <a:pt x="1455" y="359"/>
                    </a:lnTo>
                    <a:lnTo>
                      <a:pt x="1438" y="387"/>
                    </a:lnTo>
                    <a:lnTo>
                      <a:pt x="1427" y="414"/>
                    </a:lnTo>
                    <a:lnTo>
                      <a:pt x="1427" y="441"/>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fontAlgn="base" hangingPunct="0">
                  <a:spcBef>
                    <a:spcPct val="0"/>
                  </a:spcBef>
                  <a:spcAft>
                    <a:spcPct val="0"/>
                  </a:spcAft>
                </a:pPr>
                <a:endParaRPr lang="en-US" sz="2800" b="1" i="1">
                  <a:solidFill>
                    <a:srgbClr val="FFFFFF"/>
                  </a:solidFill>
                </a:endParaRPr>
              </a:p>
            </p:txBody>
          </p:sp>
          <p:sp>
            <p:nvSpPr>
              <p:cNvPr id="136202" name="Freeform 10"/>
              <p:cNvSpPr>
                <a:spLocks/>
              </p:cNvSpPr>
              <p:nvPr/>
            </p:nvSpPr>
            <p:spPr bwMode="hidden">
              <a:xfrm>
                <a:off x="4501" y="2317"/>
                <a:ext cx="1248" cy="539"/>
              </a:xfrm>
              <a:custGeom>
                <a:avLst/>
                <a:gdLst/>
                <a:ahLst/>
                <a:cxnLst>
                  <a:cxn ang="0">
                    <a:pos x="0" y="332"/>
                  </a:cxn>
                  <a:cxn ang="0">
                    <a:pos x="0" y="360"/>
                  </a:cxn>
                  <a:cxn ang="0">
                    <a:pos x="5" y="387"/>
                  </a:cxn>
                  <a:cxn ang="0">
                    <a:pos x="27" y="414"/>
                  </a:cxn>
                  <a:cxn ang="0">
                    <a:pos x="54" y="436"/>
                  </a:cxn>
                  <a:cxn ang="0">
                    <a:pos x="92" y="463"/>
                  </a:cxn>
                  <a:cxn ang="0">
                    <a:pos x="141" y="490"/>
                  </a:cxn>
                  <a:cxn ang="0">
                    <a:pos x="195" y="512"/>
                  </a:cxn>
                  <a:cxn ang="0">
                    <a:pos x="255" y="539"/>
                  </a:cxn>
                  <a:cxn ang="0">
                    <a:pos x="212" y="517"/>
                  </a:cxn>
                  <a:cxn ang="0">
                    <a:pos x="179" y="490"/>
                  </a:cxn>
                  <a:cxn ang="0">
                    <a:pos x="157" y="468"/>
                  </a:cxn>
                  <a:cxn ang="0">
                    <a:pos x="141" y="447"/>
                  </a:cxn>
                  <a:cxn ang="0">
                    <a:pos x="136" y="425"/>
                  </a:cxn>
                  <a:cxn ang="0">
                    <a:pos x="136" y="403"/>
                  </a:cxn>
                  <a:cxn ang="0">
                    <a:pos x="141" y="381"/>
                  </a:cxn>
                  <a:cxn ang="0">
                    <a:pos x="157" y="365"/>
                  </a:cxn>
                  <a:cxn ang="0">
                    <a:pos x="179" y="343"/>
                  </a:cxn>
                  <a:cxn ang="0">
                    <a:pos x="201" y="327"/>
                  </a:cxn>
                  <a:cxn ang="0">
                    <a:pos x="266" y="294"/>
                  </a:cxn>
                  <a:cxn ang="0">
                    <a:pos x="353" y="262"/>
                  </a:cxn>
                  <a:cxn ang="0">
                    <a:pos x="445" y="234"/>
                  </a:cxn>
                  <a:cxn ang="0">
                    <a:pos x="554" y="213"/>
                  </a:cxn>
                  <a:cxn ang="0">
                    <a:pos x="662" y="191"/>
                  </a:cxn>
                  <a:cxn ang="0">
                    <a:pos x="890" y="153"/>
                  </a:cxn>
                  <a:cxn ang="0">
                    <a:pos x="993" y="136"/>
                  </a:cxn>
                  <a:cxn ang="0">
                    <a:pos x="1091" y="120"/>
                  </a:cxn>
                  <a:cxn ang="0">
                    <a:pos x="1178" y="115"/>
                  </a:cxn>
                  <a:cxn ang="0">
                    <a:pos x="1248" y="104"/>
                  </a:cxn>
                  <a:cxn ang="0">
                    <a:pos x="1248" y="0"/>
                  </a:cxn>
                  <a:cxn ang="0">
                    <a:pos x="1161" y="22"/>
                  </a:cxn>
                  <a:cxn ang="0">
                    <a:pos x="1069" y="38"/>
                  </a:cxn>
                  <a:cxn ang="0">
                    <a:pos x="874" y="71"/>
                  </a:cxn>
                  <a:cxn ang="0">
                    <a:pos x="673" y="93"/>
                  </a:cxn>
                  <a:cxn ang="0">
                    <a:pos x="483" y="126"/>
                  </a:cxn>
                  <a:cxn ang="0">
                    <a:pos x="391" y="142"/>
                  </a:cxn>
                  <a:cxn ang="0">
                    <a:pos x="309" y="158"/>
                  </a:cxn>
                  <a:cxn ang="0">
                    <a:pos x="228" y="180"/>
                  </a:cxn>
                  <a:cxn ang="0">
                    <a:pos x="163" y="202"/>
                  </a:cxn>
                  <a:cxn ang="0">
                    <a:pos x="103" y="229"/>
                  </a:cxn>
                  <a:cxn ang="0">
                    <a:pos x="54" y="256"/>
                  </a:cxn>
                  <a:cxn ang="0">
                    <a:pos x="22" y="294"/>
                  </a:cxn>
                  <a:cxn ang="0">
                    <a:pos x="0" y="332"/>
                  </a:cxn>
                  <a:cxn ang="0">
                    <a:pos x="0" y="332"/>
                  </a:cxn>
                </a:cxnLst>
                <a:rect l="0" t="0" r="r" b="b"/>
                <a:pathLst>
                  <a:path w="1248" h="539">
                    <a:moveTo>
                      <a:pt x="0" y="332"/>
                    </a:moveTo>
                    <a:lnTo>
                      <a:pt x="0" y="360"/>
                    </a:lnTo>
                    <a:lnTo>
                      <a:pt x="5" y="387"/>
                    </a:lnTo>
                    <a:lnTo>
                      <a:pt x="27" y="414"/>
                    </a:lnTo>
                    <a:lnTo>
                      <a:pt x="54" y="436"/>
                    </a:lnTo>
                    <a:lnTo>
                      <a:pt x="92" y="463"/>
                    </a:lnTo>
                    <a:lnTo>
                      <a:pt x="141" y="490"/>
                    </a:lnTo>
                    <a:lnTo>
                      <a:pt x="195" y="512"/>
                    </a:lnTo>
                    <a:lnTo>
                      <a:pt x="255" y="539"/>
                    </a:lnTo>
                    <a:lnTo>
                      <a:pt x="212" y="517"/>
                    </a:lnTo>
                    <a:lnTo>
                      <a:pt x="179" y="490"/>
                    </a:lnTo>
                    <a:lnTo>
                      <a:pt x="157" y="468"/>
                    </a:lnTo>
                    <a:lnTo>
                      <a:pt x="141" y="447"/>
                    </a:lnTo>
                    <a:lnTo>
                      <a:pt x="136" y="425"/>
                    </a:lnTo>
                    <a:lnTo>
                      <a:pt x="136" y="403"/>
                    </a:lnTo>
                    <a:lnTo>
                      <a:pt x="141" y="381"/>
                    </a:lnTo>
                    <a:lnTo>
                      <a:pt x="157" y="365"/>
                    </a:lnTo>
                    <a:lnTo>
                      <a:pt x="179" y="343"/>
                    </a:lnTo>
                    <a:lnTo>
                      <a:pt x="201" y="327"/>
                    </a:lnTo>
                    <a:lnTo>
                      <a:pt x="266" y="294"/>
                    </a:lnTo>
                    <a:lnTo>
                      <a:pt x="353" y="262"/>
                    </a:lnTo>
                    <a:lnTo>
                      <a:pt x="445" y="234"/>
                    </a:lnTo>
                    <a:lnTo>
                      <a:pt x="554" y="213"/>
                    </a:lnTo>
                    <a:lnTo>
                      <a:pt x="662" y="191"/>
                    </a:lnTo>
                    <a:lnTo>
                      <a:pt x="890" y="153"/>
                    </a:lnTo>
                    <a:lnTo>
                      <a:pt x="993" y="136"/>
                    </a:lnTo>
                    <a:lnTo>
                      <a:pt x="1091" y="120"/>
                    </a:lnTo>
                    <a:lnTo>
                      <a:pt x="1178" y="115"/>
                    </a:lnTo>
                    <a:lnTo>
                      <a:pt x="1248" y="104"/>
                    </a:lnTo>
                    <a:lnTo>
                      <a:pt x="1248" y="0"/>
                    </a:lnTo>
                    <a:lnTo>
                      <a:pt x="1161" y="22"/>
                    </a:lnTo>
                    <a:lnTo>
                      <a:pt x="1069" y="38"/>
                    </a:lnTo>
                    <a:lnTo>
                      <a:pt x="874" y="71"/>
                    </a:lnTo>
                    <a:lnTo>
                      <a:pt x="673" y="93"/>
                    </a:lnTo>
                    <a:lnTo>
                      <a:pt x="483" y="126"/>
                    </a:lnTo>
                    <a:lnTo>
                      <a:pt x="391" y="142"/>
                    </a:lnTo>
                    <a:lnTo>
                      <a:pt x="309" y="158"/>
                    </a:lnTo>
                    <a:lnTo>
                      <a:pt x="228" y="180"/>
                    </a:lnTo>
                    <a:lnTo>
                      <a:pt x="163" y="202"/>
                    </a:lnTo>
                    <a:lnTo>
                      <a:pt x="103" y="229"/>
                    </a:lnTo>
                    <a:lnTo>
                      <a:pt x="54" y="256"/>
                    </a:lnTo>
                    <a:lnTo>
                      <a:pt x="22" y="294"/>
                    </a:lnTo>
                    <a:lnTo>
                      <a:pt x="0" y="332"/>
                    </a:lnTo>
                    <a:lnTo>
                      <a:pt x="0" y="332"/>
                    </a:lnTo>
                    <a:close/>
                  </a:path>
                </a:pathLst>
              </a:custGeom>
              <a:gradFill rotWithShape="0">
                <a:gsLst>
                  <a:gs pos="0">
                    <a:schemeClr val="bg1">
                      <a:gamma/>
                      <a:shade val="87843"/>
                      <a:invGamma/>
                    </a:schemeClr>
                  </a:gs>
                  <a:gs pos="100000">
                    <a:schemeClr val="bg1"/>
                  </a:gs>
                </a:gsLst>
                <a:lin ang="2700000" scaled="1"/>
              </a:gradFill>
              <a:ln w="9525">
                <a:noFill/>
                <a:round/>
                <a:headEnd/>
                <a:tailEnd/>
              </a:ln>
            </p:spPr>
            <p:txBody>
              <a:bodyPr/>
              <a:lstStyle/>
              <a:p>
                <a:pPr algn="ctr" fontAlgn="base">
                  <a:spcBef>
                    <a:spcPct val="0"/>
                  </a:spcBef>
                  <a:spcAft>
                    <a:spcPct val="0"/>
                  </a:spcAft>
                  <a:defRPr/>
                </a:pPr>
                <a:endParaRPr lang="en-US" sz="2800" b="1" i="1">
                  <a:solidFill>
                    <a:srgbClr val="FFFFFF"/>
                  </a:solidFill>
                </a:endParaRPr>
              </a:p>
            </p:txBody>
          </p:sp>
        </p:grpSp>
        <p:sp>
          <p:nvSpPr>
            <p:cNvPr id="136203" name="Freeform 11"/>
            <p:cNvSpPr>
              <a:spLocks/>
            </p:cNvSpPr>
            <p:nvPr/>
          </p:nvSpPr>
          <p:spPr bwMode="hidden">
            <a:xfrm>
              <a:off x="3322" y="1341"/>
              <a:ext cx="1825" cy="1537"/>
            </a:xfrm>
            <a:custGeom>
              <a:avLst/>
              <a:gdLst/>
              <a:ahLst/>
              <a:cxnLst>
                <a:cxn ang="0">
                  <a:pos x="982" y="1061"/>
                </a:cxn>
                <a:cxn ang="0">
                  <a:pos x="1357" y="1012"/>
                </a:cxn>
                <a:cxn ang="0">
                  <a:pos x="1666" y="957"/>
                </a:cxn>
                <a:cxn ang="0">
                  <a:pos x="1916" y="897"/>
                </a:cxn>
                <a:cxn ang="0">
                  <a:pos x="2100" y="832"/>
                </a:cxn>
                <a:cxn ang="0">
                  <a:pos x="2220" y="756"/>
                </a:cxn>
                <a:cxn ang="0">
                  <a:pos x="2285" y="669"/>
                </a:cxn>
                <a:cxn ang="0">
                  <a:pos x="2290" y="560"/>
                </a:cxn>
                <a:cxn ang="0">
                  <a:pos x="2241" y="457"/>
                </a:cxn>
                <a:cxn ang="0">
                  <a:pos x="2144" y="364"/>
                </a:cxn>
                <a:cxn ang="0">
                  <a:pos x="2008" y="277"/>
                </a:cxn>
                <a:cxn ang="0">
                  <a:pos x="1769" y="157"/>
                </a:cxn>
                <a:cxn ang="0">
                  <a:pos x="1612" y="92"/>
                </a:cxn>
                <a:cxn ang="0">
                  <a:pos x="1476" y="43"/>
                </a:cxn>
                <a:cxn ang="0">
                  <a:pos x="1384" y="10"/>
                </a:cxn>
                <a:cxn ang="0">
                  <a:pos x="1346" y="0"/>
                </a:cxn>
                <a:cxn ang="0">
                  <a:pos x="1655" y="119"/>
                </a:cxn>
                <a:cxn ang="0">
                  <a:pos x="1948" y="255"/>
                </a:cxn>
                <a:cxn ang="0">
                  <a:pos x="2068" y="326"/>
                </a:cxn>
                <a:cxn ang="0">
                  <a:pos x="2171" y="402"/>
                </a:cxn>
                <a:cxn ang="0">
                  <a:pos x="2236" y="478"/>
                </a:cxn>
                <a:cxn ang="0">
                  <a:pos x="2263" y="560"/>
                </a:cxn>
                <a:cxn ang="0">
                  <a:pos x="2241" y="636"/>
                </a:cxn>
                <a:cxn ang="0">
                  <a:pos x="2171" y="702"/>
                </a:cxn>
                <a:cxn ang="0">
                  <a:pos x="2062" y="756"/>
                </a:cxn>
                <a:cxn ang="0">
                  <a:pos x="1921" y="800"/>
                </a:cxn>
                <a:cxn ang="0">
                  <a:pos x="1748" y="843"/>
                </a:cxn>
                <a:cxn ang="0">
                  <a:pos x="1351" y="908"/>
                </a:cxn>
                <a:cxn ang="0">
                  <a:pos x="923" y="968"/>
                </a:cxn>
                <a:cxn ang="0">
                  <a:pos x="521" y="1028"/>
                </a:cxn>
                <a:cxn ang="0">
                  <a:pos x="353" y="1066"/>
                </a:cxn>
                <a:cxn ang="0">
                  <a:pos x="206" y="1104"/>
                </a:cxn>
                <a:cxn ang="0">
                  <a:pos x="92" y="1148"/>
                </a:cxn>
                <a:cxn ang="0">
                  <a:pos x="22" y="1202"/>
                </a:cxn>
                <a:cxn ang="0">
                  <a:pos x="0" y="1262"/>
                </a:cxn>
                <a:cxn ang="0">
                  <a:pos x="27" y="1327"/>
                </a:cxn>
                <a:cxn ang="0">
                  <a:pos x="98" y="1382"/>
                </a:cxn>
                <a:cxn ang="0">
                  <a:pos x="196" y="1425"/>
                </a:cxn>
                <a:cxn ang="0">
                  <a:pos x="326" y="1469"/>
                </a:cxn>
                <a:cxn ang="0">
                  <a:pos x="217" y="1414"/>
                </a:cxn>
                <a:cxn ang="0">
                  <a:pos x="147" y="1360"/>
                </a:cxn>
                <a:cxn ang="0">
                  <a:pos x="120" y="1306"/>
                </a:cxn>
                <a:cxn ang="0">
                  <a:pos x="141" y="1257"/>
                </a:cxn>
                <a:cxn ang="0">
                  <a:pos x="212" y="1208"/>
                </a:cxn>
                <a:cxn ang="0">
                  <a:pos x="342" y="1164"/>
                </a:cxn>
                <a:cxn ang="0">
                  <a:pos x="527" y="1121"/>
                </a:cxn>
                <a:cxn ang="0">
                  <a:pos x="771" y="1088"/>
                </a:cxn>
              </a:cxnLst>
              <a:rect l="0" t="0" r="r" b="b"/>
              <a:pathLst>
                <a:path w="2296" h="1469">
                  <a:moveTo>
                    <a:pt x="771" y="1088"/>
                  </a:moveTo>
                  <a:lnTo>
                    <a:pt x="982" y="1061"/>
                  </a:lnTo>
                  <a:lnTo>
                    <a:pt x="1178" y="1034"/>
                  </a:lnTo>
                  <a:lnTo>
                    <a:pt x="1357" y="1012"/>
                  </a:lnTo>
                  <a:lnTo>
                    <a:pt x="1520" y="985"/>
                  </a:lnTo>
                  <a:lnTo>
                    <a:pt x="1666" y="957"/>
                  </a:lnTo>
                  <a:lnTo>
                    <a:pt x="1796" y="930"/>
                  </a:lnTo>
                  <a:lnTo>
                    <a:pt x="1916" y="897"/>
                  </a:lnTo>
                  <a:lnTo>
                    <a:pt x="2013" y="870"/>
                  </a:lnTo>
                  <a:lnTo>
                    <a:pt x="2100" y="832"/>
                  </a:lnTo>
                  <a:lnTo>
                    <a:pt x="2171" y="800"/>
                  </a:lnTo>
                  <a:lnTo>
                    <a:pt x="2220" y="756"/>
                  </a:lnTo>
                  <a:lnTo>
                    <a:pt x="2263" y="712"/>
                  </a:lnTo>
                  <a:lnTo>
                    <a:pt x="2285" y="669"/>
                  </a:lnTo>
                  <a:lnTo>
                    <a:pt x="2296" y="614"/>
                  </a:lnTo>
                  <a:lnTo>
                    <a:pt x="2290" y="560"/>
                  </a:lnTo>
                  <a:lnTo>
                    <a:pt x="2269" y="500"/>
                  </a:lnTo>
                  <a:lnTo>
                    <a:pt x="2241" y="457"/>
                  </a:lnTo>
                  <a:lnTo>
                    <a:pt x="2198" y="408"/>
                  </a:lnTo>
                  <a:lnTo>
                    <a:pt x="2144" y="364"/>
                  </a:lnTo>
                  <a:lnTo>
                    <a:pt x="2079" y="321"/>
                  </a:lnTo>
                  <a:lnTo>
                    <a:pt x="2008" y="277"/>
                  </a:lnTo>
                  <a:lnTo>
                    <a:pt x="1927" y="234"/>
                  </a:lnTo>
                  <a:lnTo>
                    <a:pt x="1769" y="157"/>
                  </a:lnTo>
                  <a:lnTo>
                    <a:pt x="1688" y="125"/>
                  </a:lnTo>
                  <a:lnTo>
                    <a:pt x="1612" y="92"/>
                  </a:lnTo>
                  <a:lnTo>
                    <a:pt x="1536" y="65"/>
                  </a:lnTo>
                  <a:lnTo>
                    <a:pt x="1476" y="43"/>
                  </a:lnTo>
                  <a:lnTo>
                    <a:pt x="1422" y="27"/>
                  </a:lnTo>
                  <a:lnTo>
                    <a:pt x="1384" y="10"/>
                  </a:lnTo>
                  <a:lnTo>
                    <a:pt x="1357" y="5"/>
                  </a:lnTo>
                  <a:lnTo>
                    <a:pt x="1346" y="0"/>
                  </a:lnTo>
                  <a:lnTo>
                    <a:pt x="1498" y="54"/>
                  </a:lnTo>
                  <a:lnTo>
                    <a:pt x="1655" y="119"/>
                  </a:lnTo>
                  <a:lnTo>
                    <a:pt x="1807" y="185"/>
                  </a:lnTo>
                  <a:lnTo>
                    <a:pt x="1948" y="255"/>
                  </a:lnTo>
                  <a:lnTo>
                    <a:pt x="2013" y="288"/>
                  </a:lnTo>
                  <a:lnTo>
                    <a:pt x="2068" y="326"/>
                  </a:lnTo>
                  <a:lnTo>
                    <a:pt x="2122" y="364"/>
                  </a:lnTo>
                  <a:lnTo>
                    <a:pt x="2171" y="402"/>
                  </a:lnTo>
                  <a:lnTo>
                    <a:pt x="2209" y="440"/>
                  </a:lnTo>
                  <a:lnTo>
                    <a:pt x="2236" y="478"/>
                  </a:lnTo>
                  <a:lnTo>
                    <a:pt x="2252" y="522"/>
                  </a:lnTo>
                  <a:lnTo>
                    <a:pt x="2263" y="560"/>
                  </a:lnTo>
                  <a:lnTo>
                    <a:pt x="2258" y="598"/>
                  </a:lnTo>
                  <a:lnTo>
                    <a:pt x="2241" y="636"/>
                  </a:lnTo>
                  <a:lnTo>
                    <a:pt x="2214" y="669"/>
                  </a:lnTo>
                  <a:lnTo>
                    <a:pt x="2171" y="702"/>
                  </a:lnTo>
                  <a:lnTo>
                    <a:pt x="2122" y="729"/>
                  </a:lnTo>
                  <a:lnTo>
                    <a:pt x="2062" y="756"/>
                  </a:lnTo>
                  <a:lnTo>
                    <a:pt x="1997" y="778"/>
                  </a:lnTo>
                  <a:lnTo>
                    <a:pt x="1921" y="800"/>
                  </a:lnTo>
                  <a:lnTo>
                    <a:pt x="1834" y="821"/>
                  </a:lnTo>
                  <a:lnTo>
                    <a:pt x="1748" y="843"/>
                  </a:lnTo>
                  <a:lnTo>
                    <a:pt x="1552" y="876"/>
                  </a:lnTo>
                  <a:lnTo>
                    <a:pt x="1351" y="908"/>
                  </a:lnTo>
                  <a:lnTo>
                    <a:pt x="1134" y="941"/>
                  </a:lnTo>
                  <a:lnTo>
                    <a:pt x="923" y="968"/>
                  </a:lnTo>
                  <a:lnTo>
                    <a:pt x="716" y="995"/>
                  </a:lnTo>
                  <a:lnTo>
                    <a:pt x="521" y="1028"/>
                  </a:lnTo>
                  <a:lnTo>
                    <a:pt x="434" y="1044"/>
                  </a:lnTo>
                  <a:lnTo>
                    <a:pt x="353" y="1066"/>
                  </a:lnTo>
                  <a:lnTo>
                    <a:pt x="277" y="1082"/>
                  </a:lnTo>
                  <a:lnTo>
                    <a:pt x="206" y="1104"/>
                  </a:lnTo>
                  <a:lnTo>
                    <a:pt x="147" y="1126"/>
                  </a:lnTo>
                  <a:lnTo>
                    <a:pt x="92" y="1148"/>
                  </a:lnTo>
                  <a:lnTo>
                    <a:pt x="54" y="1175"/>
                  </a:lnTo>
                  <a:lnTo>
                    <a:pt x="22" y="1202"/>
                  </a:lnTo>
                  <a:lnTo>
                    <a:pt x="6" y="1229"/>
                  </a:lnTo>
                  <a:lnTo>
                    <a:pt x="0" y="1262"/>
                  </a:lnTo>
                  <a:lnTo>
                    <a:pt x="11" y="1295"/>
                  </a:lnTo>
                  <a:lnTo>
                    <a:pt x="27" y="1327"/>
                  </a:lnTo>
                  <a:lnTo>
                    <a:pt x="54" y="1355"/>
                  </a:lnTo>
                  <a:lnTo>
                    <a:pt x="98" y="1382"/>
                  </a:lnTo>
                  <a:lnTo>
                    <a:pt x="141" y="1404"/>
                  </a:lnTo>
                  <a:lnTo>
                    <a:pt x="196" y="1425"/>
                  </a:lnTo>
                  <a:lnTo>
                    <a:pt x="261" y="1447"/>
                  </a:lnTo>
                  <a:lnTo>
                    <a:pt x="326" y="1469"/>
                  </a:lnTo>
                  <a:lnTo>
                    <a:pt x="266" y="1442"/>
                  </a:lnTo>
                  <a:lnTo>
                    <a:pt x="217" y="1414"/>
                  </a:lnTo>
                  <a:lnTo>
                    <a:pt x="174" y="1387"/>
                  </a:lnTo>
                  <a:lnTo>
                    <a:pt x="147" y="1360"/>
                  </a:lnTo>
                  <a:lnTo>
                    <a:pt x="125" y="1333"/>
                  </a:lnTo>
                  <a:lnTo>
                    <a:pt x="120" y="1306"/>
                  </a:lnTo>
                  <a:lnTo>
                    <a:pt x="125" y="1278"/>
                  </a:lnTo>
                  <a:lnTo>
                    <a:pt x="141" y="1257"/>
                  </a:lnTo>
                  <a:lnTo>
                    <a:pt x="174" y="1229"/>
                  </a:lnTo>
                  <a:lnTo>
                    <a:pt x="212" y="1208"/>
                  </a:lnTo>
                  <a:lnTo>
                    <a:pt x="272" y="1186"/>
                  </a:lnTo>
                  <a:lnTo>
                    <a:pt x="342" y="1164"/>
                  </a:lnTo>
                  <a:lnTo>
                    <a:pt x="423" y="1142"/>
                  </a:lnTo>
                  <a:lnTo>
                    <a:pt x="527" y="1121"/>
                  </a:lnTo>
                  <a:lnTo>
                    <a:pt x="641" y="1104"/>
                  </a:lnTo>
                  <a:lnTo>
                    <a:pt x="771" y="1088"/>
                  </a:lnTo>
                  <a:lnTo>
                    <a:pt x="771" y="1088"/>
                  </a:lnTo>
                  <a:close/>
                </a:path>
              </a:pathLst>
            </a:custGeom>
            <a:gradFill rotWithShape="0">
              <a:gsLst>
                <a:gs pos="0">
                  <a:schemeClr val="bg1">
                    <a:gamma/>
                    <a:shade val="84706"/>
                    <a:invGamma/>
                  </a:schemeClr>
                </a:gs>
                <a:gs pos="100000">
                  <a:schemeClr val="bg1"/>
                </a:gs>
              </a:gsLst>
              <a:lin ang="2700000" scaled="1"/>
            </a:gradFill>
            <a:ln w="9525">
              <a:noFill/>
              <a:round/>
              <a:headEnd/>
              <a:tailEnd/>
            </a:ln>
          </p:spPr>
          <p:txBody>
            <a:bodyPr/>
            <a:lstStyle/>
            <a:p>
              <a:pPr algn="ctr" fontAlgn="base">
                <a:spcBef>
                  <a:spcPct val="0"/>
                </a:spcBef>
                <a:spcAft>
                  <a:spcPct val="0"/>
                </a:spcAft>
                <a:defRPr/>
              </a:pPr>
              <a:endParaRPr lang="en-US" sz="2800" b="1" i="1">
                <a:solidFill>
                  <a:srgbClr val="FFFFFF"/>
                </a:solidFill>
              </a:endParaRPr>
            </a:p>
          </p:txBody>
        </p:sp>
        <p:sp>
          <p:nvSpPr>
            <p:cNvPr id="6155" name="Freeform 12"/>
            <p:cNvSpPr>
              <a:spLocks/>
            </p:cNvSpPr>
            <p:nvPr/>
          </p:nvSpPr>
          <p:spPr bwMode="hidden">
            <a:xfrm>
              <a:off x="0" y="0"/>
              <a:ext cx="5758" cy="1776"/>
            </a:xfrm>
            <a:custGeom>
              <a:avLst/>
              <a:gdLst>
                <a:gd name="T0" fmla="*/ 0 w 5740"/>
                <a:gd name="T1" fmla="*/ 0 h 1906"/>
                <a:gd name="T2" fmla="*/ 0 w 5740"/>
                <a:gd name="T3" fmla="*/ 1437 h 1906"/>
                <a:gd name="T4" fmla="*/ 5812 w 5740"/>
                <a:gd name="T5" fmla="*/ 1437 h 1906"/>
                <a:gd name="T6" fmla="*/ 5812 w 5740"/>
                <a:gd name="T7" fmla="*/ 0 h 1906"/>
                <a:gd name="T8" fmla="*/ 0 w 5740"/>
                <a:gd name="T9" fmla="*/ 0 h 1906"/>
                <a:gd name="T10" fmla="*/ 0 w 5740"/>
                <a:gd name="T11" fmla="*/ 0 h 190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5740" h="1906">
                  <a:moveTo>
                    <a:pt x="0" y="0"/>
                  </a:moveTo>
                  <a:lnTo>
                    <a:pt x="0" y="1906"/>
                  </a:lnTo>
                  <a:lnTo>
                    <a:pt x="5740" y="1906"/>
                  </a:lnTo>
                  <a:lnTo>
                    <a:pt x="5740" y="0"/>
                  </a:lnTo>
                  <a:lnTo>
                    <a:pt x="0" y="0"/>
                  </a:lnTo>
                  <a:close/>
                </a:path>
              </a:pathLst>
            </a:custGeom>
            <a:gradFill rotWithShape="0">
              <a:gsLst>
                <a:gs pos="0">
                  <a:schemeClr val="bg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fontAlgn="base" hangingPunct="0">
                <a:spcBef>
                  <a:spcPct val="0"/>
                </a:spcBef>
                <a:spcAft>
                  <a:spcPct val="0"/>
                </a:spcAft>
              </a:pPr>
              <a:endParaRPr lang="en-US" sz="2800" b="1" i="1">
                <a:solidFill>
                  <a:srgbClr val="FFFFFF"/>
                </a:solidFill>
              </a:endParaRPr>
            </a:p>
          </p:txBody>
        </p:sp>
      </p:grpSp>
      <p:sp>
        <p:nvSpPr>
          <p:cNvPr id="136205" name="Rectangle 13"/>
          <p:cNvSpPr>
            <a:spLocks noGrp="1" noRot="1" noChangeArrowheads="1"/>
          </p:cNvSpPr>
          <p:nvPr>
            <p:ph type="title"/>
          </p:nvPr>
        </p:nvSpPr>
        <p:spPr bwMode="auto">
          <a:xfrm>
            <a:off x="0" y="76201"/>
            <a:ext cx="12192000" cy="868363"/>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36206" name="Rectangle 14"/>
          <p:cNvSpPr>
            <a:spLocks noGrp="1" noChangeArrowheads="1"/>
          </p:cNvSpPr>
          <p:nvPr>
            <p:ph type="ftr" sz="quarter" idx="3"/>
          </p:nvPr>
        </p:nvSpPr>
        <p:spPr bwMode="auto">
          <a:xfrm>
            <a:off x="4165600" y="6248400"/>
            <a:ext cx="3860800" cy="47625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ctr" eaLnBrk="1" hangingPunct="1">
              <a:defRPr sz="1200" b="0" i="0">
                <a:latin typeface="Arial" charset="0"/>
              </a:defRPr>
            </a:lvl1pPr>
          </a:lstStyle>
          <a:p>
            <a:pPr fontAlgn="base">
              <a:spcBef>
                <a:spcPct val="0"/>
              </a:spcBef>
              <a:spcAft>
                <a:spcPct val="0"/>
              </a:spcAft>
              <a:defRPr/>
            </a:pPr>
            <a:endParaRPr lang="en-US">
              <a:solidFill>
                <a:srgbClr val="FFFFFF"/>
              </a:solidFill>
            </a:endParaRPr>
          </a:p>
        </p:txBody>
      </p:sp>
      <p:sp>
        <p:nvSpPr>
          <p:cNvPr id="6151" name="Rectangle 15"/>
          <p:cNvSpPr>
            <a:spLocks noGrp="1" noChangeArrowheads="1"/>
          </p:cNvSpPr>
          <p:nvPr>
            <p:ph type="body" idx="1"/>
          </p:nvPr>
        </p:nvSpPr>
        <p:spPr bwMode="auto">
          <a:xfrm>
            <a:off x="0" y="1066801"/>
            <a:ext cx="12090400" cy="5059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vi-VN" smtClean="0"/>
              <a:t> Click to edit Master text styles</a:t>
            </a:r>
          </a:p>
          <a:p>
            <a:pPr lvl="1"/>
            <a:r>
              <a:rPr lang="en-US" altLang="vi-VN" smtClean="0"/>
              <a:t>Second level</a:t>
            </a:r>
          </a:p>
          <a:p>
            <a:pPr lvl="2"/>
            <a:r>
              <a:rPr lang="en-US" altLang="vi-VN" smtClean="0"/>
              <a:t>Third level</a:t>
            </a:r>
          </a:p>
          <a:p>
            <a:pPr lvl="3"/>
            <a:r>
              <a:rPr lang="en-US" altLang="vi-VN" smtClean="0"/>
              <a:t>Fourth level</a:t>
            </a:r>
          </a:p>
          <a:p>
            <a:pPr lvl="4"/>
            <a:r>
              <a:rPr lang="en-US" altLang="vi-VN" smtClean="0"/>
              <a:t>Fifth level</a:t>
            </a:r>
          </a:p>
        </p:txBody>
      </p:sp>
      <p:sp>
        <p:nvSpPr>
          <p:cNvPr id="6152" name="Line 16"/>
          <p:cNvSpPr>
            <a:spLocks noChangeShapeType="1"/>
          </p:cNvSpPr>
          <p:nvPr/>
        </p:nvSpPr>
        <p:spPr bwMode="auto">
          <a:xfrm>
            <a:off x="0" y="914400"/>
            <a:ext cx="12192000" cy="0"/>
          </a:xfrm>
          <a:prstGeom prst="line">
            <a:avLst/>
          </a:prstGeom>
          <a:noFill/>
          <a:ln w="38100">
            <a:solidFill>
              <a:schemeClr val="hlink"/>
            </a:solidFill>
            <a:round/>
            <a:headEnd/>
            <a:tailEn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sz="2800" b="1" i="1">
              <a:solidFill>
                <a:srgbClr val="FFFFFF"/>
              </a:solidFill>
            </a:endParaRPr>
          </a:p>
        </p:txBody>
      </p:sp>
    </p:spTree>
    <p:extLst>
      <p:ext uri="{BB962C8B-B14F-4D97-AF65-F5344CB8AC3E}">
        <p14:creationId xmlns:p14="http://schemas.microsoft.com/office/powerpoint/2010/main" val="2177675779"/>
      </p:ext>
    </p:extLst>
  </p:cSld>
  <p:clrMap bg1="dk2" tx1="lt1" bg2="dk1" tx2="lt2" accent1="accent1" accent2="accent2" accent3="accent3" accent4="accent4" accent5="accent5" accent6="accent6" hlink="hlink" folHlink="folHlink"/>
  <p:sldLayoutIdLst>
    <p:sldLayoutId id="2147483714" r:id="rId1"/>
    <p:sldLayoutId id="2147483715" r:id="rId2"/>
    <p:sldLayoutId id="2147483716" r:id="rId3"/>
    <p:sldLayoutId id="2147483717" r:id="rId4"/>
    <p:sldLayoutId id="2147483718" r:id="rId5"/>
    <p:sldLayoutId id="2147483719" r:id="rId6"/>
    <p:sldLayoutId id="2147483720" r:id="rId7"/>
    <p:sldLayoutId id="2147483721" r:id="rId8"/>
    <p:sldLayoutId id="2147483722" r:id="rId9"/>
    <p:sldLayoutId id="2147483723" r:id="rId10"/>
    <p:sldLayoutId id="2147483724" r:id="rId11"/>
  </p:sldLayoutIdLst>
  <p:timing>
    <p:tnLst>
      <p:par>
        <p:cTn id="1" dur="indefinite" restart="never" nodeType="tmRoot"/>
      </p:par>
    </p:tnLst>
  </p:timing>
  <p:txStyles>
    <p:titleStyle>
      <a:lvl1pPr algn="just" rtl="0" eaLnBrk="0" fontAlgn="base" hangingPunct="0">
        <a:spcBef>
          <a:spcPct val="0"/>
        </a:spcBef>
        <a:spcAft>
          <a:spcPct val="0"/>
        </a:spcAft>
        <a:defRPr sz="2800" b="1">
          <a:solidFill>
            <a:schemeClr val="tx1"/>
          </a:solidFill>
          <a:effectLst>
            <a:outerShdw blurRad="38100" dist="38100" dir="2700000" algn="tl">
              <a:srgbClr val="000000"/>
            </a:outerShdw>
          </a:effectLst>
          <a:latin typeface="+mj-lt"/>
          <a:ea typeface="+mj-ea"/>
          <a:cs typeface="+mj-cs"/>
        </a:defRPr>
      </a:lvl1pPr>
      <a:lvl2pPr algn="just" rtl="0" eaLnBrk="0" fontAlgn="base" hangingPunct="0">
        <a:spcBef>
          <a:spcPct val="0"/>
        </a:spcBef>
        <a:spcAft>
          <a:spcPct val="0"/>
        </a:spcAft>
        <a:defRPr sz="2800" b="1">
          <a:solidFill>
            <a:schemeClr val="tx1"/>
          </a:solidFill>
          <a:effectLst>
            <a:outerShdw blurRad="38100" dist="38100" dir="2700000" algn="tl">
              <a:srgbClr val="000000"/>
            </a:outerShdw>
          </a:effectLst>
          <a:latin typeface="Times New Roman" pitchFamily="18" charset="0"/>
        </a:defRPr>
      </a:lvl2pPr>
      <a:lvl3pPr algn="just" rtl="0" eaLnBrk="0" fontAlgn="base" hangingPunct="0">
        <a:spcBef>
          <a:spcPct val="0"/>
        </a:spcBef>
        <a:spcAft>
          <a:spcPct val="0"/>
        </a:spcAft>
        <a:defRPr sz="2800" b="1">
          <a:solidFill>
            <a:schemeClr val="tx1"/>
          </a:solidFill>
          <a:effectLst>
            <a:outerShdw blurRad="38100" dist="38100" dir="2700000" algn="tl">
              <a:srgbClr val="000000"/>
            </a:outerShdw>
          </a:effectLst>
          <a:latin typeface="Times New Roman" pitchFamily="18" charset="0"/>
        </a:defRPr>
      </a:lvl3pPr>
      <a:lvl4pPr algn="just" rtl="0" eaLnBrk="0" fontAlgn="base" hangingPunct="0">
        <a:spcBef>
          <a:spcPct val="0"/>
        </a:spcBef>
        <a:spcAft>
          <a:spcPct val="0"/>
        </a:spcAft>
        <a:defRPr sz="2800" b="1">
          <a:solidFill>
            <a:schemeClr val="tx1"/>
          </a:solidFill>
          <a:effectLst>
            <a:outerShdw blurRad="38100" dist="38100" dir="2700000" algn="tl">
              <a:srgbClr val="000000"/>
            </a:outerShdw>
          </a:effectLst>
          <a:latin typeface="Times New Roman" pitchFamily="18" charset="0"/>
        </a:defRPr>
      </a:lvl4pPr>
      <a:lvl5pPr algn="just" rtl="0" eaLnBrk="0" fontAlgn="base" hangingPunct="0">
        <a:spcBef>
          <a:spcPct val="0"/>
        </a:spcBef>
        <a:spcAft>
          <a:spcPct val="0"/>
        </a:spcAft>
        <a:defRPr sz="2800" b="1">
          <a:solidFill>
            <a:schemeClr val="tx1"/>
          </a:solidFill>
          <a:effectLst>
            <a:outerShdw blurRad="38100" dist="38100" dir="2700000" algn="tl">
              <a:srgbClr val="000000"/>
            </a:outerShdw>
          </a:effectLst>
          <a:latin typeface="Times New Roman" pitchFamily="18" charset="0"/>
        </a:defRPr>
      </a:lvl5pPr>
      <a:lvl6pPr marL="457200" algn="just" rtl="0" fontAlgn="base">
        <a:spcBef>
          <a:spcPct val="0"/>
        </a:spcBef>
        <a:spcAft>
          <a:spcPct val="0"/>
        </a:spcAft>
        <a:defRPr sz="2800" b="1">
          <a:solidFill>
            <a:schemeClr val="tx1"/>
          </a:solidFill>
          <a:effectLst>
            <a:outerShdw blurRad="38100" dist="38100" dir="2700000" algn="tl">
              <a:srgbClr val="000000"/>
            </a:outerShdw>
          </a:effectLst>
          <a:latin typeface="Times New Roman" pitchFamily="18" charset="0"/>
        </a:defRPr>
      </a:lvl6pPr>
      <a:lvl7pPr marL="914400" algn="just" rtl="0" fontAlgn="base">
        <a:spcBef>
          <a:spcPct val="0"/>
        </a:spcBef>
        <a:spcAft>
          <a:spcPct val="0"/>
        </a:spcAft>
        <a:defRPr sz="2800" b="1">
          <a:solidFill>
            <a:schemeClr val="tx1"/>
          </a:solidFill>
          <a:effectLst>
            <a:outerShdw blurRad="38100" dist="38100" dir="2700000" algn="tl">
              <a:srgbClr val="000000"/>
            </a:outerShdw>
          </a:effectLst>
          <a:latin typeface="Times New Roman" pitchFamily="18" charset="0"/>
        </a:defRPr>
      </a:lvl7pPr>
      <a:lvl8pPr marL="1371600" algn="just" rtl="0" fontAlgn="base">
        <a:spcBef>
          <a:spcPct val="0"/>
        </a:spcBef>
        <a:spcAft>
          <a:spcPct val="0"/>
        </a:spcAft>
        <a:defRPr sz="2800" b="1">
          <a:solidFill>
            <a:schemeClr val="tx1"/>
          </a:solidFill>
          <a:effectLst>
            <a:outerShdw blurRad="38100" dist="38100" dir="2700000" algn="tl">
              <a:srgbClr val="000000"/>
            </a:outerShdw>
          </a:effectLst>
          <a:latin typeface="Times New Roman" pitchFamily="18" charset="0"/>
        </a:defRPr>
      </a:lvl8pPr>
      <a:lvl9pPr marL="1828800" algn="just" rtl="0" fontAlgn="base">
        <a:spcBef>
          <a:spcPct val="0"/>
        </a:spcBef>
        <a:spcAft>
          <a:spcPct val="0"/>
        </a:spcAft>
        <a:defRPr sz="2800" b="1">
          <a:solidFill>
            <a:schemeClr val="tx1"/>
          </a:solidFill>
          <a:effectLst>
            <a:outerShdw blurRad="38100" dist="38100" dir="2700000" algn="tl">
              <a:srgbClr val="000000"/>
            </a:outerShdw>
          </a:effectLst>
          <a:latin typeface="Times New Roman" pitchFamily="18" charset="0"/>
        </a:defRPr>
      </a:lvl9pPr>
    </p:titleStyle>
    <p:bodyStyle>
      <a:lvl1pPr marL="53975" indent="352425" algn="just" rtl="0" eaLnBrk="0" fontAlgn="base" hangingPunct="0">
        <a:lnSpc>
          <a:spcPct val="115000"/>
        </a:lnSpc>
        <a:spcBef>
          <a:spcPct val="20000"/>
        </a:spcBef>
        <a:spcAft>
          <a:spcPct val="0"/>
        </a:spcAft>
        <a:buClr>
          <a:schemeClr val="hlink"/>
        </a:buClr>
        <a:buSzPct val="70000"/>
        <a:buFont typeface="Wingdings" panose="05000000000000000000" pitchFamily="2" charset="2"/>
        <a:buChar char="n"/>
        <a:defRPr sz="2800" b="1" i="1">
          <a:solidFill>
            <a:schemeClr val="tx1"/>
          </a:solidFill>
          <a:latin typeface="+mn-lt"/>
          <a:ea typeface="+mn-ea"/>
          <a:cs typeface="+mn-cs"/>
        </a:defRPr>
      </a:lvl1pPr>
      <a:lvl2pPr marL="806450" indent="-285750" algn="just" rtl="0" eaLnBrk="0" fontAlgn="base" hangingPunct="0">
        <a:lnSpc>
          <a:spcPct val="115000"/>
        </a:lnSpc>
        <a:spcBef>
          <a:spcPct val="20000"/>
        </a:spcBef>
        <a:spcAft>
          <a:spcPct val="0"/>
        </a:spcAft>
        <a:buClr>
          <a:schemeClr val="accent2"/>
        </a:buClr>
        <a:buSzPct val="70000"/>
        <a:buFont typeface="Wingdings" panose="05000000000000000000" pitchFamily="2" charset="2"/>
        <a:buChar char="n"/>
        <a:defRPr sz="2800" b="1" i="1">
          <a:solidFill>
            <a:schemeClr val="hlink"/>
          </a:solidFill>
          <a:latin typeface="+mn-lt"/>
        </a:defRPr>
      </a:lvl2pPr>
      <a:lvl3pPr marL="1149350" indent="-228600" algn="just" rtl="0" eaLnBrk="0" fontAlgn="base" hangingPunct="0">
        <a:lnSpc>
          <a:spcPct val="115000"/>
        </a:lnSpc>
        <a:spcBef>
          <a:spcPct val="20000"/>
        </a:spcBef>
        <a:spcAft>
          <a:spcPct val="0"/>
        </a:spcAft>
        <a:buClr>
          <a:schemeClr val="tx2"/>
        </a:buClr>
        <a:buSzPct val="70000"/>
        <a:buFont typeface="Wingdings" panose="05000000000000000000" pitchFamily="2" charset="2"/>
        <a:buChar char="n"/>
        <a:defRPr sz="2400" b="1" i="1">
          <a:solidFill>
            <a:schemeClr val="tx1"/>
          </a:solidFill>
          <a:latin typeface="+mn-lt"/>
        </a:defRPr>
      </a:lvl3pPr>
      <a:lvl4pPr marL="1600200" indent="-228600" algn="just" rtl="0" eaLnBrk="0" fontAlgn="base" hangingPunct="0">
        <a:lnSpc>
          <a:spcPct val="115000"/>
        </a:lnSpc>
        <a:spcBef>
          <a:spcPct val="20000"/>
        </a:spcBef>
        <a:spcAft>
          <a:spcPct val="0"/>
        </a:spcAft>
        <a:buClr>
          <a:schemeClr val="accent2"/>
        </a:buClr>
        <a:buSzPct val="70000"/>
        <a:buFont typeface="Wingdings" panose="05000000000000000000" pitchFamily="2" charset="2"/>
        <a:buChar char="n"/>
        <a:defRPr sz="2000" b="1" i="1">
          <a:solidFill>
            <a:schemeClr val="tx1"/>
          </a:solidFill>
          <a:latin typeface="+mn-lt"/>
        </a:defRPr>
      </a:lvl4pPr>
      <a:lvl5pPr marL="2057400" indent="-228600" algn="just" rtl="0" eaLnBrk="0" fontAlgn="base" hangingPunct="0">
        <a:lnSpc>
          <a:spcPct val="115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mn-lt"/>
        </a:defRPr>
      </a:lvl5pPr>
      <a:lvl6pPr marL="2514600" indent="-228600" algn="just" rtl="0" fontAlgn="base">
        <a:lnSpc>
          <a:spcPct val="115000"/>
        </a:lnSpc>
        <a:spcBef>
          <a:spcPct val="20000"/>
        </a:spcBef>
        <a:spcAft>
          <a:spcPct val="0"/>
        </a:spcAft>
        <a:buClr>
          <a:schemeClr val="hlink"/>
        </a:buClr>
        <a:buSzPct val="70000"/>
        <a:buFont typeface="Wingdings" pitchFamily="2" charset="2"/>
        <a:buChar char="n"/>
        <a:defRPr sz="2000" b="1" i="1">
          <a:solidFill>
            <a:schemeClr val="tx1"/>
          </a:solidFill>
          <a:latin typeface="+mn-lt"/>
        </a:defRPr>
      </a:lvl6pPr>
      <a:lvl7pPr marL="2971800" indent="-228600" algn="just" rtl="0" fontAlgn="base">
        <a:lnSpc>
          <a:spcPct val="115000"/>
        </a:lnSpc>
        <a:spcBef>
          <a:spcPct val="20000"/>
        </a:spcBef>
        <a:spcAft>
          <a:spcPct val="0"/>
        </a:spcAft>
        <a:buClr>
          <a:schemeClr val="hlink"/>
        </a:buClr>
        <a:buSzPct val="70000"/>
        <a:buFont typeface="Wingdings" pitchFamily="2" charset="2"/>
        <a:buChar char="n"/>
        <a:defRPr sz="2000" b="1" i="1">
          <a:solidFill>
            <a:schemeClr val="tx1"/>
          </a:solidFill>
          <a:latin typeface="+mn-lt"/>
        </a:defRPr>
      </a:lvl7pPr>
      <a:lvl8pPr marL="3429000" indent="-228600" algn="just" rtl="0" fontAlgn="base">
        <a:lnSpc>
          <a:spcPct val="115000"/>
        </a:lnSpc>
        <a:spcBef>
          <a:spcPct val="20000"/>
        </a:spcBef>
        <a:spcAft>
          <a:spcPct val="0"/>
        </a:spcAft>
        <a:buClr>
          <a:schemeClr val="hlink"/>
        </a:buClr>
        <a:buSzPct val="70000"/>
        <a:buFont typeface="Wingdings" pitchFamily="2" charset="2"/>
        <a:buChar char="n"/>
        <a:defRPr sz="2000" b="1" i="1">
          <a:solidFill>
            <a:schemeClr val="tx1"/>
          </a:solidFill>
          <a:latin typeface="+mn-lt"/>
        </a:defRPr>
      </a:lvl8pPr>
      <a:lvl9pPr marL="3886200" indent="-228600" algn="just" rtl="0" fontAlgn="base">
        <a:lnSpc>
          <a:spcPct val="115000"/>
        </a:lnSpc>
        <a:spcBef>
          <a:spcPct val="20000"/>
        </a:spcBef>
        <a:spcAft>
          <a:spcPct val="0"/>
        </a:spcAft>
        <a:buClr>
          <a:schemeClr val="hlink"/>
        </a:buClr>
        <a:buSzPct val="70000"/>
        <a:buFont typeface="Wingdings" pitchFamily="2" charset="2"/>
        <a:buChar char="n"/>
        <a:defRPr sz="2000" b="1" i="1">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0" name="Title Placeholder 1"/>
          <p:cNvSpPr>
            <a:spLocks noGrp="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
        <p:nvSpPr>
          <p:cNvPr id="2051" name="Text Placeholder 2"/>
          <p:cNvSpPr>
            <a:spLocks noGrp="1"/>
          </p:cNvSpPr>
          <p:nvPr>
            <p:ph type="body" idx="1"/>
          </p:nvPr>
        </p:nvSpPr>
        <p:spPr bwMode="auto">
          <a:xfrm>
            <a:off x="609600" y="1600200"/>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4" name="Date Placeholder 3"/>
          <p:cNvSpPr>
            <a:spLocks noGrp="1"/>
          </p:cNvSpPr>
          <p:nvPr>
            <p:ph type="dt" sz="half" idx="2"/>
          </p:nvPr>
        </p:nvSpPr>
        <p:spPr>
          <a:xfrm>
            <a:off x="609600" y="6356350"/>
            <a:ext cx="2844800" cy="365125"/>
          </a:xfrm>
          <a:prstGeom prst="rect">
            <a:avLst/>
          </a:prstGeom>
        </p:spPr>
        <p:txBody>
          <a:bodyPr vert="horz" lIns="91440" tIns="45720" rIns="91440" bIns="45720" rtlCol="0" anchor="ctr"/>
          <a:lstStyle>
            <a:lvl1pPr algn="l" eaLnBrk="0" hangingPunct="0">
              <a:defRPr sz="1200">
                <a:solidFill>
                  <a:prstClr val="black">
                    <a:tint val="75000"/>
                  </a:prstClr>
                </a:solidFill>
                <a:latin typeface="Verdana" pitchFamily="34" charset="0"/>
                <a:cs typeface="+mn-cs"/>
              </a:defRPr>
            </a:lvl1pPr>
          </a:lstStyle>
          <a:p>
            <a:pPr fontAlgn="base">
              <a:spcBef>
                <a:spcPct val="0"/>
              </a:spcBef>
              <a:spcAft>
                <a:spcPct val="0"/>
              </a:spcAft>
              <a:defRPr/>
            </a:pPr>
            <a:endParaRPr lang="en-US" altLang="en-US"/>
          </a:p>
        </p:txBody>
      </p:sp>
      <p:sp>
        <p:nvSpPr>
          <p:cNvPr id="5" name="Footer Placeholder 4"/>
          <p:cNvSpPr>
            <a:spLocks noGrp="1"/>
          </p:cNvSpPr>
          <p:nvPr>
            <p:ph type="ftr" sz="quarter" idx="3"/>
          </p:nvPr>
        </p:nvSpPr>
        <p:spPr>
          <a:xfrm>
            <a:off x="4165600" y="6356350"/>
            <a:ext cx="3860800" cy="365125"/>
          </a:xfrm>
          <a:prstGeom prst="rect">
            <a:avLst/>
          </a:prstGeom>
        </p:spPr>
        <p:txBody>
          <a:bodyPr vert="horz" lIns="91440" tIns="45720" rIns="91440" bIns="45720" rtlCol="0" anchor="ctr"/>
          <a:lstStyle>
            <a:lvl1pPr algn="ctr" eaLnBrk="0" hangingPunct="0">
              <a:defRPr sz="1200">
                <a:solidFill>
                  <a:prstClr val="black">
                    <a:tint val="75000"/>
                  </a:prstClr>
                </a:solidFill>
                <a:latin typeface="Verdana" pitchFamily="34" charset="0"/>
                <a:cs typeface="+mn-cs"/>
              </a:defRPr>
            </a:lvl1pPr>
          </a:lstStyle>
          <a:p>
            <a:pPr fontAlgn="base">
              <a:spcBef>
                <a:spcPct val="0"/>
              </a:spcBef>
              <a:spcAft>
                <a:spcPct val="0"/>
              </a:spcAft>
              <a:defRPr/>
            </a:pPr>
            <a:endParaRPr lang="en-US" altLang="en-US"/>
          </a:p>
        </p:txBody>
      </p:sp>
      <p:sp>
        <p:nvSpPr>
          <p:cNvPr id="6" name="Slide Number Placeholder 5"/>
          <p:cNvSpPr>
            <a:spLocks noGrp="1"/>
          </p:cNvSpPr>
          <p:nvPr>
            <p:ph type="sldNum" sz="quarter" idx="4"/>
          </p:nvPr>
        </p:nvSpPr>
        <p:spPr>
          <a:xfrm>
            <a:off x="8737600" y="6356350"/>
            <a:ext cx="2844800" cy="365125"/>
          </a:xfrm>
          <a:prstGeom prst="rect">
            <a:avLst/>
          </a:prstGeom>
        </p:spPr>
        <p:txBody>
          <a:bodyPr vert="horz" wrap="square" lIns="91440" tIns="45720" rIns="91440" bIns="45720" numCol="1" anchor="ctr" anchorCtr="0" compatLnSpc="1">
            <a:prstTxWarp prst="textNoShape">
              <a:avLst/>
            </a:prstTxWarp>
          </a:bodyPr>
          <a:lstStyle>
            <a:lvl1pPr algn="r" eaLnBrk="0" hangingPunct="0">
              <a:defRPr sz="1200">
                <a:solidFill>
                  <a:srgbClr val="898989"/>
                </a:solidFill>
                <a:latin typeface="Verdana" panose="020B0604030504040204" pitchFamily="34" charset="0"/>
              </a:defRPr>
            </a:lvl1pPr>
          </a:lstStyle>
          <a:p>
            <a:pPr fontAlgn="base">
              <a:spcBef>
                <a:spcPct val="0"/>
              </a:spcBef>
              <a:spcAft>
                <a:spcPct val="0"/>
              </a:spcAft>
              <a:defRPr/>
            </a:pPr>
            <a:fld id="{270500C9-02E6-455F-A5E9-B8CAB2D001EB}" type="slidenum">
              <a:rPr lang="en-US" altLang="en-US">
                <a:cs typeface="Arial" panose="020B0604020202020204" pitchFamily="34" charset="0"/>
              </a:rPr>
              <a:pPr fontAlgn="base">
                <a:spcBef>
                  <a:spcPct val="0"/>
                </a:spcBef>
                <a:spcAft>
                  <a:spcPct val="0"/>
                </a:spcAft>
                <a:defRPr/>
              </a:pPr>
              <a:t>‹#›</a:t>
            </a:fld>
            <a:endParaRPr lang="en-US" altLang="en-US">
              <a:cs typeface="Arial" panose="020B0604020202020204" pitchFamily="34" charset="0"/>
            </a:endParaRPr>
          </a:p>
        </p:txBody>
      </p:sp>
    </p:spTree>
    <p:extLst>
      <p:ext uri="{BB962C8B-B14F-4D97-AF65-F5344CB8AC3E}">
        <p14:creationId xmlns:p14="http://schemas.microsoft.com/office/powerpoint/2010/main" val="379226926"/>
      </p:ext>
    </p:extLst>
  </p:cSld>
  <p:clrMap bg1="lt1" tx1="dk1" bg2="lt2" tx2="dk2" accent1="accent1" accent2="accent2" accent3="accent3" accent4="accent4" accent5="accent5" accent6="accent6" hlink="hlink" folHlink="folHlink"/>
  <p:sldLayoutIdLst>
    <p:sldLayoutId id="2147483775" r:id="rId1"/>
    <p:sldLayoutId id="2147483776" r:id="rId2"/>
    <p:sldLayoutId id="2147483777" r:id="rId3"/>
    <p:sldLayoutId id="2147483778" r:id="rId4"/>
    <p:sldLayoutId id="2147483779" r:id="rId5"/>
    <p:sldLayoutId id="2147483780" r:id="rId6"/>
    <p:sldLayoutId id="2147483781" r:id="rId7"/>
    <p:sldLayoutId id="2147483782" r:id="rId8"/>
    <p:sldLayoutId id="2147483783" r:id="rId9"/>
    <p:sldLayoutId id="2147483784" r:id="rId10"/>
    <p:sldLayoutId id="2147483785" r:id="rId11"/>
    <p:sldLayoutId id="2147483786" r:id="rId12"/>
    <p:sldLayoutId id="2147483787" r:id="rId13"/>
    <p:sldLayoutId id="2147483788" r:id="rId14"/>
    <p:sldLayoutId id="2147483862" r:id="rId15"/>
    <p:sldLayoutId id="2147483863" r:id="rId16"/>
    <p:sldLayoutId id="2147483864" r:id="rId17"/>
    <p:sldLayoutId id="2147483865" r:id="rId18"/>
    <p:sldLayoutId id="2147483866" r:id="rId19"/>
    <p:sldLayoutId id="2147483867" r:id="rId20"/>
    <p:sldLayoutId id="2147483868" r:id="rId21"/>
    <p:sldLayoutId id="2147483869" r:id="rId22"/>
    <p:sldLayoutId id="2147483870" r:id="rId23"/>
    <p:sldLayoutId id="2147483871" r:id="rId24"/>
    <p:sldLayoutId id="2147483872" r:id="rId25"/>
    <p:sldLayoutId id="2147483873" r:id="rId26"/>
  </p:sldLayoutIdLst>
  <p:timing>
    <p:tnLst>
      <p:par>
        <p:cTn id="1" dur="indefinite" restart="never" nodeType="tmRoot"/>
      </p:par>
    </p:tnLst>
  </p:timing>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Times New Roman" pitchFamily="18" charset="0"/>
        </a:defRPr>
      </a:lvl2pPr>
      <a:lvl3pPr algn="ctr" rtl="0" eaLnBrk="0" fontAlgn="base" hangingPunct="0">
        <a:spcBef>
          <a:spcPct val="0"/>
        </a:spcBef>
        <a:spcAft>
          <a:spcPct val="0"/>
        </a:spcAft>
        <a:defRPr sz="4400">
          <a:solidFill>
            <a:schemeClr val="tx1"/>
          </a:solidFill>
          <a:latin typeface="Times New Roman" pitchFamily="18" charset="0"/>
        </a:defRPr>
      </a:lvl3pPr>
      <a:lvl4pPr algn="ctr" rtl="0" eaLnBrk="0" fontAlgn="base" hangingPunct="0">
        <a:spcBef>
          <a:spcPct val="0"/>
        </a:spcBef>
        <a:spcAft>
          <a:spcPct val="0"/>
        </a:spcAft>
        <a:defRPr sz="4400">
          <a:solidFill>
            <a:schemeClr val="tx1"/>
          </a:solidFill>
          <a:latin typeface="Times New Roman" pitchFamily="18" charset="0"/>
        </a:defRPr>
      </a:lvl4pPr>
      <a:lvl5pPr algn="ctr" rtl="0" eaLnBrk="0" fontAlgn="base" hangingPunct="0">
        <a:spcBef>
          <a:spcPct val="0"/>
        </a:spcBef>
        <a:spcAft>
          <a:spcPct val="0"/>
        </a:spcAft>
        <a:defRPr sz="4400">
          <a:solidFill>
            <a:schemeClr val="tx1"/>
          </a:solidFill>
          <a:latin typeface="Times New Roman" pitchFamily="18"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44.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50.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50.xml"/></Relationships>
</file>

<file path=ppt/slides/_rels/slide4.xml.rels><?xml version="1.0" encoding="UTF-8" standalone="yes"?>
<Relationships xmlns="http://schemas.openxmlformats.org/package/2006/relationships"><Relationship Id="rId3" Type="http://schemas.openxmlformats.org/officeDocument/2006/relationships/slide" Target="slide28.xml"/><Relationship Id="rId2" Type="http://schemas.openxmlformats.org/officeDocument/2006/relationships/notesSlide" Target="../notesSlides/notesSlide2.xml"/><Relationship Id="rId1" Type="http://schemas.openxmlformats.org/officeDocument/2006/relationships/slideLayout" Target="../slideLayouts/slideLayout58.xml"/><Relationship Id="rId5" Type="http://schemas.openxmlformats.org/officeDocument/2006/relationships/slide" Target="slide41.xml"/><Relationship Id="rId4" Type="http://schemas.openxmlformats.org/officeDocument/2006/relationships/slide" Target="slide36.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59.xml"/></Relationships>
</file>

<file path=ppt/slides/_rels/slide6.xml.rels><?xml version="1.0" encoding="UTF-8" standalone="yes"?>
<Relationships xmlns="http://schemas.openxmlformats.org/package/2006/relationships"><Relationship Id="rId2" Type="http://schemas.openxmlformats.org/officeDocument/2006/relationships/hyperlink" Target="../../mon%20DLCMCDCSVN/chuong%201/xam%20luoc.mpg" TargetMode="External"/><Relationship Id="rId1" Type="http://schemas.openxmlformats.org/officeDocument/2006/relationships/slideLayout" Target="../slideLayouts/slideLayout60.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60.xml"/></Relationships>
</file>

<file path=ppt/slides/_rels/slide8.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slideLayout" Target="../slideLayouts/slideLayout60.xml"/><Relationship Id="rId1" Type="http://schemas.openxmlformats.org/officeDocument/2006/relationships/video" Target="file:///E:\M5N51\FA\Phim\CHUY&#202;N%20&#272;&#7872;%201\C&#7843;nh%20Nd&#226;n%20VN.MPG" TargetMode="External"/><Relationship Id="rId5" Type="http://schemas.openxmlformats.org/officeDocument/2006/relationships/image" Target="../media/image5.png"/><Relationship Id="rId4" Type="http://schemas.openxmlformats.org/officeDocument/2006/relationships/image" Target="../media/image4.jpeg"/></Relationships>
</file>

<file path=ppt/slides/_rels/slide9.xml.rels><?xml version="1.0" encoding="UTF-8" standalone="yes"?>
<Relationships xmlns="http://schemas.openxmlformats.org/package/2006/relationships"><Relationship Id="rId8" Type="http://schemas.openxmlformats.org/officeDocument/2006/relationships/image" Target="../media/image10.jpeg"/><Relationship Id="rId3" Type="http://schemas.openxmlformats.org/officeDocument/2006/relationships/image" Target="../media/image7.png"/><Relationship Id="rId7" Type="http://schemas.openxmlformats.org/officeDocument/2006/relationships/image" Target="../media/image9.jpeg"/><Relationship Id="rId12" Type="http://schemas.openxmlformats.org/officeDocument/2006/relationships/image" Target="../media/image13.jpeg"/><Relationship Id="rId2" Type="http://schemas.openxmlformats.org/officeDocument/2006/relationships/image" Target="../media/image6.png"/><Relationship Id="rId1" Type="http://schemas.openxmlformats.org/officeDocument/2006/relationships/slideLayout" Target="../slideLayouts/slideLayout61.xml"/><Relationship Id="rId6" Type="http://schemas.openxmlformats.org/officeDocument/2006/relationships/image" Target="../media/image3.jpeg"/><Relationship Id="rId11" Type="http://schemas.openxmlformats.org/officeDocument/2006/relationships/hyperlink" Target="../../../PHIM/Vi%20deo%20HCM/Bac%20Ho%20voi%20chien%20tranh%20chong%20Phap%20-%20My/Chinh%20sach%20thong%20tri%20cua%20Phap%20o%20VN.MPG" TargetMode="External"/><Relationship Id="rId5" Type="http://schemas.openxmlformats.org/officeDocument/2006/relationships/image" Target="../media/image8.jpeg"/><Relationship Id="rId10" Type="http://schemas.openxmlformats.org/officeDocument/2006/relationships/image" Target="../media/image12.jpeg"/><Relationship Id="rId4" Type="http://schemas.openxmlformats.org/officeDocument/2006/relationships/hyperlink" Target="http://images.google.com.vn/imgres?imgurl=http://i38.tinypic.com/2h4yr8w.jpg&amp;imgrefurl=http://web.datviet.com/blogs/forums/c-ba-o-gia-m-ba-n/174544-ba-n-ae-via-t-nam-ma-i-nha-t-kha-ng-ca-n-trae-ng-sa-hoa-ng-sa.html&amp;usg=__9REpXVodzIQGflGjK-W4xsKd33c=&amp;h=1272&amp;w=900&amp;sz=272&amp;hl=vi&amp;start=11&amp;um=1&amp;tbnid=x0PzStQCkjdzPM:&amp;tbnh=150&amp;tbnw=106&amp;prev=/images?q=b%E1%BA%A3n+%C4%91%E1%BB%93+th%E1%BA%BF+gi%E1%BB%9Bi&amp;hl=vi&amp;sa=N&amp;um=1" TargetMode="External"/><Relationship Id="rId9" Type="http://schemas.openxmlformats.org/officeDocument/2006/relationships/image" Target="../media/image11.jpe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2.xml"/></Relationships>
</file>

<file path=ppt/slides/_rels/slide11.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50.xml"/><Relationship Id="rId4" Type="http://schemas.openxmlformats.org/officeDocument/2006/relationships/image" Target="../media/image16.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50.xml"/></Relationships>
</file>

<file path=ppt/slides/_rels/slide13.xml.rels><?xml version="1.0" encoding="UTF-8" standalone="yes"?>
<Relationships xmlns="http://schemas.openxmlformats.org/package/2006/relationships"><Relationship Id="rId3" Type="http://schemas.openxmlformats.org/officeDocument/2006/relationships/image" Target="../media/image18.jpeg"/><Relationship Id="rId7" Type="http://schemas.openxmlformats.org/officeDocument/2006/relationships/image" Target="../media/image22.jpeg"/><Relationship Id="rId2" Type="http://schemas.openxmlformats.org/officeDocument/2006/relationships/image" Target="../media/image17.jpeg"/><Relationship Id="rId1" Type="http://schemas.openxmlformats.org/officeDocument/2006/relationships/slideLayout" Target="../slideLayouts/slideLayout63.xml"/><Relationship Id="rId6" Type="http://schemas.openxmlformats.org/officeDocument/2006/relationships/image" Target="../media/image21.jpeg"/><Relationship Id="rId5" Type="http://schemas.openxmlformats.org/officeDocument/2006/relationships/image" Target="../media/image20.jpeg"/><Relationship Id="rId4" Type="http://schemas.openxmlformats.org/officeDocument/2006/relationships/image" Target="../media/image19.jpe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65.xml"/></Relationships>
</file>

<file path=ppt/slides/_rels/slide16.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jpeg"/><Relationship Id="rId1" Type="http://schemas.openxmlformats.org/officeDocument/2006/relationships/slideLayout" Target="../slideLayouts/slideLayout50.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50.xml"/></Relationships>
</file>

<file path=ppt/slides/_rels/slide18.xml.rels><?xml version="1.0" encoding="UTF-8" standalone="yes"?>
<Relationships xmlns="http://schemas.openxmlformats.org/package/2006/relationships"><Relationship Id="rId3" Type="http://schemas.openxmlformats.org/officeDocument/2006/relationships/hyperlink" Target="file:///K:\SAN%20PHAM%20CAC%20NHANH%20DE%20AN-%2011-06\T%20-%20SP%20NHANH%206%20-%20TRIET%20-%20SINH\imgres" TargetMode="External"/><Relationship Id="rId2" Type="http://schemas.openxmlformats.org/officeDocument/2006/relationships/image" Target="../media/image25.png"/><Relationship Id="rId1" Type="http://schemas.openxmlformats.org/officeDocument/2006/relationships/slideLayout" Target="../slideLayouts/slideLayout45.xml"/><Relationship Id="rId5" Type="http://schemas.openxmlformats.org/officeDocument/2006/relationships/image" Target="http://images.google.com.vn/images?q=tbn:RS-95gNryEMJ:www.chuaviengiac.org/images/thichca_bode.jpg" TargetMode="External"/><Relationship Id="rId4" Type="http://schemas.openxmlformats.org/officeDocument/2006/relationships/image" Target="../media/image26.jpeg"/></Relationships>
</file>

<file path=ppt/slides/_rels/slide19.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7.jpeg"/><Relationship Id="rId1" Type="http://schemas.openxmlformats.org/officeDocument/2006/relationships/slideLayout" Target="../slideLayouts/slideLayout50.xml"/><Relationship Id="rId4" Type="http://schemas.openxmlformats.org/officeDocument/2006/relationships/image" Target="../media/image29.jpeg"/></Relationships>
</file>

<file path=ppt/slides/_rels/slide20.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30.jpeg"/><Relationship Id="rId1" Type="http://schemas.openxmlformats.org/officeDocument/2006/relationships/slideLayout" Target="../slideLayouts/slideLayout45.xml"/></Relationships>
</file>

<file path=ppt/slides/_rels/slide21.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45.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50.xml"/></Relationships>
</file>

<file path=ppt/slides/_rels/slide23.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jpeg"/><Relationship Id="rId1" Type="http://schemas.openxmlformats.org/officeDocument/2006/relationships/slideLayout" Target="../slideLayouts/slideLayout45.xml"/><Relationship Id="rId5" Type="http://schemas.openxmlformats.org/officeDocument/2006/relationships/image" Target="../media/image36.png"/><Relationship Id="rId4" Type="http://schemas.openxmlformats.org/officeDocument/2006/relationships/image" Target="../media/image35.jpe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45.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33.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6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45.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6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67.xml"/></Relationships>
</file>

<file path=ppt/slides/_rels/slide30.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image" Target="../media/image37.jpeg"/><Relationship Id="rId1" Type="http://schemas.openxmlformats.org/officeDocument/2006/relationships/slideLayout" Target="../slideLayouts/slideLayout50.xml"/><Relationship Id="rId6" Type="http://schemas.openxmlformats.org/officeDocument/2006/relationships/image" Target="../media/image41.jpeg"/><Relationship Id="rId5" Type="http://schemas.openxmlformats.org/officeDocument/2006/relationships/image" Target="../media/image40.jpeg"/><Relationship Id="rId4" Type="http://schemas.openxmlformats.org/officeDocument/2006/relationships/image" Target="../media/image39.jpe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45.xml"/></Relationships>
</file>

<file path=ppt/slides/_rels/slide32.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50.xml"/></Relationships>
</file>

<file path=ppt/slides/_rels/slide33.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45.xml"/></Relationships>
</file>

<file path=ppt/slides/_rels/slide34.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image" Target="../media/image44.png"/><Relationship Id="rId1" Type="http://schemas.openxmlformats.org/officeDocument/2006/relationships/slideLayout" Target="../slideLayouts/slideLayout50.xml"/><Relationship Id="rId4" Type="http://schemas.openxmlformats.org/officeDocument/2006/relationships/image" Target="../media/image46.jpeg"/></Relationships>
</file>

<file path=ppt/slides/_rels/slide35.xml.rels><?xml version="1.0" encoding="UTF-8" standalone="yes"?>
<Relationships xmlns="http://schemas.openxmlformats.org/package/2006/relationships"><Relationship Id="rId3" Type="http://schemas.openxmlformats.org/officeDocument/2006/relationships/slideLayout" Target="../slideLayouts/slideLayout67.xml"/><Relationship Id="rId2" Type="http://schemas.openxmlformats.org/officeDocument/2006/relationships/video" Target="file:///D:\_LY%20TU%20TRONG\_CAO%20DANG\_GDCT\bai%202\khong%20co%20gi%20quy%20hon%20DLTD.mpg" TargetMode="External"/><Relationship Id="rId1" Type="http://schemas.microsoft.com/office/2007/relationships/media" Target="file:///D:\_LY%20TU%20TRONG\_CAO%20DANG\_GDCT\bai%202\khong%20co%20gi%20quy%20hon%20DLTD.mpg" TargetMode="External"/><Relationship Id="rId4" Type="http://schemas.openxmlformats.org/officeDocument/2006/relationships/image" Target="../media/image47.png"/></Relationships>
</file>

<file path=ppt/slides/_rels/slide36.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image" Target="../media/image48.jpeg"/><Relationship Id="rId1" Type="http://schemas.openxmlformats.org/officeDocument/2006/relationships/slideLayout" Target="../slideLayouts/slideLayout45.xml"/><Relationship Id="rId4" Type="http://schemas.openxmlformats.org/officeDocument/2006/relationships/image" Target="../media/image50.png"/></Relationships>
</file>

<file path=ppt/slides/_rels/slide37.xml.rels><?xml version="1.0" encoding="UTF-8" standalone="yes"?>
<Relationships xmlns="http://schemas.openxmlformats.org/package/2006/relationships"><Relationship Id="rId3" Type="http://schemas.openxmlformats.org/officeDocument/2006/relationships/image" Target="../media/image52.jpeg"/><Relationship Id="rId2" Type="http://schemas.openxmlformats.org/officeDocument/2006/relationships/image" Target="../media/image51.jpeg"/><Relationship Id="rId1" Type="http://schemas.openxmlformats.org/officeDocument/2006/relationships/slideLayout" Target="../slideLayouts/slideLayout45.xml"/><Relationship Id="rId5" Type="http://schemas.openxmlformats.org/officeDocument/2006/relationships/image" Target="../media/image54.png"/><Relationship Id="rId4" Type="http://schemas.openxmlformats.org/officeDocument/2006/relationships/image" Target="../media/image53.jpeg"/></Relationships>
</file>

<file path=ppt/slides/_rels/slide38.xml.rels><?xml version="1.0" encoding="UTF-8" standalone="yes"?>
<Relationships xmlns="http://schemas.openxmlformats.org/package/2006/relationships"><Relationship Id="rId3" Type="http://schemas.openxmlformats.org/officeDocument/2006/relationships/image" Target="../media/image56.jpeg"/><Relationship Id="rId2" Type="http://schemas.openxmlformats.org/officeDocument/2006/relationships/image" Target="../media/image55.jpeg"/><Relationship Id="rId1" Type="http://schemas.openxmlformats.org/officeDocument/2006/relationships/slideLayout" Target="../slideLayouts/slideLayout45.xml"/><Relationship Id="rId6" Type="http://schemas.openxmlformats.org/officeDocument/2006/relationships/image" Target="../media/image59.png"/><Relationship Id="rId5" Type="http://schemas.openxmlformats.org/officeDocument/2006/relationships/image" Target="../media/image58.jpeg"/><Relationship Id="rId4" Type="http://schemas.openxmlformats.org/officeDocument/2006/relationships/image" Target="../media/image57.png"/></Relationships>
</file>

<file path=ppt/slides/_rels/slide39.xml.rels><?xml version="1.0" encoding="UTF-8" standalone="yes"?>
<Relationships xmlns="http://schemas.openxmlformats.org/package/2006/relationships"><Relationship Id="rId3" Type="http://schemas.openxmlformats.org/officeDocument/2006/relationships/image" Target="../media/image61.jpeg"/><Relationship Id="rId2" Type="http://schemas.openxmlformats.org/officeDocument/2006/relationships/image" Target="../media/image60.jpeg"/><Relationship Id="rId1" Type="http://schemas.openxmlformats.org/officeDocument/2006/relationships/slideLayout" Target="../slideLayouts/slideLayout45.xml"/></Relationships>
</file>

<file path=ppt/slides/_rels/slide40.xml.rels><?xml version="1.0" encoding="UTF-8" standalone="yes"?>
<Relationships xmlns="http://schemas.openxmlformats.org/package/2006/relationships"><Relationship Id="rId3" Type="http://schemas.openxmlformats.org/officeDocument/2006/relationships/image" Target="../media/image63.png"/><Relationship Id="rId2" Type="http://schemas.openxmlformats.org/officeDocument/2006/relationships/image" Target="../media/image62.png"/><Relationship Id="rId1" Type="http://schemas.openxmlformats.org/officeDocument/2006/relationships/slideLayout" Target="../slideLayouts/slideLayout50.xml"/></Relationships>
</file>

<file path=ppt/slides/_rels/slide41.xml.rels><?xml version="1.0" encoding="UTF-8" standalone="yes"?>
<Relationships xmlns="http://schemas.openxmlformats.org/package/2006/relationships"><Relationship Id="rId8" Type="http://schemas.openxmlformats.org/officeDocument/2006/relationships/image" Target="../media/image69.jpeg"/><Relationship Id="rId3" Type="http://schemas.openxmlformats.org/officeDocument/2006/relationships/image" Target="../media/image64.jpeg"/><Relationship Id="rId7" Type="http://schemas.openxmlformats.org/officeDocument/2006/relationships/image" Target="../media/image68.jpeg"/><Relationship Id="rId2" Type="http://schemas.openxmlformats.org/officeDocument/2006/relationships/notesSlide" Target="../notesSlides/notesSlide3.xml"/><Relationship Id="rId1" Type="http://schemas.openxmlformats.org/officeDocument/2006/relationships/slideLayout" Target="../slideLayouts/slideLayout50.xml"/><Relationship Id="rId6" Type="http://schemas.openxmlformats.org/officeDocument/2006/relationships/image" Target="../media/image67.jpeg"/><Relationship Id="rId11" Type="http://schemas.openxmlformats.org/officeDocument/2006/relationships/image" Target="../media/image72.png"/><Relationship Id="rId5" Type="http://schemas.openxmlformats.org/officeDocument/2006/relationships/image" Target="../media/image66.jpeg"/><Relationship Id="rId10" Type="http://schemas.openxmlformats.org/officeDocument/2006/relationships/image" Target="../media/image71.jpeg"/><Relationship Id="rId4" Type="http://schemas.openxmlformats.org/officeDocument/2006/relationships/image" Target="../media/image65.jpeg"/><Relationship Id="rId9" Type="http://schemas.openxmlformats.org/officeDocument/2006/relationships/image" Target="../media/image70.jpeg"/></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45.xml"/></Relationships>
</file>

<file path=ppt/slides/_rels/slide43.xml.rels><?xml version="1.0" encoding="UTF-8" standalone="yes"?>
<Relationships xmlns="http://schemas.openxmlformats.org/package/2006/relationships"><Relationship Id="rId3" Type="http://schemas.openxmlformats.org/officeDocument/2006/relationships/image" Target="../media/image74.png"/><Relationship Id="rId2" Type="http://schemas.openxmlformats.org/officeDocument/2006/relationships/image" Target="../media/image73.jpeg"/><Relationship Id="rId1" Type="http://schemas.openxmlformats.org/officeDocument/2006/relationships/slideLayout" Target="../slideLayouts/slideLayout61.xml"/><Relationship Id="rId5" Type="http://schemas.openxmlformats.org/officeDocument/2006/relationships/image" Target="../media/image76.png"/><Relationship Id="rId4" Type="http://schemas.openxmlformats.org/officeDocument/2006/relationships/image" Target="../media/image75.png"/></Relationships>
</file>

<file path=ppt/slides/_rels/slide44.xml.rels><?xml version="1.0" encoding="UTF-8" standalone="yes"?>
<Relationships xmlns="http://schemas.openxmlformats.org/package/2006/relationships"><Relationship Id="rId2" Type="http://schemas.openxmlformats.org/officeDocument/2006/relationships/image" Target="../media/image77.jpeg"/><Relationship Id="rId1" Type="http://schemas.openxmlformats.org/officeDocument/2006/relationships/slideLayout" Target="../slideLayouts/slideLayout50.xml"/></Relationships>
</file>

<file path=ppt/slides/_rels/slide45.xml.rels><?xml version="1.0" encoding="UTF-8" standalone="yes"?>
<Relationships xmlns="http://schemas.openxmlformats.org/package/2006/relationships"><Relationship Id="rId2" Type="http://schemas.openxmlformats.org/officeDocument/2006/relationships/image" Target="../media/image78.png"/><Relationship Id="rId1" Type="http://schemas.openxmlformats.org/officeDocument/2006/relationships/slideLayout" Target="../slideLayouts/slideLayout50.xml"/></Relationships>
</file>

<file path=ppt/slides/_rels/slide46.xml.rels><?xml version="1.0" encoding="UTF-8" standalone="yes"?>
<Relationships xmlns="http://schemas.openxmlformats.org/package/2006/relationships"><Relationship Id="rId3" Type="http://schemas.openxmlformats.org/officeDocument/2006/relationships/image" Target="../media/image80.png"/><Relationship Id="rId2" Type="http://schemas.openxmlformats.org/officeDocument/2006/relationships/image" Target="../media/image79.png"/><Relationship Id="rId1" Type="http://schemas.openxmlformats.org/officeDocument/2006/relationships/slideLayout" Target="../slideLayouts/slideLayout50.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68.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45.xml"/></Relationships>
</file>

<file path=ppt/slides/_rels/slide49.xml.rels><?xml version="1.0" encoding="UTF-8" standalone="yes"?>
<Relationships xmlns="http://schemas.openxmlformats.org/package/2006/relationships"><Relationship Id="rId3" Type="http://schemas.openxmlformats.org/officeDocument/2006/relationships/image" Target="../media/image82.jpeg"/><Relationship Id="rId2" Type="http://schemas.openxmlformats.org/officeDocument/2006/relationships/image" Target="../media/image81.jpeg"/><Relationship Id="rId1" Type="http://schemas.openxmlformats.org/officeDocument/2006/relationships/slideLayout" Target="../slideLayouts/slideLayout45.xml"/></Relationships>
</file>

<file path=ppt/slides/_rels/slide50.xml.rels><?xml version="1.0" encoding="UTF-8" standalone="yes"?>
<Relationships xmlns="http://schemas.openxmlformats.org/package/2006/relationships"><Relationship Id="rId3" Type="http://schemas.openxmlformats.org/officeDocument/2006/relationships/image" Target="../media/image84.png"/><Relationship Id="rId2" Type="http://schemas.openxmlformats.org/officeDocument/2006/relationships/image" Target="../media/image83.jpeg"/><Relationship Id="rId1" Type="http://schemas.openxmlformats.org/officeDocument/2006/relationships/slideLayout" Target="../slideLayouts/slideLayout45.xml"/><Relationship Id="rId4" Type="http://schemas.openxmlformats.org/officeDocument/2006/relationships/image" Target="../media/image85.jpeg"/></Relationships>
</file>

<file path=ppt/slides/_rels/slide51.xml.rels><?xml version="1.0" encoding="UTF-8" standalone="yes"?>
<Relationships xmlns="http://schemas.openxmlformats.org/package/2006/relationships"><Relationship Id="rId3" Type="http://schemas.openxmlformats.org/officeDocument/2006/relationships/image" Target="../media/image87.jpeg"/><Relationship Id="rId2" Type="http://schemas.openxmlformats.org/officeDocument/2006/relationships/image" Target="../media/image86.png"/><Relationship Id="rId1" Type="http://schemas.openxmlformats.org/officeDocument/2006/relationships/slideLayout" Target="../slideLayouts/slideLayout45.xml"/><Relationship Id="rId5" Type="http://schemas.openxmlformats.org/officeDocument/2006/relationships/image" Target="../media/image89.png"/><Relationship Id="rId4" Type="http://schemas.openxmlformats.org/officeDocument/2006/relationships/image" Target="../media/image88.jpeg"/></Relationships>
</file>

<file path=ppt/slides/_rels/slide52.xml.rels><?xml version="1.0" encoding="UTF-8" standalone="yes"?>
<Relationships xmlns="http://schemas.openxmlformats.org/package/2006/relationships"><Relationship Id="rId8" Type="http://schemas.openxmlformats.org/officeDocument/2006/relationships/diagramLayout" Target="../diagrams/layout1.xml"/><Relationship Id="rId3" Type="http://schemas.openxmlformats.org/officeDocument/2006/relationships/image" Target="../media/image91.jpeg"/><Relationship Id="rId7" Type="http://schemas.openxmlformats.org/officeDocument/2006/relationships/diagramData" Target="../diagrams/data1.xml"/><Relationship Id="rId2" Type="http://schemas.openxmlformats.org/officeDocument/2006/relationships/image" Target="../media/image90.jpeg"/><Relationship Id="rId1" Type="http://schemas.openxmlformats.org/officeDocument/2006/relationships/slideLayout" Target="../slideLayouts/slideLayout45.xml"/><Relationship Id="rId6" Type="http://schemas.openxmlformats.org/officeDocument/2006/relationships/image" Target="../media/image94.jpeg"/><Relationship Id="rId11" Type="http://schemas.microsoft.com/office/2007/relationships/diagramDrawing" Target="../diagrams/drawing1.xml"/><Relationship Id="rId5" Type="http://schemas.openxmlformats.org/officeDocument/2006/relationships/image" Target="../media/image93.jpeg"/><Relationship Id="rId10" Type="http://schemas.openxmlformats.org/officeDocument/2006/relationships/diagramColors" Target="../diagrams/colors1.xml"/><Relationship Id="rId4" Type="http://schemas.openxmlformats.org/officeDocument/2006/relationships/image" Target="../media/image92.jpeg"/><Relationship Id="rId9" Type="http://schemas.openxmlformats.org/officeDocument/2006/relationships/diagramQuickStyle" Target="../diagrams/quickStyle1.xml"/></Relationships>
</file>

<file path=ppt/slides/_rels/slide53.xml.rels><?xml version="1.0" encoding="UTF-8" standalone="yes"?>
<Relationships xmlns="http://schemas.openxmlformats.org/package/2006/relationships"><Relationship Id="rId3" Type="http://schemas.openxmlformats.org/officeDocument/2006/relationships/image" Target="../media/image96.jpeg"/><Relationship Id="rId2" Type="http://schemas.openxmlformats.org/officeDocument/2006/relationships/image" Target="../media/image95.jpeg"/><Relationship Id="rId1" Type="http://schemas.openxmlformats.org/officeDocument/2006/relationships/slideLayout" Target="../slideLayouts/slideLayout45.xml"/></Relationships>
</file>

<file path=ppt/slides/_rels/slide54.xml.rels><?xml version="1.0" encoding="UTF-8" standalone="yes"?>
<Relationships xmlns="http://schemas.openxmlformats.org/package/2006/relationships"><Relationship Id="rId3" Type="http://schemas.openxmlformats.org/officeDocument/2006/relationships/image" Target="../media/image82.jpeg"/><Relationship Id="rId2" Type="http://schemas.openxmlformats.org/officeDocument/2006/relationships/image" Target="../media/image95.jpeg"/><Relationship Id="rId1" Type="http://schemas.openxmlformats.org/officeDocument/2006/relationships/slideLayout" Target="../slideLayouts/slideLayout45.xml"/></Relationships>
</file>

<file path=ppt/slides/_rels/slide55.xml.rels><?xml version="1.0" encoding="UTF-8" standalone="yes"?>
<Relationships xmlns="http://schemas.openxmlformats.org/package/2006/relationships"><Relationship Id="rId3" Type="http://schemas.openxmlformats.org/officeDocument/2006/relationships/image" Target="../media/image98.jpeg"/><Relationship Id="rId2" Type="http://schemas.openxmlformats.org/officeDocument/2006/relationships/image" Target="../media/image97.jpeg"/><Relationship Id="rId1" Type="http://schemas.openxmlformats.org/officeDocument/2006/relationships/slideLayout" Target="../slideLayouts/slideLayout45.xml"/></Relationships>
</file>

<file path=ppt/slides/_rels/slide56.xml.rels><?xml version="1.0" encoding="UTF-8" standalone="yes"?>
<Relationships xmlns="http://schemas.openxmlformats.org/package/2006/relationships"><Relationship Id="rId3" Type="http://schemas.openxmlformats.org/officeDocument/2006/relationships/image" Target="../media/image100.gif"/><Relationship Id="rId2" Type="http://schemas.openxmlformats.org/officeDocument/2006/relationships/image" Target="../media/image99.gif"/><Relationship Id="rId1" Type="http://schemas.openxmlformats.org/officeDocument/2006/relationships/slideLayout" Target="../slideLayouts/slideLayout45.xml"/><Relationship Id="rId4" Type="http://schemas.openxmlformats.org/officeDocument/2006/relationships/hyperlink" Target="&#272;o&#224;n%20k&#7871;t%20l&#224;%20s&#7913;c%20m&#7841;nh%20-%20Phim%20ho&#7841;t%20h&#236;nh%203D%20&#253;%20ngh&#297;a.mp4" TargetMode="External"/></Relationships>
</file>

<file path=ppt/slides/_rels/slide57.xml.rels><?xml version="1.0" encoding="UTF-8" standalone="yes"?>
<Relationships xmlns="http://schemas.openxmlformats.org/package/2006/relationships"><Relationship Id="rId3" Type="http://schemas.openxmlformats.org/officeDocument/2006/relationships/image" Target="../media/image102.jpeg"/><Relationship Id="rId2" Type="http://schemas.openxmlformats.org/officeDocument/2006/relationships/image" Target="../media/image101.png"/><Relationship Id="rId1" Type="http://schemas.openxmlformats.org/officeDocument/2006/relationships/slideLayout" Target="../slideLayouts/slideLayout45.xml"/></Relationships>
</file>

<file path=ppt/slides/_rels/slide58.xml.rels><?xml version="1.0" encoding="UTF-8" standalone="yes"?>
<Relationships xmlns="http://schemas.openxmlformats.org/package/2006/relationships"><Relationship Id="rId8" Type="http://schemas.openxmlformats.org/officeDocument/2006/relationships/image" Target="../media/image103.png"/><Relationship Id="rId3" Type="http://schemas.openxmlformats.org/officeDocument/2006/relationships/image" Target="../media/image104.jpeg"/><Relationship Id="rId7" Type="http://schemas.openxmlformats.org/officeDocument/2006/relationships/oleObject" Target="../embeddings/oleObject1.bin"/><Relationship Id="rId2" Type="http://schemas.openxmlformats.org/officeDocument/2006/relationships/slideLayout" Target="../slideLayouts/slideLayout45.xml"/><Relationship Id="rId1" Type="http://schemas.openxmlformats.org/officeDocument/2006/relationships/vmlDrawing" Target="../drawings/vmlDrawing1.vml"/><Relationship Id="rId6" Type="http://schemas.openxmlformats.org/officeDocument/2006/relationships/image" Target="../media/image107.jpeg"/><Relationship Id="rId5" Type="http://schemas.openxmlformats.org/officeDocument/2006/relationships/image" Target="../media/image106.jpeg"/><Relationship Id="rId4" Type="http://schemas.openxmlformats.org/officeDocument/2006/relationships/image" Target="../media/image105.jpeg"/></Relationships>
</file>

<file path=ppt/slides/_rels/slide59.xml.rels><?xml version="1.0" encoding="UTF-8" standalone="yes"?>
<Relationships xmlns="http://schemas.openxmlformats.org/package/2006/relationships"><Relationship Id="rId3" Type="http://schemas.openxmlformats.org/officeDocument/2006/relationships/image" Target="../media/image109.jpeg"/><Relationship Id="rId2" Type="http://schemas.openxmlformats.org/officeDocument/2006/relationships/image" Target="../media/image108.jpeg"/><Relationship Id="rId1" Type="http://schemas.openxmlformats.org/officeDocument/2006/relationships/slideLayout" Target="../slideLayouts/slideLayout69.xml"/></Relationships>
</file>

<file path=ppt/slides/_rels/slide60.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50.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61.xml.rels><?xml version="1.0" encoding="UTF-8" standalone="yes"?>
<Relationships xmlns="http://schemas.openxmlformats.org/package/2006/relationships"><Relationship Id="rId3" Type="http://schemas.openxmlformats.org/officeDocument/2006/relationships/image" Target="../media/image111.jpeg"/><Relationship Id="rId2" Type="http://schemas.openxmlformats.org/officeDocument/2006/relationships/image" Target="../media/image110.png"/><Relationship Id="rId1" Type="http://schemas.openxmlformats.org/officeDocument/2006/relationships/slideLayout" Target="../slideLayouts/slideLayout69.xml"/></Relationships>
</file>

<file path=ppt/slides/_rels/slide62.xml.rels><?xml version="1.0" encoding="UTF-8" standalone="yes"?>
<Relationships xmlns="http://schemas.openxmlformats.org/package/2006/relationships"><Relationship Id="rId3" Type="http://schemas.openxmlformats.org/officeDocument/2006/relationships/image" Target="../media/image113.jpeg"/><Relationship Id="rId2" Type="http://schemas.openxmlformats.org/officeDocument/2006/relationships/image" Target="../media/image112.jpeg"/><Relationship Id="rId1" Type="http://schemas.openxmlformats.org/officeDocument/2006/relationships/slideLayout" Target="../slideLayouts/slideLayout69.xml"/><Relationship Id="rId5" Type="http://schemas.openxmlformats.org/officeDocument/2006/relationships/image" Target="../media/image115.jpeg"/><Relationship Id="rId4" Type="http://schemas.openxmlformats.org/officeDocument/2006/relationships/image" Target="../media/image114.jpeg"/></Relationships>
</file>

<file path=ppt/slides/_rels/slide63.xml.rels><?xml version="1.0" encoding="UTF-8" standalone="yes"?>
<Relationships xmlns="http://schemas.openxmlformats.org/package/2006/relationships"><Relationship Id="rId3" Type="http://schemas.openxmlformats.org/officeDocument/2006/relationships/image" Target="../media/image117.jpeg"/><Relationship Id="rId2" Type="http://schemas.openxmlformats.org/officeDocument/2006/relationships/image" Target="../media/image116.jpeg"/><Relationship Id="rId1" Type="http://schemas.openxmlformats.org/officeDocument/2006/relationships/slideLayout" Target="../slideLayouts/slideLayout69.xml"/></Relationships>
</file>

<file path=ppt/slides/_rels/slide64.xml.rels><?xml version="1.0" encoding="UTF-8" standalone="yes"?>
<Relationships xmlns="http://schemas.openxmlformats.org/package/2006/relationships"><Relationship Id="rId3" Type="http://schemas.openxmlformats.org/officeDocument/2006/relationships/image" Target="../media/image119.png"/><Relationship Id="rId2" Type="http://schemas.openxmlformats.org/officeDocument/2006/relationships/image" Target="../media/image118.png"/><Relationship Id="rId1" Type="http://schemas.openxmlformats.org/officeDocument/2006/relationships/slideLayout" Target="../slideLayouts/slideLayout69.xml"/></Relationships>
</file>

<file path=ppt/slides/_rels/slide65.xml.rels><?xml version="1.0" encoding="UTF-8" standalone="yes"?>
<Relationships xmlns="http://schemas.openxmlformats.org/package/2006/relationships"><Relationship Id="rId2" Type="http://schemas.openxmlformats.org/officeDocument/2006/relationships/image" Target="../media/image120.jpeg"/><Relationship Id="rId1" Type="http://schemas.openxmlformats.org/officeDocument/2006/relationships/slideLayout" Target="../slideLayouts/slideLayout69.xml"/></Relationships>
</file>

<file path=ppt/slides/_rels/slide66.xml.rels><?xml version="1.0" encoding="UTF-8" standalone="yes"?>
<Relationships xmlns="http://schemas.openxmlformats.org/package/2006/relationships"><Relationship Id="rId3" Type="http://schemas.openxmlformats.org/officeDocument/2006/relationships/image" Target="../media/image122.jpeg"/><Relationship Id="rId2" Type="http://schemas.openxmlformats.org/officeDocument/2006/relationships/image" Target="../media/image121.png"/><Relationship Id="rId1" Type="http://schemas.openxmlformats.org/officeDocument/2006/relationships/slideLayout" Target="../slideLayouts/slideLayout69.xml"/></Relationships>
</file>

<file path=ppt/slides/_rels/slide67.xml.rels><?xml version="1.0" encoding="UTF-8" standalone="yes"?>
<Relationships xmlns="http://schemas.openxmlformats.org/package/2006/relationships"><Relationship Id="rId3" Type="http://schemas.openxmlformats.org/officeDocument/2006/relationships/image" Target="../media/image124.jpeg"/><Relationship Id="rId2" Type="http://schemas.openxmlformats.org/officeDocument/2006/relationships/image" Target="../media/image123.jpeg"/><Relationship Id="rId1" Type="http://schemas.openxmlformats.org/officeDocument/2006/relationships/slideLayout" Target="../slideLayouts/slideLayout69.xml"/><Relationship Id="rId4" Type="http://schemas.openxmlformats.org/officeDocument/2006/relationships/image" Target="../media/image125.jpeg"/></Relationships>
</file>

<file path=ppt/slides/_rels/slide68.xml.rels><?xml version="1.0" encoding="UTF-8" standalone="yes"?>
<Relationships xmlns="http://schemas.openxmlformats.org/package/2006/relationships"><Relationship Id="rId2" Type="http://schemas.openxmlformats.org/officeDocument/2006/relationships/image" Target="../media/image126.jpeg"/><Relationship Id="rId1" Type="http://schemas.openxmlformats.org/officeDocument/2006/relationships/slideLayout" Target="../slideLayouts/slideLayout69.xml"/></Relationships>
</file>

<file path=ppt/slides/_rels/slide69.xml.rels><?xml version="1.0" encoding="UTF-8" standalone="yes"?>
<Relationships xmlns="http://schemas.openxmlformats.org/package/2006/relationships"><Relationship Id="rId3" Type="http://schemas.openxmlformats.org/officeDocument/2006/relationships/image" Target="../media/image128.png"/><Relationship Id="rId2" Type="http://schemas.openxmlformats.org/officeDocument/2006/relationships/image" Target="../media/image127.jpeg"/><Relationship Id="rId1" Type="http://schemas.openxmlformats.org/officeDocument/2006/relationships/slideLayout" Target="../slideLayouts/slideLayout69.xml"/><Relationship Id="rId4" Type="http://schemas.openxmlformats.org/officeDocument/2006/relationships/image" Target="../media/image129.png"/></Relationships>
</file>

<file path=ppt/slides/_rels/slide70.xml.rels><?xml version="1.0" encoding="UTF-8" standalone="yes"?>
<Relationships xmlns="http://schemas.openxmlformats.org/package/2006/relationships"><Relationship Id="rId3" Type="http://schemas.openxmlformats.org/officeDocument/2006/relationships/image" Target="../media/image130.jpeg"/><Relationship Id="rId2" Type="http://schemas.openxmlformats.org/officeDocument/2006/relationships/image" Target="../media/image38.jpeg"/><Relationship Id="rId1" Type="http://schemas.openxmlformats.org/officeDocument/2006/relationships/slideLayout" Target="../slideLayouts/slideLayout69.xml"/></Relationships>
</file>

<file path=ppt/slides/_rels/slide71.xml.rels><?xml version="1.0" encoding="UTF-8" standalone="yes"?>
<Relationships xmlns="http://schemas.openxmlformats.org/package/2006/relationships"><Relationship Id="rId3" Type="http://schemas.openxmlformats.org/officeDocument/2006/relationships/image" Target="../media/image131.png"/><Relationship Id="rId2" Type="http://schemas.openxmlformats.org/officeDocument/2006/relationships/notesSlide" Target="../notesSlides/notesSlide4.xml"/><Relationship Id="rId1" Type="http://schemas.openxmlformats.org/officeDocument/2006/relationships/slideLayout" Target="../slideLayouts/slideLayout50.xml"/><Relationship Id="rId5" Type="http://schemas.openxmlformats.org/officeDocument/2006/relationships/image" Target="../media/image133.png"/><Relationship Id="rId4" Type="http://schemas.openxmlformats.org/officeDocument/2006/relationships/image" Target="../media/image132.png"/></Relationships>
</file>

<file path=ppt/slides/_rels/slide72.xml.rels><?xml version="1.0" encoding="UTF-8" standalone="yes"?>
<Relationships xmlns="http://schemas.openxmlformats.org/package/2006/relationships"><Relationship Id="rId3" Type="http://schemas.openxmlformats.org/officeDocument/2006/relationships/image" Target="../media/image135.png"/><Relationship Id="rId2" Type="http://schemas.openxmlformats.org/officeDocument/2006/relationships/image" Target="../media/image134.png"/><Relationship Id="rId1" Type="http://schemas.openxmlformats.org/officeDocument/2006/relationships/slideLayout" Target="../slideLayouts/slideLayout50.xml"/></Relationships>
</file>

<file path=ppt/slides/_rels/slide73.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5.xml"/><Relationship Id="rId1" Type="http://schemas.openxmlformats.org/officeDocument/2006/relationships/slideLayout" Target="../slideLayouts/slideLayout50.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74.xml.rels><?xml version="1.0" encoding="UTF-8" standalone="yes"?>
<Relationships xmlns="http://schemas.openxmlformats.org/package/2006/relationships"><Relationship Id="rId3" Type="http://schemas.openxmlformats.org/officeDocument/2006/relationships/image" Target="../media/image137.png"/><Relationship Id="rId2" Type="http://schemas.openxmlformats.org/officeDocument/2006/relationships/image" Target="../media/image136.jpeg"/><Relationship Id="rId1" Type="http://schemas.openxmlformats.org/officeDocument/2006/relationships/slideLayout" Target="../slideLayouts/slideLayout50.xml"/><Relationship Id="rId4" Type="http://schemas.openxmlformats.org/officeDocument/2006/relationships/image" Target="../media/image138.png"/></Relationships>
</file>

<file path=ppt/slides/_rels/slide75.xml.rels><?xml version="1.0" encoding="UTF-8" standalone="yes"?>
<Relationships xmlns="http://schemas.openxmlformats.org/package/2006/relationships"><Relationship Id="rId3" Type="http://schemas.openxmlformats.org/officeDocument/2006/relationships/image" Target="../media/image140.png"/><Relationship Id="rId2" Type="http://schemas.openxmlformats.org/officeDocument/2006/relationships/image" Target="../media/image139.png"/><Relationship Id="rId1" Type="http://schemas.openxmlformats.org/officeDocument/2006/relationships/slideLayout" Target="../slideLayouts/slideLayout50.xml"/></Relationships>
</file>

<file path=ppt/slides/_rels/slide76.xml.rels><?xml version="1.0" encoding="UTF-8" standalone="yes"?>
<Relationships xmlns="http://schemas.openxmlformats.org/package/2006/relationships"><Relationship Id="rId3" Type="http://schemas.openxmlformats.org/officeDocument/2006/relationships/image" Target="../media/image142.png"/><Relationship Id="rId2" Type="http://schemas.openxmlformats.org/officeDocument/2006/relationships/image" Target="../media/image141.png"/><Relationship Id="rId1" Type="http://schemas.openxmlformats.org/officeDocument/2006/relationships/slideLayout" Target="../slideLayouts/slideLayout50.xml"/></Relationships>
</file>

<file path=ppt/slides/_rels/slide77.xml.rels><?xml version="1.0" encoding="UTF-8" standalone="yes"?>
<Relationships xmlns="http://schemas.openxmlformats.org/package/2006/relationships"><Relationship Id="rId3" Type="http://schemas.openxmlformats.org/officeDocument/2006/relationships/image" Target="../media/image144.png"/><Relationship Id="rId2" Type="http://schemas.openxmlformats.org/officeDocument/2006/relationships/image" Target="../media/image143.png"/><Relationship Id="rId1" Type="http://schemas.openxmlformats.org/officeDocument/2006/relationships/slideLayout" Target="../slideLayouts/slideLayout50.xml"/></Relationships>
</file>

<file path=ppt/slides/_rels/slide78.xml.rels><?xml version="1.0" encoding="UTF-8" standalone="yes"?>
<Relationships xmlns="http://schemas.openxmlformats.org/package/2006/relationships"><Relationship Id="rId3" Type="http://schemas.openxmlformats.org/officeDocument/2006/relationships/image" Target="../media/image146.png"/><Relationship Id="rId2" Type="http://schemas.openxmlformats.org/officeDocument/2006/relationships/image" Target="../media/image145.png"/><Relationship Id="rId1" Type="http://schemas.openxmlformats.org/officeDocument/2006/relationships/slideLayout" Target="../slideLayouts/slideLayout50.xml"/></Relationships>
</file>

<file path=ppt/slides/_rels/slide79.xml.rels><?xml version="1.0" encoding="UTF-8" standalone="yes"?>
<Relationships xmlns="http://schemas.openxmlformats.org/package/2006/relationships"><Relationship Id="rId3" Type="http://schemas.openxmlformats.org/officeDocument/2006/relationships/image" Target="../media/image147.png"/><Relationship Id="rId2" Type="http://schemas.openxmlformats.org/officeDocument/2006/relationships/notesSlide" Target="../notesSlides/notesSlide6.xml"/><Relationship Id="rId1" Type="http://schemas.openxmlformats.org/officeDocument/2006/relationships/slideLayout" Target="../slideLayouts/slideLayout50.xml"/></Relationships>
</file>

<file path=ppt/slides/_rels/slide80.xml.rels><?xml version="1.0" encoding="UTF-8" standalone="yes"?>
<Relationships xmlns="http://schemas.openxmlformats.org/package/2006/relationships"><Relationship Id="rId3" Type="http://schemas.openxmlformats.org/officeDocument/2006/relationships/image" Target="../media/image148.png"/><Relationship Id="rId2" Type="http://schemas.openxmlformats.org/officeDocument/2006/relationships/notesSlide" Target="../notesSlides/notesSlide7.xml"/><Relationship Id="rId1" Type="http://schemas.openxmlformats.org/officeDocument/2006/relationships/slideLayout" Target="../slideLayouts/slideLayout50.xml"/><Relationship Id="rId6" Type="http://schemas.openxmlformats.org/officeDocument/2006/relationships/image" Target="../media/image151.png"/><Relationship Id="rId5" Type="http://schemas.openxmlformats.org/officeDocument/2006/relationships/image" Target="../media/image150.png"/><Relationship Id="rId4" Type="http://schemas.openxmlformats.org/officeDocument/2006/relationships/image" Target="../media/image149.png"/></Relationships>
</file>

<file path=ppt/slides/_rels/slide81.xml.rels><?xml version="1.0" encoding="UTF-8" standalone="yes"?>
<Relationships xmlns="http://schemas.openxmlformats.org/package/2006/relationships"><Relationship Id="rId3" Type="http://schemas.openxmlformats.org/officeDocument/2006/relationships/image" Target="../media/image152.png"/><Relationship Id="rId2" Type="http://schemas.openxmlformats.org/officeDocument/2006/relationships/notesSlide" Target="../notesSlides/notesSlide8.xml"/><Relationship Id="rId1" Type="http://schemas.openxmlformats.org/officeDocument/2006/relationships/slideLayout" Target="../slideLayouts/slideLayout50.xml"/><Relationship Id="rId4" Type="http://schemas.openxmlformats.org/officeDocument/2006/relationships/image" Target="../media/image153.png"/></Relationships>
</file>

<file path=ppt/slides/_rels/slide82.xml.rels><?xml version="1.0" encoding="UTF-8" standalone="yes"?>
<Relationships xmlns="http://schemas.openxmlformats.org/package/2006/relationships"><Relationship Id="rId2" Type="http://schemas.openxmlformats.org/officeDocument/2006/relationships/image" Target="../media/image154.png"/><Relationship Id="rId1" Type="http://schemas.openxmlformats.org/officeDocument/2006/relationships/slideLayout" Target="../slideLayouts/slideLayout50.xml"/></Relationships>
</file>

<file path=ppt/slides/_rels/slide83.xml.rels><?xml version="1.0" encoding="UTF-8" standalone="yes"?>
<Relationships xmlns="http://schemas.openxmlformats.org/package/2006/relationships"><Relationship Id="rId1" Type="http://schemas.openxmlformats.org/officeDocument/2006/relationships/slideLayout" Target="../slideLayouts/slideLayout50.xml"/></Relationships>
</file>

<file path=ppt/slides/_rels/slide84.xml.rels><?xml version="1.0" encoding="UTF-8" standalone="yes"?>
<Relationships xmlns="http://schemas.openxmlformats.org/package/2006/relationships"><Relationship Id="rId3" Type="http://schemas.openxmlformats.org/officeDocument/2006/relationships/image" Target="../media/image155.png"/><Relationship Id="rId2" Type="http://schemas.openxmlformats.org/officeDocument/2006/relationships/notesSlide" Target="../notesSlides/notesSlide9.xml"/><Relationship Id="rId1" Type="http://schemas.openxmlformats.org/officeDocument/2006/relationships/slideLayout" Target="../slideLayouts/slideLayout50.xml"/><Relationship Id="rId4" Type="http://schemas.openxmlformats.org/officeDocument/2006/relationships/image" Target="../media/image156.jpeg"/></Relationships>
</file>

<file path=ppt/slides/_rels/slide85.xml.rels><?xml version="1.0" encoding="UTF-8" standalone="yes"?>
<Relationships xmlns="http://schemas.openxmlformats.org/package/2006/relationships"><Relationship Id="rId3" Type="http://schemas.openxmlformats.org/officeDocument/2006/relationships/image" Target="../media/image155.png"/><Relationship Id="rId2" Type="http://schemas.openxmlformats.org/officeDocument/2006/relationships/notesSlide" Target="../notesSlides/notesSlide10.xml"/><Relationship Id="rId1" Type="http://schemas.openxmlformats.org/officeDocument/2006/relationships/slideLayout" Target="../slideLayouts/slideLayout50.xml"/><Relationship Id="rId4" Type="http://schemas.openxmlformats.org/officeDocument/2006/relationships/image" Target="../media/image156.jpeg"/></Relationships>
</file>

<file path=ppt/slides/_rels/slide86.xml.rels><?xml version="1.0" encoding="UTF-8" standalone="yes"?>
<Relationships xmlns="http://schemas.openxmlformats.org/package/2006/relationships"><Relationship Id="rId3" Type="http://schemas.openxmlformats.org/officeDocument/2006/relationships/image" Target="../media/image157.jpeg"/><Relationship Id="rId7" Type="http://schemas.openxmlformats.org/officeDocument/2006/relationships/image" Target="../media/image161.png"/><Relationship Id="rId2" Type="http://schemas.openxmlformats.org/officeDocument/2006/relationships/notesSlide" Target="../notesSlides/notesSlide11.xml"/><Relationship Id="rId1" Type="http://schemas.openxmlformats.org/officeDocument/2006/relationships/slideLayout" Target="../slideLayouts/slideLayout50.xml"/><Relationship Id="rId6" Type="http://schemas.openxmlformats.org/officeDocument/2006/relationships/image" Target="../media/image160.png"/><Relationship Id="rId5" Type="http://schemas.openxmlformats.org/officeDocument/2006/relationships/image" Target="../media/image159.png"/><Relationship Id="rId4" Type="http://schemas.openxmlformats.org/officeDocument/2006/relationships/image" Target="../media/image158.png"/></Relationships>
</file>

<file path=ppt/slides/_rels/slide87.xml.rels><?xml version="1.0" encoding="UTF-8" standalone="yes"?>
<Relationships xmlns="http://schemas.openxmlformats.org/package/2006/relationships"><Relationship Id="rId3" Type="http://schemas.openxmlformats.org/officeDocument/2006/relationships/slideLayout" Target="../slideLayouts/slideLayout50.xml"/><Relationship Id="rId2" Type="http://schemas.openxmlformats.org/officeDocument/2006/relationships/video" Target="file:///D:\_LY%20TU%20TRONG\TRUNG%20CAP\_GDCT\Thom\M&#225;y%20&#273;o%20th&#226;n%20nhi&#7879;t%20do%20Gi&#7843;ng%20vi&#234;n%20v&#224;%20Sinh%20vi&#234;n%20Tr&#432;&#7901;ng%20Cao%20&#273;&#7859;ng%20L&#253;%20T&#7921;%20Tr&#7885;ng%20Tp.HCM%20s&#7843;n%20xu&#7845;t.mp4" TargetMode="External"/><Relationship Id="rId1" Type="http://schemas.microsoft.com/office/2007/relationships/media" Target="file:///D:\_LY%20TU%20TRONG\TRUNG%20CAP\_GDCT\Thom\M&#225;y%20&#273;o%20th&#226;n%20nhi&#7879;t%20do%20Gi&#7843;ng%20vi&#234;n%20v&#224;%20Sinh%20vi&#234;n%20Tr&#432;&#7901;ng%20Cao%20&#273;&#7859;ng%20L&#253;%20T&#7921;%20Tr&#7885;ng%20Tp.HCM%20s&#7843;n%20xu&#7845;t.mp4" TargetMode="External"/><Relationship Id="rId4" Type="http://schemas.openxmlformats.org/officeDocument/2006/relationships/image" Target="../media/image162.png"/></Relationships>
</file>

<file path=ppt/slides/_rels/slide88.xml.rels><?xml version="1.0" encoding="UTF-8" standalone="yes"?>
<Relationships xmlns="http://schemas.openxmlformats.org/package/2006/relationships"><Relationship Id="rId1" Type="http://schemas.openxmlformats.org/officeDocument/2006/relationships/slideLayout" Target="../slideLayouts/slideLayout45.xml"/></Relationships>
</file>

<file path=ppt/slides/_rels/slide89.xml.rels><?xml version="1.0" encoding="UTF-8" standalone="yes"?>
<Relationships xmlns="http://schemas.openxmlformats.org/package/2006/relationships"><Relationship Id="rId1" Type="http://schemas.openxmlformats.org/officeDocument/2006/relationships/slideLayout" Target="../slideLayouts/slideLayout45.xml"/></Relationships>
</file>

<file path=ppt/slides/_rels/slide90.xml.rels><?xml version="1.0" encoding="UTF-8" standalone="yes"?>
<Relationships xmlns="http://schemas.openxmlformats.org/package/2006/relationships"><Relationship Id="rId1" Type="http://schemas.openxmlformats.org/officeDocument/2006/relationships/slideLayout" Target="../slideLayouts/slideLayout45.xml"/></Relationships>
</file>

<file path=ppt/slides/_rels/slide91.xml.rels><?xml version="1.0" encoding="UTF-8" standalone="yes"?>
<Relationships xmlns="http://schemas.openxmlformats.org/package/2006/relationships"><Relationship Id="rId1" Type="http://schemas.openxmlformats.org/officeDocument/2006/relationships/slideLayout" Target="../slideLayouts/slideLayout4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0274" name="WordArt 2"/>
          <p:cNvSpPr>
            <a:spLocks noChangeArrowheads="1" noChangeShapeType="1" noTextEdit="1"/>
          </p:cNvSpPr>
          <p:nvPr/>
        </p:nvSpPr>
        <p:spPr bwMode="auto">
          <a:xfrm>
            <a:off x="3586018" y="3010867"/>
            <a:ext cx="7924800" cy="1143000"/>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gd name="adj" fmla="val 50000"/>
              </a:avLst>
            </a:prstTxWarp>
          </a:bodyPr>
          <a:lstStyle/>
          <a:p>
            <a:pPr algn="ctr" eaLnBrk="0" fontAlgn="base" hangingPunct="0">
              <a:spcBef>
                <a:spcPct val="0"/>
              </a:spcBef>
              <a:spcAft>
                <a:spcPct val="0"/>
              </a:spcAft>
            </a:pPr>
            <a:r>
              <a:rPr lang="vi-VN" sz="3600" b="1" kern="10" dirty="0">
                <a:solidFill>
                  <a:srgbClr val="FF0000"/>
                </a:solidFill>
                <a:latin typeface="Times New Roman" panose="02020603050405020304" pitchFamily="18" charset="0"/>
                <a:cs typeface="Times New Roman" panose="02020603050405020304" pitchFamily="18" charset="0"/>
              </a:rPr>
              <a:t>KHÁI QUÁT VỀ TƯ TƯỞNG HỒ CHÍ MINH</a:t>
            </a:r>
            <a:endParaRPr lang="en-US" sz="3600" b="1" kern="10" dirty="0">
              <a:solidFill>
                <a:srgbClr val="FF0000"/>
              </a:solidFill>
              <a:latin typeface="Times New Roman" panose="02020603050405020304" pitchFamily="18" charset="0"/>
              <a:cs typeface="Times New Roman" panose="02020603050405020304" pitchFamily="18" charset="0"/>
            </a:endParaRPr>
          </a:p>
        </p:txBody>
      </p:sp>
      <p:sp>
        <p:nvSpPr>
          <p:cNvPr id="950277" name="Rectangle 5"/>
          <p:cNvSpPr>
            <a:spLocks noChangeArrowheads="1"/>
          </p:cNvSpPr>
          <p:nvPr/>
        </p:nvSpPr>
        <p:spPr bwMode="auto">
          <a:xfrm>
            <a:off x="6420261" y="2218329"/>
            <a:ext cx="1452563"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ctr" fontAlgn="base">
              <a:spcBef>
                <a:spcPct val="0"/>
              </a:spcBef>
              <a:spcAft>
                <a:spcPct val="0"/>
              </a:spcAft>
              <a:buFontTx/>
              <a:buNone/>
            </a:pPr>
            <a:r>
              <a:rPr lang="en-US" altLang="vi-VN" sz="4000" b="1" i="1" dirty="0">
                <a:solidFill>
                  <a:srgbClr val="0000CC"/>
                </a:solidFill>
                <a:latin typeface="Times New Roman" panose="02020603050405020304" pitchFamily="18" charset="0"/>
              </a:rPr>
              <a:t>BÀI 2</a:t>
            </a:r>
          </a:p>
        </p:txBody>
      </p:sp>
      <p:pic>
        <p:nvPicPr>
          <p:cNvPr id="2" name="Picture 1"/>
          <p:cNvPicPr>
            <a:picLocks noChangeAspect="1"/>
          </p:cNvPicPr>
          <p:nvPr/>
        </p:nvPicPr>
        <p:blipFill>
          <a:blip r:embed="rId2"/>
          <a:stretch>
            <a:fillRect/>
          </a:stretch>
        </p:blipFill>
        <p:spPr>
          <a:xfrm>
            <a:off x="252018" y="551329"/>
            <a:ext cx="3334000" cy="3334000"/>
          </a:xfrm>
          <a:prstGeom prst="rect">
            <a:avLst/>
          </a:prstGeom>
        </p:spPr>
      </p:pic>
    </p:spTree>
    <p:extLst>
      <p:ext uri="{BB962C8B-B14F-4D97-AF65-F5344CB8AC3E}">
        <p14:creationId xmlns:p14="http://schemas.microsoft.com/office/powerpoint/2010/main" val="253302252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950274"/>
                                        </p:tgtEl>
                                        <p:attrNameLst>
                                          <p:attrName>style.visibility</p:attrName>
                                        </p:attrNameLst>
                                      </p:cBhvr>
                                      <p:to>
                                        <p:strVal val="visible"/>
                                      </p:to>
                                    </p:set>
                                    <p:animEffect transition="in" filter="wipe(up)">
                                      <p:cBhvr>
                                        <p:cTn id="7" dur="500"/>
                                        <p:tgtEl>
                                          <p:spTgt spid="950274"/>
                                        </p:tgtEl>
                                      </p:cBhvr>
                                    </p:animEffect>
                                  </p:childTnLst>
                                </p:cTn>
                              </p:par>
                            </p:childTnLst>
                          </p:cTn>
                        </p:par>
                        <p:par>
                          <p:cTn id="8" fill="hold" nodeType="afterGroup">
                            <p:stCondLst>
                              <p:cond delay="500"/>
                            </p:stCondLst>
                            <p:childTnLst>
                              <p:par>
                                <p:cTn id="9" presetID="22" presetClass="entr" presetSubtype="1" fill="hold" grpId="0" nodeType="afterEffect">
                                  <p:stCondLst>
                                    <p:cond delay="0"/>
                                  </p:stCondLst>
                                  <p:childTnLst>
                                    <p:set>
                                      <p:cBhvr>
                                        <p:cTn id="10" dur="1" fill="hold">
                                          <p:stCondLst>
                                            <p:cond delay="0"/>
                                          </p:stCondLst>
                                        </p:cTn>
                                        <p:tgtEl>
                                          <p:spTgt spid="950277"/>
                                        </p:tgtEl>
                                        <p:attrNameLst>
                                          <p:attrName>style.visibility</p:attrName>
                                        </p:attrNameLst>
                                      </p:cBhvr>
                                      <p:to>
                                        <p:strVal val="visible"/>
                                      </p:to>
                                    </p:set>
                                    <p:animEffect transition="in" filter="wipe(up)">
                                      <p:cBhvr>
                                        <p:cTn id="11" dur="500"/>
                                        <p:tgtEl>
                                          <p:spTgt spid="95027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50274" grpId="0"/>
      <p:bldP spid="950277"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AutoShape 3"/>
          <p:cNvSpPr>
            <a:spLocks noChangeArrowheads="1"/>
          </p:cNvSpPr>
          <p:nvPr/>
        </p:nvSpPr>
        <p:spPr bwMode="gray">
          <a:xfrm>
            <a:off x="420314" y="2164976"/>
            <a:ext cx="10962622" cy="3018116"/>
          </a:xfrm>
          <a:prstGeom prst="roundRect">
            <a:avLst>
              <a:gd name="adj" fmla="val 50000"/>
            </a:avLst>
          </a:prstGeom>
          <a:solidFill>
            <a:schemeClr val="bg1"/>
          </a:solidFill>
          <a:ln w="28575" algn="ctr">
            <a:solidFill>
              <a:schemeClr val="bg1"/>
            </a:solidFill>
            <a:round/>
            <a:headEnd/>
            <a:tailEnd/>
          </a:ln>
        </p:spPr>
        <p:txBody>
          <a:bodyPr wrap="none" anchor="ctr"/>
          <a:lstStyle>
            <a:lvl1pPr eaLnBrk="0" hangingPunct="0">
              <a:spcBef>
                <a:spcPct val="20000"/>
              </a:spcBef>
              <a:buChar char="•"/>
              <a:tabLst>
                <a:tab pos="269875" algn="l"/>
              </a:tabLst>
              <a:defRPr sz="3200">
                <a:solidFill>
                  <a:schemeClr val="tx1"/>
                </a:solidFill>
                <a:latin typeface="Arial" pitchFamily="34" charset="0"/>
                <a:cs typeface="Arial" pitchFamily="34" charset="0"/>
              </a:defRPr>
            </a:lvl1pPr>
            <a:lvl2pPr marL="742950" indent="-285750" eaLnBrk="0" hangingPunct="0">
              <a:spcBef>
                <a:spcPct val="20000"/>
              </a:spcBef>
              <a:buChar char="–"/>
              <a:tabLst>
                <a:tab pos="269875" algn="l"/>
              </a:tabLst>
              <a:defRPr sz="2800">
                <a:solidFill>
                  <a:schemeClr val="tx1"/>
                </a:solidFill>
                <a:latin typeface="Arial" pitchFamily="34" charset="0"/>
                <a:cs typeface="Arial" pitchFamily="34" charset="0"/>
              </a:defRPr>
            </a:lvl2pPr>
            <a:lvl3pPr marL="1143000" indent="-228600" eaLnBrk="0" hangingPunct="0">
              <a:spcBef>
                <a:spcPct val="20000"/>
              </a:spcBef>
              <a:buChar char="•"/>
              <a:tabLst>
                <a:tab pos="269875" algn="l"/>
              </a:tabLst>
              <a:defRPr sz="2400">
                <a:solidFill>
                  <a:schemeClr val="tx1"/>
                </a:solidFill>
                <a:latin typeface="Arial" pitchFamily="34" charset="0"/>
                <a:cs typeface="Arial" pitchFamily="34" charset="0"/>
              </a:defRPr>
            </a:lvl3pPr>
            <a:lvl4pPr marL="1600200" indent="-228600" eaLnBrk="0" hangingPunct="0">
              <a:spcBef>
                <a:spcPct val="20000"/>
              </a:spcBef>
              <a:buChar char="–"/>
              <a:tabLst>
                <a:tab pos="269875" algn="l"/>
              </a:tabLst>
              <a:defRPr sz="2000">
                <a:solidFill>
                  <a:schemeClr val="tx1"/>
                </a:solidFill>
                <a:latin typeface="Arial" pitchFamily="34" charset="0"/>
                <a:cs typeface="Arial" pitchFamily="34" charset="0"/>
              </a:defRPr>
            </a:lvl4pPr>
            <a:lvl5pPr marL="2057400" indent="-228600" eaLnBrk="0" hangingPunct="0">
              <a:spcBef>
                <a:spcPct val="20000"/>
              </a:spcBef>
              <a:buChar char="»"/>
              <a:tabLst>
                <a:tab pos="269875" algn="l"/>
              </a:tabLst>
              <a:defRPr sz="2000">
                <a:solidFill>
                  <a:schemeClr val="tx1"/>
                </a:solidFill>
                <a:latin typeface="Arial" pitchFamily="34" charset="0"/>
                <a:cs typeface="Arial" pitchFamily="34" charset="0"/>
              </a:defRPr>
            </a:lvl5pPr>
            <a:lvl6pPr marL="2514600" indent="-228600" eaLnBrk="0" fontAlgn="base" hangingPunct="0">
              <a:spcBef>
                <a:spcPct val="20000"/>
              </a:spcBef>
              <a:spcAft>
                <a:spcPct val="0"/>
              </a:spcAft>
              <a:buChar char="»"/>
              <a:tabLst>
                <a:tab pos="269875" algn="l"/>
              </a:tabLst>
              <a:defRPr sz="2000">
                <a:solidFill>
                  <a:schemeClr val="tx1"/>
                </a:solidFill>
                <a:latin typeface="Arial" pitchFamily="34" charset="0"/>
                <a:cs typeface="Arial" pitchFamily="34" charset="0"/>
              </a:defRPr>
            </a:lvl6pPr>
            <a:lvl7pPr marL="2971800" indent="-228600" eaLnBrk="0" fontAlgn="base" hangingPunct="0">
              <a:spcBef>
                <a:spcPct val="20000"/>
              </a:spcBef>
              <a:spcAft>
                <a:spcPct val="0"/>
              </a:spcAft>
              <a:buChar char="»"/>
              <a:tabLst>
                <a:tab pos="269875" algn="l"/>
              </a:tabLst>
              <a:defRPr sz="2000">
                <a:solidFill>
                  <a:schemeClr val="tx1"/>
                </a:solidFill>
                <a:latin typeface="Arial" pitchFamily="34" charset="0"/>
                <a:cs typeface="Arial" pitchFamily="34" charset="0"/>
              </a:defRPr>
            </a:lvl7pPr>
            <a:lvl8pPr marL="3429000" indent="-228600" eaLnBrk="0" fontAlgn="base" hangingPunct="0">
              <a:spcBef>
                <a:spcPct val="20000"/>
              </a:spcBef>
              <a:spcAft>
                <a:spcPct val="0"/>
              </a:spcAft>
              <a:buChar char="»"/>
              <a:tabLst>
                <a:tab pos="269875" algn="l"/>
              </a:tabLst>
              <a:defRPr sz="2000">
                <a:solidFill>
                  <a:schemeClr val="tx1"/>
                </a:solidFill>
                <a:latin typeface="Arial" pitchFamily="34" charset="0"/>
                <a:cs typeface="Arial" pitchFamily="34" charset="0"/>
              </a:defRPr>
            </a:lvl8pPr>
            <a:lvl9pPr marL="3886200" indent="-228600" eaLnBrk="0" fontAlgn="base" hangingPunct="0">
              <a:spcBef>
                <a:spcPct val="20000"/>
              </a:spcBef>
              <a:spcAft>
                <a:spcPct val="0"/>
              </a:spcAft>
              <a:buChar char="»"/>
              <a:tabLst>
                <a:tab pos="269875" algn="l"/>
              </a:tabLst>
              <a:defRPr sz="2000">
                <a:solidFill>
                  <a:schemeClr val="tx1"/>
                </a:solidFill>
                <a:latin typeface="Arial" pitchFamily="34" charset="0"/>
                <a:cs typeface="Arial" pitchFamily="34" charset="0"/>
              </a:defRPr>
            </a:lvl9pPr>
          </a:lstStyle>
          <a:p>
            <a:pPr algn="just" eaLnBrk="1" fontAlgn="base" hangingPunct="1">
              <a:lnSpc>
                <a:spcPct val="150000"/>
              </a:lnSpc>
              <a:spcBef>
                <a:spcPct val="0"/>
              </a:spcBef>
              <a:buNone/>
              <a:defRPr/>
            </a:pPr>
            <a:r>
              <a:rPr lang="en-US" altLang="en-US" sz="2800" b="1" dirty="0" smtClean="0">
                <a:solidFill>
                  <a:srgbClr val="0000CC"/>
                </a:solidFill>
                <a:latin typeface="Times New Roman" panose="02020603050405020304" pitchFamily="18" charset="0"/>
                <a:ea typeface="Calibri" pitchFamily="34" charset="0"/>
                <a:cs typeface="Times New Roman" panose="02020603050405020304" pitchFamily="18" charset="0"/>
              </a:rPr>
              <a:t>I. </a:t>
            </a:r>
            <a:r>
              <a:rPr lang="vi-VN" altLang="en-US" sz="2800" b="1" dirty="0" smtClean="0">
                <a:solidFill>
                  <a:srgbClr val="0000CC"/>
                </a:solidFill>
                <a:latin typeface="Times New Roman" panose="02020603050405020304" pitchFamily="18" charset="0"/>
                <a:ea typeface="Calibri" pitchFamily="34" charset="0"/>
                <a:cs typeface="Times New Roman" panose="02020603050405020304" pitchFamily="18" charset="0"/>
              </a:rPr>
              <a:t>Khái </a:t>
            </a:r>
            <a:r>
              <a:rPr lang="vi-VN" altLang="en-US" sz="2800" b="1" dirty="0">
                <a:solidFill>
                  <a:srgbClr val="0000CC"/>
                </a:solidFill>
                <a:latin typeface="Times New Roman" panose="02020603050405020304" pitchFamily="18" charset="0"/>
                <a:ea typeface="Calibri" pitchFamily="34" charset="0"/>
                <a:cs typeface="Times New Roman" panose="02020603050405020304" pitchFamily="18" charset="0"/>
              </a:rPr>
              <a:t>niệm, </a:t>
            </a:r>
            <a:r>
              <a:rPr lang="en-US" altLang="en-US" sz="2800" b="1" dirty="0" err="1" smtClean="0">
                <a:solidFill>
                  <a:srgbClr val="0000CC"/>
                </a:solidFill>
                <a:latin typeface="Times New Roman" panose="02020603050405020304" pitchFamily="18" charset="0"/>
                <a:ea typeface="Calibri" pitchFamily="34" charset="0"/>
                <a:cs typeface="Times New Roman" panose="02020603050405020304" pitchFamily="18" charset="0"/>
              </a:rPr>
              <a:t>nguồn</a:t>
            </a:r>
            <a:r>
              <a:rPr lang="en-US" altLang="en-US" sz="2800" b="1" dirty="0" smtClean="0">
                <a:solidFill>
                  <a:srgbClr val="0000CC"/>
                </a:solidFill>
                <a:latin typeface="Times New Roman" panose="02020603050405020304" pitchFamily="18" charset="0"/>
                <a:ea typeface="Calibri" pitchFamily="34" charset="0"/>
                <a:cs typeface="Times New Roman" panose="02020603050405020304" pitchFamily="18" charset="0"/>
              </a:rPr>
              <a:t> </a:t>
            </a:r>
            <a:r>
              <a:rPr lang="en-US" altLang="en-US" sz="2800" b="1" dirty="0" err="1" smtClean="0">
                <a:solidFill>
                  <a:srgbClr val="0000CC"/>
                </a:solidFill>
                <a:latin typeface="Times New Roman" panose="02020603050405020304" pitchFamily="18" charset="0"/>
                <a:ea typeface="Calibri" pitchFamily="34" charset="0"/>
                <a:cs typeface="Times New Roman" panose="02020603050405020304" pitchFamily="18" charset="0"/>
              </a:rPr>
              <a:t>gốc</a:t>
            </a:r>
            <a:r>
              <a:rPr lang="en-US" altLang="en-US" sz="2800" b="1" dirty="0" smtClean="0">
                <a:solidFill>
                  <a:srgbClr val="0000CC"/>
                </a:solidFill>
                <a:latin typeface="Times New Roman" panose="02020603050405020304" pitchFamily="18" charset="0"/>
                <a:ea typeface="Calibri" pitchFamily="34" charset="0"/>
                <a:cs typeface="Times New Roman" panose="02020603050405020304" pitchFamily="18" charset="0"/>
              </a:rPr>
              <a:t> </a:t>
            </a:r>
            <a:r>
              <a:rPr lang="vi-VN" altLang="en-US" sz="2800" b="1" dirty="0" smtClean="0">
                <a:solidFill>
                  <a:srgbClr val="0000CC"/>
                </a:solidFill>
                <a:latin typeface="Times New Roman" panose="02020603050405020304" pitchFamily="18" charset="0"/>
                <a:ea typeface="Calibri" pitchFamily="34" charset="0"/>
                <a:cs typeface="Times New Roman" panose="02020603050405020304" pitchFamily="18" charset="0"/>
              </a:rPr>
              <a:t>và </a:t>
            </a:r>
            <a:r>
              <a:rPr lang="vi-VN" altLang="en-US" sz="2800" b="1" dirty="0">
                <a:solidFill>
                  <a:srgbClr val="0000CC"/>
                </a:solidFill>
                <a:latin typeface="Times New Roman" panose="02020603050405020304" pitchFamily="18" charset="0"/>
                <a:ea typeface="Calibri" pitchFamily="34" charset="0"/>
                <a:cs typeface="Times New Roman" panose="02020603050405020304" pitchFamily="18" charset="0"/>
              </a:rPr>
              <a:t>quá trình </a:t>
            </a:r>
            <a:r>
              <a:rPr lang="vi-VN" altLang="en-US" sz="2800" b="1" dirty="0" smtClean="0">
                <a:solidFill>
                  <a:srgbClr val="0000CC"/>
                </a:solidFill>
                <a:latin typeface="Times New Roman" panose="02020603050405020304" pitchFamily="18" charset="0"/>
                <a:ea typeface="Calibri" pitchFamily="34" charset="0"/>
                <a:cs typeface="Times New Roman" panose="02020603050405020304" pitchFamily="18" charset="0"/>
              </a:rPr>
              <a:t>hình </a:t>
            </a:r>
            <a:r>
              <a:rPr lang="vi-VN" altLang="en-US" sz="2800" b="1" dirty="0">
                <a:solidFill>
                  <a:srgbClr val="0000CC"/>
                </a:solidFill>
                <a:latin typeface="Times New Roman" panose="02020603050405020304" pitchFamily="18" charset="0"/>
                <a:ea typeface="Calibri" pitchFamily="34" charset="0"/>
                <a:cs typeface="Times New Roman" panose="02020603050405020304" pitchFamily="18" charset="0"/>
              </a:rPr>
              <a:t>thành tư tưởng Hồ Chí </a:t>
            </a:r>
            <a:r>
              <a:rPr lang="vi-VN" altLang="en-US" sz="2800" b="1" dirty="0" smtClean="0">
                <a:solidFill>
                  <a:srgbClr val="0000CC"/>
                </a:solidFill>
                <a:latin typeface="Times New Roman" panose="02020603050405020304" pitchFamily="18" charset="0"/>
                <a:ea typeface="Calibri" pitchFamily="34" charset="0"/>
                <a:cs typeface="Times New Roman" panose="02020603050405020304" pitchFamily="18" charset="0"/>
              </a:rPr>
              <a:t>Minh</a:t>
            </a:r>
            <a:endParaRPr lang="en-US" altLang="en-US" sz="2800" b="1" dirty="0" smtClean="0">
              <a:solidFill>
                <a:srgbClr val="0000CC"/>
              </a:solidFill>
              <a:latin typeface="Times New Roman" panose="02020603050405020304" pitchFamily="18" charset="0"/>
              <a:ea typeface="Calibri" pitchFamily="34" charset="0"/>
              <a:cs typeface="Times New Roman" panose="02020603050405020304" pitchFamily="18" charset="0"/>
            </a:endParaRPr>
          </a:p>
          <a:p>
            <a:pPr algn="just" eaLnBrk="1" fontAlgn="base" hangingPunct="1">
              <a:lnSpc>
                <a:spcPct val="150000"/>
              </a:lnSpc>
              <a:spcBef>
                <a:spcPct val="0"/>
              </a:spcBef>
              <a:buNone/>
              <a:defRPr/>
            </a:pPr>
            <a:r>
              <a:rPr lang="en-US" altLang="en-US" sz="2800" b="1" dirty="0" smtClean="0">
                <a:latin typeface="Times New Roman" panose="02020603050405020304" pitchFamily="18" charset="0"/>
                <a:ea typeface="Calibri" pitchFamily="34" charset="0"/>
                <a:cs typeface="Times New Roman" panose="02020603050405020304" pitchFamily="18" charset="0"/>
              </a:rPr>
              <a:t>II. </a:t>
            </a:r>
            <a:r>
              <a:rPr lang="en-US" altLang="en-US" sz="2800" b="1" dirty="0" err="1" smtClean="0">
                <a:latin typeface="Times New Roman" panose="02020603050405020304" pitchFamily="18" charset="0"/>
                <a:ea typeface="Calibri" pitchFamily="34" charset="0"/>
                <a:cs typeface="Times New Roman" panose="02020603050405020304" pitchFamily="18" charset="0"/>
              </a:rPr>
              <a:t>Một</a:t>
            </a:r>
            <a:r>
              <a:rPr lang="en-US" altLang="en-US" sz="2800" b="1" dirty="0" smtClean="0">
                <a:latin typeface="Times New Roman" panose="02020603050405020304" pitchFamily="18" charset="0"/>
                <a:ea typeface="Calibri" pitchFamily="34" charset="0"/>
                <a:cs typeface="Times New Roman" panose="02020603050405020304" pitchFamily="18" charset="0"/>
              </a:rPr>
              <a:t> </a:t>
            </a:r>
            <a:r>
              <a:rPr lang="en-US" altLang="en-US" sz="2800" b="1" dirty="0" err="1" smtClean="0">
                <a:latin typeface="Times New Roman" panose="02020603050405020304" pitchFamily="18" charset="0"/>
                <a:ea typeface="Calibri" pitchFamily="34" charset="0"/>
                <a:cs typeface="Times New Roman" panose="02020603050405020304" pitchFamily="18" charset="0"/>
              </a:rPr>
              <a:t>số</a:t>
            </a:r>
            <a:r>
              <a:rPr lang="en-US" altLang="en-US" sz="2800" b="1" dirty="0" smtClean="0">
                <a:latin typeface="Times New Roman" panose="02020603050405020304" pitchFamily="18" charset="0"/>
                <a:ea typeface="Calibri" pitchFamily="34" charset="0"/>
                <a:cs typeface="Times New Roman" panose="02020603050405020304" pitchFamily="18" charset="0"/>
              </a:rPr>
              <a:t> </a:t>
            </a:r>
            <a:r>
              <a:rPr lang="en-US" altLang="en-US" sz="2800" b="1" dirty="0" err="1" smtClean="0">
                <a:latin typeface="Times New Roman" panose="02020603050405020304" pitchFamily="18" charset="0"/>
                <a:ea typeface="Calibri" pitchFamily="34" charset="0"/>
                <a:cs typeface="Times New Roman" panose="02020603050405020304" pitchFamily="18" charset="0"/>
              </a:rPr>
              <a:t>nội</a:t>
            </a:r>
            <a:r>
              <a:rPr lang="en-US" altLang="en-US" sz="2800" b="1" dirty="0" smtClean="0">
                <a:latin typeface="Times New Roman" panose="02020603050405020304" pitchFamily="18" charset="0"/>
                <a:ea typeface="Calibri" pitchFamily="34" charset="0"/>
                <a:cs typeface="Times New Roman" panose="02020603050405020304" pitchFamily="18" charset="0"/>
              </a:rPr>
              <a:t> dung </a:t>
            </a:r>
            <a:r>
              <a:rPr lang="en-US" altLang="en-US" sz="2800" b="1" dirty="0" err="1" smtClean="0">
                <a:latin typeface="Times New Roman" panose="02020603050405020304" pitchFamily="18" charset="0"/>
                <a:ea typeface="Calibri" pitchFamily="34" charset="0"/>
                <a:cs typeface="Times New Roman" panose="02020603050405020304" pitchFamily="18" charset="0"/>
              </a:rPr>
              <a:t>cơ</a:t>
            </a:r>
            <a:r>
              <a:rPr lang="en-US" altLang="en-US" sz="2800" b="1" dirty="0" smtClean="0">
                <a:latin typeface="Times New Roman" panose="02020603050405020304" pitchFamily="18" charset="0"/>
                <a:ea typeface="Calibri" pitchFamily="34" charset="0"/>
                <a:cs typeface="Times New Roman" panose="02020603050405020304" pitchFamily="18" charset="0"/>
              </a:rPr>
              <a:t> </a:t>
            </a:r>
            <a:r>
              <a:rPr lang="en-US" altLang="en-US" sz="2800" b="1" dirty="0" err="1" smtClean="0">
                <a:latin typeface="Times New Roman" panose="02020603050405020304" pitchFamily="18" charset="0"/>
                <a:ea typeface="Calibri" pitchFamily="34" charset="0"/>
                <a:cs typeface="Times New Roman" panose="02020603050405020304" pitchFamily="18" charset="0"/>
              </a:rPr>
              <a:t>bản</a:t>
            </a:r>
            <a:r>
              <a:rPr lang="en-US" altLang="en-US" sz="2800" b="1" dirty="0" smtClean="0">
                <a:latin typeface="Times New Roman" panose="02020603050405020304" pitchFamily="18" charset="0"/>
                <a:ea typeface="Calibri" pitchFamily="34" charset="0"/>
                <a:cs typeface="Times New Roman" panose="02020603050405020304" pitchFamily="18" charset="0"/>
              </a:rPr>
              <a:t> </a:t>
            </a:r>
            <a:r>
              <a:rPr lang="en-US" altLang="en-US" sz="2800" b="1" dirty="0" err="1" smtClean="0">
                <a:latin typeface="Times New Roman" panose="02020603050405020304" pitchFamily="18" charset="0"/>
                <a:ea typeface="Calibri" pitchFamily="34" charset="0"/>
                <a:cs typeface="Times New Roman" panose="02020603050405020304" pitchFamily="18" charset="0"/>
              </a:rPr>
              <a:t>của</a:t>
            </a:r>
            <a:r>
              <a:rPr lang="en-US" altLang="en-US" sz="2800" b="1" dirty="0" smtClean="0">
                <a:latin typeface="Times New Roman" panose="02020603050405020304" pitchFamily="18" charset="0"/>
                <a:ea typeface="Calibri" pitchFamily="34" charset="0"/>
                <a:cs typeface="Times New Roman" panose="02020603050405020304" pitchFamily="18" charset="0"/>
              </a:rPr>
              <a:t> </a:t>
            </a:r>
            <a:r>
              <a:rPr lang="en-US" altLang="en-US" sz="2800" b="1" dirty="0" err="1" smtClean="0">
                <a:latin typeface="Times New Roman" panose="02020603050405020304" pitchFamily="18" charset="0"/>
                <a:ea typeface="Calibri" pitchFamily="34" charset="0"/>
                <a:cs typeface="Times New Roman" panose="02020603050405020304" pitchFamily="18" charset="0"/>
              </a:rPr>
              <a:t>tư</a:t>
            </a:r>
            <a:r>
              <a:rPr lang="en-US" altLang="en-US" sz="2800" b="1" dirty="0" smtClean="0">
                <a:latin typeface="Times New Roman" panose="02020603050405020304" pitchFamily="18" charset="0"/>
                <a:ea typeface="Calibri" pitchFamily="34" charset="0"/>
                <a:cs typeface="Times New Roman" panose="02020603050405020304" pitchFamily="18" charset="0"/>
              </a:rPr>
              <a:t> </a:t>
            </a:r>
            <a:r>
              <a:rPr lang="en-US" altLang="en-US" sz="2800" b="1" dirty="0" err="1" smtClean="0">
                <a:latin typeface="Times New Roman" panose="02020603050405020304" pitchFamily="18" charset="0"/>
                <a:ea typeface="Calibri" pitchFamily="34" charset="0"/>
                <a:cs typeface="Times New Roman" panose="02020603050405020304" pitchFamily="18" charset="0"/>
              </a:rPr>
              <a:t>tưởng</a:t>
            </a:r>
            <a:r>
              <a:rPr lang="en-US" altLang="en-US" sz="2800" b="1" dirty="0" smtClean="0">
                <a:latin typeface="Times New Roman" panose="02020603050405020304" pitchFamily="18" charset="0"/>
                <a:ea typeface="Calibri" pitchFamily="34" charset="0"/>
                <a:cs typeface="Times New Roman" panose="02020603050405020304" pitchFamily="18" charset="0"/>
              </a:rPr>
              <a:t> </a:t>
            </a:r>
            <a:r>
              <a:rPr lang="en-US" altLang="en-US" sz="2800" b="1" dirty="0" err="1" smtClean="0">
                <a:latin typeface="Times New Roman" panose="02020603050405020304" pitchFamily="18" charset="0"/>
                <a:ea typeface="Calibri" pitchFamily="34" charset="0"/>
                <a:cs typeface="Times New Roman" panose="02020603050405020304" pitchFamily="18" charset="0"/>
              </a:rPr>
              <a:t>Hồ</a:t>
            </a:r>
            <a:r>
              <a:rPr lang="en-US" altLang="en-US" sz="2800" b="1" dirty="0" smtClean="0">
                <a:latin typeface="Times New Roman" panose="02020603050405020304" pitchFamily="18" charset="0"/>
                <a:ea typeface="Calibri" pitchFamily="34" charset="0"/>
                <a:cs typeface="Times New Roman" panose="02020603050405020304" pitchFamily="18" charset="0"/>
              </a:rPr>
              <a:t> </a:t>
            </a:r>
            <a:r>
              <a:rPr lang="en-US" altLang="en-US" sz="2800" b="1" dirty="0" err="1" smtClean="0">
                <a:latin typeface="Times New Roman" panose="02020603050405020304" pitchFamily="18" charset="0"/>
                <a:ea typeface="Calibri" pitchFamily="34" charset="0"/>
                <a:cs typeface="Times New Roman" panose="02020603050405020304" pitchFamily="18" charset="0"/>
              </a:rPr>
              <a:t>Chí</a:t>
            </a:r>
            <a:r>
              <a:rPr lang="en-US" altLang="en-US" sz="2800" b="1" dirty="0" smtClean="0">
                <a:latin typeface="Times New Roman" panose="02020603050405020304" pitchFamily="18" charset="0"/>
                <a:ea typeface="Calibri" pitchFamily="34" charset="0"/>
                <a:cs typeface="Times New Roman" panose="02020603050405020304" pitchFamily="18" charset="0"/>
              </a:rPr>
              <a:t> Minh</a:t>
            </a:r>
          </a:p>
          <a:p>
            <a:pPr algn="just" eaLnBrk="1" fontAlgn="base" hangingPunct="1">
              <a:lnSpc>
                <a:spcPct val="150000"/>
              </a:lnSpc>
              <a:spcBef>
                <a:spcPct val="0"/>
              </a:spcBef>
              <a:buNone/>
              <a:defRPr/>
            </a:pPr>
            <a:r>
              <a:rPr lang="en-US" altLang="en-US" sz="2800" b="1" dirty="0" smtClean="0">
                <a:solidFill>
                  <a:srgbClr val="0000CC"/>
                </a:solidFill>
                <a:latin typeface="Times New Roman" panose="02020603050405020304" pitchFamily="18" charset="0"/>
                <a:ea typeface="Calibri" pitchFamily="34" charset="0"/>
                <a:cs typeface="Times New Roman" panose="02020603050405020304" pitchFamily="18" charset="0"/>
              </a:rPr>
              <a:t>III. </a:t>
            </a:r>
            <a:r>
              <a:rPr lang="en-US" altLang="en-US" sz="2800" b="1" dirty="0" err="1" smtClean="0">
                <a:solidFill>
                  <a:srgbClr val="0000CC"/>
                </a:solidFill>
                <a:latin typeface="Times New Roman" panose="02020603050405020304" pitchFamily="18" charset="0"/>
                <a:ea typeface="Calibri" pitchFamily="34" charset="0"/>
                <a:cs typeface="Times New Roman" panose="02020603050405020304" pitchFamily="18" charset="0"/>
              </a:rPr>
              <a:t>Vai</a:t>
            </a:r>
            <a:r>
              <a:rPr lang="en-US" altLang="en-US" sz="2800" b="1" dirty="0" smtClean="0">
                <a:solidFill>
                  <a:srgbClr val="0000CC"/>
                </a:solidFill>
                <a:latin typeface="Times New Roman" panose="02020603050405020304" pitchFamily="18" charset="0"/>
                <a:ea typeface="Calibri" pitchFamily="34" charset="0"/>
                <a:cs typeface="Times New Roman" panose="02020603050405020304" pitchFamily="18" charset="0"/>
              </a:rPr>
              <a:t> </a:t>
            </a:r>
            <a:r>
              <a:rPr lang="en-US" altLang="en-US" sz="2800" b="1" dirty="0" err="1" smtClean="0">
                <a:solidFill>
                  <a:srgbClr val="0000CC"/>
                </a:solidFill>
                <a:latin typeface="Times New Roman" panose="02020603050405020304" pitchFamily="18" charset="0"/>
                <a:ea typeface="Calibri" pitchFamily="34" charset="0"/>
                <a:cs typeface="Times New Roman" panose="02020603050405020304" pitchFamily="18" charset="0"/>
              </a:rPr>
              <a:t>trò</a:t>
            </a:r>
            <a:r>
              <a:rPr lang="en-US" altLang="en-US" sz="2800" b="1" dirty="0" smtClean="0">
                <a:solidFill>
                  <a:srgbClr val="0000CC"/>
                </a:solidFill>
                <a:latin typeface="Times New Roman" panose="02020603050405020304" pitchFamily="18" charset="0"/>
                <a:ea typeface="Calibri" pitchFamily="34" charset="0"/>
                <a:cs typeface="Times New Roman" panose="02020603050405020304" pitchFamily="18" charset="0"/>
              </a:rPr>
              <a:t> </a:t>
            </a:r>
            <a:r>
              <a:rPr lang="en-US" altLang="en-US" sz="2800" b="1" dirty="0" err="1" smtClean="0">
                <a:solidFill>
                  <a:srgbClr val="0000CC"/>
                </a:solidFill>
                <a:latin typeface="Times New Roman" panose="02020603050405020304" pitchFamily="18" charset="0"/>
                <a:ea typeface="Calibri" pitchFamily="34" charset="0"/>
                <a:cs typeface="Times New Roman" panose="02020603050405020304" pitchFamily="18" charset="0"/>
              </a:rPr>
              <a:t>của</a:t>
            </a:r>
            <a:r>
              <a:rPr lang="en-US" altLang="en-US" sz="2800" b="1" dirty="0" smtClean="0">
                <a:solidFill>
                  <a:srgbClr val="0000CC"/>
                </a:solidFill>
                <a:latin typeface="Times New Roman" panose="02020603050405020304" pitchFamily="18" charset="0"/>
                <a:ea typeface="Calibri" pitchFamily="34" charset="0"/>
                <a:cs typeface="Times New Roman" panose="02020603050405020304" pitchFamily="18" charset="0"/>
              </a:rPr>
              <a:t> </a:t>
            </a:r>
            <a:r>
              <a:rPr lang="en-US" altLang="en-US" sz="2800" b="1" dirty="0" err="1" smtClean="0">
                <a:solidFill>
                  <a:srgbClr val="0000CC"/>
                </a:solidFill>
                <a:latin typeface="Times New Roman" panose="02020603050405020304" pitchFamily="18" charset="0"/>
                <a:ea typeface="Calibri" pitchFamily="34" charset="0"/>
                <a:cs typeface="Times New Roman" panose="02020603050405020304" pitchFamily="18" charset="0"/>
              </a:rPr>
              <a:t>tư</a:t>
            </a:r>
            <a:r>
              <a:rPr lang="en-US" altLang="en-US" sz="2800" b="1" dirty="0" smtClean="0">
                <a:solidFill>
                  <a:srgbClr val="0000CC"/>
                </a:solidFill>
                <a:latin typeface="Times New Roman" panose="02020603050405020304" pitchFamily="18" charset="0"/>
                <a:ea typeface="Calibri" pitchFamily="34" charset="0"/>
                <a:cs typeface="Times New Roman" panose="02020603050405020304" pitchFamily="18" charset="0"/>
              </a:rPr>
              <a:t> </a:t>
            </a:r>
            <a:r>
              <a:rPr lang="en-US" altLang="en-US" sz="2800" b="1" dirty="0" err="1" smtClean="0">
                <a:solidFill>
                  <a:srgbClr val="0000CC"/>
                </a:solidFill>
                <a:latin typeface="Times New Roman" panose="02020603050405020304" pitchFamily="18" charset="0"/>
                <a:ea typeface="Calibri" pitchFamily="34" charset="0"/>
                <a:cs typeface="Times New Roman" panose="02020603050405020304" pitchFamily="18" charset="0"/>
              </a:rPr>
              <a:t>tưởng</a:t>
            </a:r>
            <a:r>
              <a:rPr lang="en-US" altLang="en-US" sz="2800" b="1" dirty="0" smtClean="0">
                <a:solidFill>
                  <a:srgbClr val="0000CC"/>
                </a:solidFill>
                <a:latin typeface="Times New Roman" panose="02020603050405020304" pitchFamily="18" charset="0"/>
                <a:ea typeface="Calibri" pitchFamily="34" charset="0"/>
                <a:cs typeface="Times New Roman" panose="02020603050405020304" pitchFamily="18" charset="0"/>
              </a:rPr>
              <a:t> </a:t>
            </a:r>
            <a:r>
              <a:rPr lang="en-US" altLang="en-US" sz="2800" b="1" dirty="0" err="1" smtClean="0">
                <a:solidFill>
                  <a:srgbClr val="0000CC"/>
                </a:solidFill>
                <a:latin typeface="Times New Roman" panose="02020603050405020304" pitchFamily="18" charset="0"/>
                <a:ea typeface="Calibri" pitchFamily="34" charset="0"/>
                <a:cs typeface="Times New Roman" panose="02020603050405020304" pitchFamily="18" charset="0"/>
              </a:rPr>
              <a:t>Hồ</a:t>
            </a:r>
            <a:r>
              <a:rPr lang="en-US" altLang="en-US" sz="2800" b="1" dirty="0" smtClean="0">
                <a:solidFill>
                  <a:srgbClr val="0000CC"/>
                </a:solidFill>
                <a:latin typeface="Times New Roman" panose="02020603050405020304" pitchFamily="18" charset="0"/>
                <a:ea typeface="Calibri" pitchFamily="34" charset="0"/>
                <a:cs typeface="Times New Roman" panose="02020603050405020304" pitchFamily="18" charset="0"/>
              </a:rPr>
              <a:t> </a:t>
            </a:r>
            <a:r>
              <a:rPr lang="en-US" altLang="en-US" sz="2800" b="1" dirty="0" err="1" smtClean="0">
                <a:solidFill>
                  <a:srgbClr val="0000CC"/>
                </a:solidFill>
                <a:latin typeface="Times New Roman" panose="02020603050405020304" pitchFamily="18" charset="0"/>
                <a:ea typeface="Calibri" pitchFamily="34" charset="0"/>
                <a:cs typeface="Times New Roman" panose="02020603050405020304" pitchFamily="18" charset="0"/>
              </a:rPr>
              <a:t>Chí</a:t>
            </a:r>
            <a:r>
              <a:rPr lang="en-US" altLang="en-US" sz="2800" b="1" dirty="0" smtClean="0">
                <a:solidFill>
                  <a:srgbClr val="0000CC"/>
                </a:solidFill>
                <a:latin typeface="Times New Roman" panose="02020603050405020304" pitchFamily="18" charset="0"/>
                <a:ea typeface="Calibri" pitchFamily="34" charset="0"/>
                <a:cs typeface="Times New Roman" panose="02020603050405020304" pitchFamily="18" charset="0"/>
              </a:rPr>
              <a:t> Minh </a:t>
            </a:r>
            <a:r>
              <a:rPr lang="en-US" altLang="en-US" sz="2800" b="1" dirty="0" err="1" smtClean="0">
                <a:solidFill>
                  <a:srgbClr val="0000CC"/>
                </a:solidFill>
                <a:latin typeface="Times New Roman" panose="02020603050405020304" pitchFamily="18" charset="0"/>
                <a:ea typeface="Calibri" pitchFamily="34" charset="0"/>
                <a:cs typeface="Times New Roman" panose="02020603050405020304" pitchFamily="18" charset="0"/>
              </a:rPr>
              <a:t>với</a:t>
            </a:r>
            <a:r>
              <a:rPr lang="en-US" altLang="en-US" sz="2800" b="1" dirty="0" smtClean="0">
                <a:solidFill>
                  <a:srgbClr val="0000CC"/>
                </a:solidFill>
                <a:latin typeface="Times New Roman" panose="02020603050405020304" pitchFamily="18" charset="0"/>
                <a:ea typeface="Calibri" pitchFamily="34" charset="0"/>
                <a:cs typeface="Times New Roman" panose="02020603050405020304" pitchFamily="18" charset="0"/>
              </a:rPr>
              <a:t> </a:t>
            </a:r>
            <a:r>
              <a:rPr lang="en-US" altLang="en-US" sz="2800" b="1" dirty="0" err="1" smtClean="0">
                <a:solidFill>
                  <a:srgbClr val="0000CC"/>
                </a:solidFill>
                <a:latin typeface="Times New Roman" panose="02020603050405020304" pitchFamily="18" charset="0"/>
                <a:ea typeface="Calibri" pitchFamily="34" charset="0"/>
                <a:cs typeface="Times New Roman" panose="02020603050405020304" pitchFamily="18" charset="0"/>
              </a:rPr>
              <a:t>cách</a:t>
            </a:r>
            <a:r>
              <a:rPr lang="en-US" altLang="en-US" sz="2800" b="1" dirty="0" smtClean="0">
                <a:solidFill>
                  <a:srgbClr val="0000CC"/>
                </a:solidFill>
                <a:latin typeface="Times New Roman" panose="02020603050405020304" pitchFamily="18" charset="0"/>
                <a:ea typeface="Calibri" pitchFamily="34" charset="0"/>
                <a:cs typeface="Times New Roman" panose="02020603050405020304" pitchFamily="18" charset="0"/>
              </a:rPr>
              <a:t> </a:t>
            </a:r>
            <a:r>
              <a:rPr lang="en-US" altLang="en-US" sz="2800" b="1" dirty="0" err="1" smtClean="0">
                <a:solidFill>
                  <a:srgbClr val="0000CC"/>
                </a:solidFill>
                <a:latin typeface="Times New Roman" panose="02020603050405020304" pitchFamily="18" charset="0"/>
                <a:ea typeface="Calibri" pitchFamily="34" charset="0"/>
                <a:cs typeface="Times New Roman" panose="02020603050405020304" pitchFamily="18" charset="0"/>
              </a:rPr>
              <a:t>mạng</a:t>
            </a:r>
            <a:r>
              <a:rPr lang="en-US" altLang="en-US" sz="2800" b="1" dirty="0" smtClean="0">
                <a:solidFill>
                  <a:srgbClr val="0000CC"/>
                </a:solidFill>
                <a:latin typeface="Times New Roman" panose="02020603050405020304" pitchFamily="18" charset="0"/>
                <a:ea typeface="Calibri" pitchFamily="34" charset="0"/>
                <a:cs typeface="Times New Roman" panose="02020603050405020304" pitchFamily="18" charset="0"/>
              </a:rPr>
              <a:t> </a:t>
            </a:r>
            <a:r>
              <a:rPr lang="en-US" altLang="en-US" sz="2800" b="1" dirty="0" err="1" smtClean="0">
                <a:solidFill>
                  <a:srgbClr val="0000CC"/>
                </a:solidFill>
                <a:latin typeface="Times New Roman" panose="02020603050405020304" pitchFamily="18" charset="0"/>
                <a:ea typeface="Calibri" pitchFamily="34" charset="0"/>
                <a:cs typeface="Times New Roman" panose="02020603050405020304" pitchFamily="18" charset="0"/>
              </a:rPr>
              <a:t>Việt</a:t>
            </a:r>
            <a:r>
              <a:rPr lang="en-US" altLang="en-US" sz="2800" b="1" dirty="0" smtClean="0">
                <a:solidFill>
                  <a:srgbClr val="0000CC"/>
                </a:solidFill>
                <a:latin typeface="Times New Roman" panose="02020603050405020304" pitchFamily="18" charset="0"/>
                <a:ea typeface="Calibri" pitchFamily="34" charset="0"/>
                <a:cs typeface="Times New Roman" panose="02020603050405020304" pitchFamily="18" charset="0"/>
              </a:rPr>
              <a:t> Nam</a:t>
            </a:r>
          </a:p>
          <a:p>
            <a:pPr algn="just" eaLnBrk="1" fontAlgn="base" hangingPunct="1">
              <a:lnSpc>
                <a:spcPct val="150000"/>
              </a:lnSpc>
              <a:spcBef>
                <a:spcPct val="0"/>
              </a:spcBef>
              <a:buNone/>
              <a:defRPr/>
            </a:pPr>
            <a:r>
              <a:rPr lang="en-US" altLang="en-US" sz="2800" b="1" dirty="0" smtClean="0">
                <a:latin typeface="Times New Roman" panose="02020603050405020304" pitchFamily="18" charset="0"/>
                <a:ea typeface="Calibri" pitchFamily="34" charset="0"/>
                <a:cs typeface="Times New Roman" panose="02020603050405020304" pitchFamily="18" charset="0"/>
              </a:rPr>
              <a:t>IV. </a:t>
            </a:r>
            <a:r>
              <a:rPr lang="en-US" altLang="en-US" sz="2800" b="1" dirty="0" err="1" smtClean="0">
                <a:latin typeface="Times New Roman" panose="02020603050405020304" pitchFamily="18" charset="0"/>
                <a:ea typeface="Calibri" pitchFamily="34" charset="0"/>
                <a:cs typeface="Times New Roman" panose="02020603050405020304" pitchFamily="18" charset="0"/>
              </a:rPr>
              <a:t>Học</a:t>
            </a:r>
            <a:r>
              <a:rPr lang="en-US" altLang="en-US" sz="2800" b="1" dirty="0" smtClean="0">
                <a:latin typeface="Times New Roman" panose="02020603050405020304" pitchFamily="18" charset="0"/>
                <a:ea typeface="Calibri" pitchFamily="34" charset="0"/>
                <a:cs typeface="Times New Roman" panose="02020603050405020304" pitchFamily="18" charset="0"/>
              </a:rPr>
              <a:t> </a:t>
            </a:r>
            <a:r>
              <a:rPr lang="en-US" altLang="en-US" sz="2800" b="1" dirty="0" err="1" smtClean="0">
                <a:latin typeface="Times New Roman" panose="02020603050405020304" pitchFamily="18" charset="0"/>
                <a:ea typeface="Calibri" pitchFamily="34" charset="0"/>
                <a:cs typeface="Times New Roman" panose="02020603050405020304" pitchFamily="18" charset="0"/>
              </a:rPr>
              <a:t>tập</a:t>
            </a:r>
            <a:r>
              <a:rPr lang="en-US" altLang="en-US" sz="2800" b="1" dirty="0" smtClean="0">
                <a:latin typeface="Times New Roman" panose="02020603050405020304" pitchFamily="18" charset="0"/>
                <a:ea typeface="Calibri" pitchFamily="34" charset="0"/>
                <a:cs typeface="Times New Roman" panose="02020603050405020304" pitchFamily="18" charset="0"/>
              </a:rPr>
              <a:t> </a:t>
            </a:r>
            <a:r>
              <a:rPr lang="en-US" altLang="en-US" sz="2800" b="1" dirty="0" err="1" smtClean="0">
                <a:latin typeface="Times New Roman" panose="02020603050405020304" pitchFamily="18" charset="0"/>
                <a:ea typeface="Calibri" pitchFamily="34" charset="0"/>
                <a:cs typeface="Times New Roman" panose="02020603050405020304" pitchFamily="18" charset="0"/>
              </a:rPr>
              <a:t>và</a:t>
            </a:r>
            <a:r>
              <a:rPr lang="en-US" altLang="en-US" sz="2800" b="1" dirty="0" smtClean="0">
                <a:latin typeface="Times New Roman" panose="02020603050405020304" pitchFamily="18" charset="0"/>
                <a:ea typeface="Calibri" pitchFamily="34" charset="0"/>
                <a:cs typeface="Times New Roman" panose="02020603050405020304" pitchFamily="18" charset="0"/>
              </a:rPr>
              <a:t> </a:t>
            </a:r>
            <a:r>
              <a:rPr lang="en-US" altLang="en-US" sz="2800" b="1" dirty="0" err="1" smtClean="0">
                <a:latin typeface="Times New Roman" panose="02020603050405020304" pitchFamily="18" charset="0"/>
                <a:ea typeface="Calibri" pitchFamily="34" charset="0"/>
                <a:cs typeface="Times New Roman" panose="02020603050405020304" pitchFamily="18" charset="0"/>
              </a:rPr>
              <a:t>làm</a:t>
            </a:r>
            <a:r>
              <a:rPr lang="en-US" altLang="en-US" sz="2800" b="1" dirty="0" smtClean="0">
                <a:latin typeface="Times New Roman" panose="02020603050405020304" pitchFamily="18" charset="0"/>
                <a:ea typeface="Calibri" pitchFamily="34" charset="0"/>
                <a:cs typeface="Times New Roman" panose="02020603050405020304" pitchFamily="18" charset="0"/>
              </a:rPr>
              <a:t> </a:t>
            </a:r>
            <a:r>
              <a:rPr lang="en-US" altLang="en-US" sz="2800" b="1" dirty="0" err="1" smtClean="0">
                <a:latin typeface="Times New Roman" panose="02020603050405020304" pitchFamily="18" charset="0"/>
                <a:ea typeface="Calibri" pitchFamily="34" charset="0"/>
                <a:cs typeface="Times New Roman" panose="02020603050405020304" pitchFamily="18" charset="0"/>
              </a:rPr>
              <a:t>theo</a:t>
            </a:r>
            <a:r>
              <a:rPr lang="en-US" altLang="en-US" sz="2800" b="1" dirty="0" smtClean="0">
                <a:latin typeface="Times New Roman" panose="02020603050405020304" pitchFamily="18" charset="0"/>
                <a:ea typeface="Calibri" pitchFamily="34" charset="0"/>
                <a:cs typeface="Times New Roman" panose="02020603050405020304" pitchFamily="18" charset="0"/>
              </a:rPr>
              <a:t> </a:t>
            </a:r>
            <a:r>
              <a:rPr lang="en-US" altLang="en-US" sz="2800" b="1" dirty="0" err="1" smtClean="0">
                <a:latin typeface="Times New Roman" panose="02020603050405020304" pitchFamily="18" charset="0"/>
                <a:ea typeface="Calibri" pitchFamily="34" charset="0"/>
                <a:cs typeface="Times New Roman" panose="02020603050405020304" pitchFamily="18" charset="0"/>
              </a:rPr>
              <a:t>tư</a:t>
            </a:r>
            <a:r>
              <a:rPr lang="en-US" altLang="en-US" sz="2800" b="1" dirty="0" smtClean="0">
                <a:latin typeface="Times New Roman" panose="02020603050405020304" pitchFamily="18" charset="0"/>
                <a:ea typeface="Calibri" pitchFamily="34" charset="0"/>
                <a:cs typeface="Times New Roman" panose="02020603050405020304" pitchFamily="18" charset="0"/>
              </a:rPr>
              <a:t> </a:t>
            </a:r>
            <a:r>
              <a:rPr lang="en-US" altLang="en-US" sz="2800" b="1" dirty="0" err="1" smtClean="0">
                <a:latin typeface="Times New Roman" panose="02020603050405020304" pitchFamily="18" charset="0"/>
                <a:ea typeface="Calibri" pitchFamily="34" charset="0"/>
                <a:cs typeface="Times New Roman" panose="02020603050405020304" pitchFamily="18" charset="0"/>
              </a:rPr>
              <a:t>tưởng</a:t>
            </a:r>
            <a:r>
              <a:rPr lang="en-US" altLang="en-US" sz="2800" b="1" dirty="0" smtClean="0">
                <a:latin typeface="Times New Roman" panose="02020603050405020304" pitchFamily="18" charset="0"/>
                <a:ea typeface="Calibri" pitchFamily="34" charset="0"/>
                <a:cs typeface="Times New Roman" panose="02020603050405020304" pitchFamily="18" charset="0"/>
              </a:rPr>
              <a:t>, </a:t>
            </a:r>
            <a:r>
              <a:rPr lang="en-US" altLang="en-US" sz="2800" b="1" dirty="0" err="1" smtClean="0">
                <a:latin typeface="Times New Roman" panose="02020603050405020304" pitchFamily="18" charset="0"/>
                <a:ea typeface="Calibri" pitchFamily="34" charset="0"/>
                <a:cs typeface="Times New Roman" panose="02020603050405020304" pitchFamily="18" charset="0"/>
              </a:rPr>
              <a:t>đạo</a:t>
            </a:r>
            <a:r>
              <a:rPr lang="en-US" altLang="en-US" sz="2800" b="1" dirty="0" smtClean="0">
                <a:latin typeface="Times New Roman" panose="02020603050405020304" pitchFamily="18" charset="0"/>
                <a:ea typeface="Calibri" pitchFamily="34" charset="0"/>
                <a:cs typeface="Times New Roman" panose="02020603050405020304" pitchFamily="18" charset="0"/>
              </a:rPr>
              <a:t> </a:t>
            </a:r>
            <a:r>
              <a:rPr lang="en-US" altLang="en-US" sz="2800" b="1" dirty="0" err="1" smtClean="0">
                <a:latin typeface="Times New Roman" panose="02020603050405020304" pitchFamily="18" charset="0"/>
                <a:ea typeface="Calibri" pitchFamily="34" charset="0"/>
                <a:cs typeface="Times New Roman" panose="02020603050405020304" pitchFamily="18" charset="0"/>
              </a:rPr>
              <a:t>đức</a:t>
            </a:r>
            <a:r>
              <a:rPr lang="en-US" altLang="en-US" sz="2800" b="1" dirty="0" smtClean="0">
                <a:latin typeface="Times New Roman" panose="02020603050405020304" pitchFamily="18" charset="0"/>
                <a:ea typeface="Calibri" pitchFamily="34" charset="0"/>
                <a:cs typeface="Times New Roman" panose="02020603050405020304" pitchFamily="18" charset="0"/>
              </a:rPr>
              <a:t>, </a:t>
            </a:r>
            <a:r>
              <a:rPr lang="en-US" altLang="en-US" sz="2800" b="1" dirty="0" err="1" smtClean="0">
                <a:latin typeface="Times New Roman" panose="02020603050405020304" pitchFamily="18" charset="0"/>
                <a:ea typeface="Calibri" pitchFamily="34" charset="0"/>
                <a:cs typeface="Times New Roman" panose="02020603050405020304" pitchFamily="18" charset="0"/>
              </a:rPr>
              <a:t>phong</a:t>
            </a:r>
            <a:r>
              <a:rPr lang="en-US" altLang="en-US" sz="2800" b="1" dirty="0" smtClean="0">
                <a:latin typeface="Times New Roman" panose="02020603050405020304" pitchFamily="18" charset="0"/>
                <a:ea typeface="Calibri" pitchFamily="34" charset="0"/>
                <a:cs typeface="Times New Roman" panose="02020603050405020304" pitchFamily="18" charset="0"/>
              </a:rPr>
              <a:t> </a:t>
            </a:r>
            <a:r>
              <a:rPr lang="en-US" altLang="en-US" sz="2800" b="1" dirty="0" err="1" smtClean="0">
                <a:latin typeface="Times New Roman" panose="02020603050405020304" pitchFamily="18" charset="0"/>
                <a:ea typeface="Calibri" pitchFamily="34" charset="0"/>
                <a:cs typeface="Times New Roman" panose="02020603050405020304" pitchFamily="18" charset="0"/>
              </a:rPr>
              <a:t>cách</a:t>
            </a:r>
            <a:r>
              <a:rPr lang="en-US" altLang="en-US" sz="2800" b="1" dirty="0" smtClean="0">
                <a:latin typeface="Times New Roman" panose="02020603050405020304" pitchFamily="18" charset="0"/>
                <a:ea typeface="Calibri" pitchFamily="34" charset="0"/>
                <a:cs typeface="Times New Roman" panose="02020603050405020304" pitchFamily="18" charset="0"/>
              </a:rPr>
              <a:t> </a:t>
            </a:r>
            <a:r>
              <a:rPr lang="en-US" altLang="en-US" sz="2800" b="1" dirty="0" err="1" smtClean="0">
                <a:latin typeface="Times New Roman" panose="02020603050405020304" pitchFamily="18" charset="0"/>
                <a:ea typeface="Calibri" pitchFamily="34" charset="0"/>
                <a:cs typeface="Times New Roman" panose="02020603050405020304" pitchFamily="18" charset="0"/>
              </a:rPr>
              <a:t>Hồ</a:t>
            </a:r>
            <a:r>
              <a:rPr lang="en-US" altLang="en-US" sz="2800" b="1" dirty="0" smtClean="0">
                <a:latin typeface="Times New Roman" panose="02020603050405020304" pitchFamily="18" charset="0"/>
                <a:ea typeface="Calibri" pitchFamily="34" charset="0"/>
                <a:cs typeface="Times New Roman" panose="02020603050405020304" pitchFamily="18" charset="0"/>
              </a:rPr>
              <a:t> </a:t>
            </a:r>
            <a:r>
              <a:rPr lang="en-US" altLang="en-US" sz="2800" b="1" dirty="0" err="1" smtClean="0">
                <a:latin typeface="Times New Roman" panose="02020603050405020304" pitchFamily="18" charset="0"/>
                <a:ea typeface="Calibri" pitchFamily="34" charset="0"/>
                <a:cs typeface="Times New Roman" panose="02020603050405020304" pitchFamily="18" charset="0"/>
              </a:rPr>
              <a:t>Chí</a:t>
            </a:r>
            <a:r>
              <a:rPr lang="en-US" altLang="en-US" sz="2800" b="1" dirty="0" smtClean="0">
                <a:latin typeface="Times New Roman" panose="02020603050405020304" pitchFamily="18" charset="0"/>
                <a:ea typeface="Calibri" pitchFamily="34" charset="0"/>
                <a:cs typeface="Times New Roman" panose="02020603050405020304" pitchFamily="18" charset="0"/>
              </a:rPr>
              <a:t> Minh</a:t>
            </a:r>
            <a:endParaRPr lang="vi-VN" altLang="en-US" sz="2800" b="1" dirty="0">
              <a:latin typeface="Times New Roman" panose="02020603050405020304" pitchFamily="18" charset="0"/>
              <a:ea typeface="Calibri" pitchFamily="34" charset="0"/>
              <a:cs typeface="Times New Roman" panose="02020603050405020304" pitchFamily="18" charset="0"/>
            </a:endParaRPr>
          </a:p>
        </p:txBody>
      </p:sp>
      <p:sp>
        <p:nvSpPr>
          <p:cNvPr id="7" name="WordArt 2"/>
          <p:cNvSpPr>
            <a:spLocks noChangeArrowheads="1" noChangeShapeType="1" noTextEdit="1"/>
          </p:cNvSpPr>
          <p:nvPr/>
        </p:nvSpPr>
        <p:spPr bwMode="auto">
          <a:xfrm>
            <a:off x="0" y="792024"/>
            <a:ext cx="7924800" cy="1143000"/>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gd name="adj" fmla="val 50000"/>
              </a:avLst>
            </a:prstTxWarp>
          </a:bodyPr>
          <a:lstStyle/>
          <a:p>
            <a:pPr algn="ctr" eaLnBrk="0" fontAlgn="base" hangingPunct="0">
              <a:spcBef>
                <a:spcPct val="0"/>
              </a:spcBef>
              <a:spcAft>
                <a:spcPct val="0"/>
              </a:spcAft>
            </a:pPr>
            <a:endParaRPr lang="en-US" sz="3600" b="1" kern="10" dirty="0">
              <a:solidFill>
                <a:srgbClr val="FF0000"/>
              </a:solidFill>
              <a:latin typeface="Times New Roman" panose="02020603050405020304" pitchFamily="18" charset="0"/>
              <a:cs typeface="Times New Roman" panose="02020603050405020304" pitchFamily="18" charset="0"/>
            </a:endParaRPr>
          </a:p>
        </p:txBody>
      </p:sp>
      <p:sp>
        <p:nvSpPr>
          <p:cNvPr id="8" name="AutoShape 3"/>
          <p:cNvSpPr>
            <a:spLocks noChangeArrowheads="1"/>
          </p:cNvSpPr>
          <p:nvPr/>
        </p:nvSpPr>
        <p:spPr bwMode="gray">
          <a:xfrm>
            <a:off x="3599937" y="414154"/>
            <a:ext cx="4603376" cy="1372952"/>
          </a:xfrm>
          <a:prstGeom prst="roundRect">
            <a:avLst>
              <a:gd name="adj" fmla="val 50000"/>
            </a:avLst>
          </a:prstGeom>
          <a:solidFill>
            <a:schemeClr val="bg1"/>
          </a:solidFill>
          <a:ln w="28575" algn="ctr">
            <a:solidFill>
              <a:schemeClr val="bg1"/>
            </a:solidFill>
            <a:round/>
            <a:headEnd/>
            <a:tailEnd/>
          </a:ln>
        </p:spPr>
        <p:txBody>
          <a:bodyPr wrap="none" anchor="ctr"/>
          <a:lstStyle>
            <a:lvl1pPr eaLnBrk="0" hangingPunct="0">
              <a:spcBef>
                <a:spcPct val="20000"/>
              </a:spcBef>
              <a:buChar char="•"/>
              <a:tabLst>
                <a:tab pos="269875" algn="l"/>
              </a:tabLst>
              <a:defRPr sz="3200">
                <a:solidFill>
                  <a:schemeClr val="tx1"/>
                </a:solidFill>
                <a:latin typeface="Arial" pitchFamily="34" charset="0"/>
                <a:cs typeface="Arial" pitchFamily="34" charset="0"/>
              </a:defRPr>
            </a:lvl1pPr>
            <a:lvl2pPr marL="742950" indent="-285750" eaLnBrk="0" hangingPunct="0">
              <a:spcBef>
                <a:spcPct val="20000"/>
              </a:spcBef>
              <a:buChar char="–"/>
              <a:tabLst>
                <a:tab pos="269875" algn="l"/>
              </a:tabLst>
              <a:defRPr sz="2800">
                <a:solidFill>
                  <a:schemeClr val="tx1"/>
                </a:solidFill>
                <a:latin typeface="Arial" pitchFamily="34" charset="0"/>
                <a:cs typeface="Arial" pitchFamily="34" charset="0"/>
              </a:defRPr>
            </a:lvl2pPr>
            <a:lvl3pPr marL="1143000" indent="-228600" eaLnBrk="0" hangingPunct="0">
              <a:spcBef>
                <a:spcPct val="20000"/>
              </a:spcBef>
              <a:buChar char="•"/>
              <a:tabLst>
                <a:tab pos="269875" algn="l"/>
              </a:tabLst>
              <a:defRPr sz="2400">
                <a:solidFill>
                  <a:schemeClr val="tx1"/>
                </a:solidFill>
                <a:latin typeface="Arial" pitchFamily="34" charset="0"/>
                <a:cs typeface="Arial" pitchFamily="34" charset="0"/>
              </a:defRPr>
            </a:lvl3pPr>
            <a:lvl4pPr marL="1600200" indent="-228600" eaLnBrk="0" hangingPunct="0">
              <a:spcBef>
                <a:spcPct val="20000"/>
              </a:spcBef>
              <a:buChar char="–"/>
              <a:tabLst>
                <a:tab pos="269875" algn="l"/>
              </a:tabLst>
              <a:defRPr sz="2000">
                <a:solidFill>
                  <a:schemeClr val="tx1"/>
                </a:solidFill>
                <a:latin typeface="Arial" pitchFamily="34" charset="0"/>
                <a:cs typeface="Arial" pitchFamily="34" charset="0"/>
              </a:defRPr>
            </a:lvl4pPr>
            <a:lvl5pPr marL="2057400" indent="-228600" eaLnBrk="0" hangingPunct="0">
              <a:spcBef>
                <a:spcPct val="20000"/>
              </a:spcBef>
              <a:buChar char="»"/>
              <a:tabLst>
                <a:tab pos="269875" algn="l"/>
              </a:tabLst>
              <a:defRPr sz="2000">
                <a:solidFill>
                  <a:schemeClr val="tx1"/>
                </a:solidFill>
                <a:latin typeface="Arial" pitchFamily="34" charset="0"/>
                <a:cs typeface="Arial" pitchFamily="34" charset="0"/>
              </a:defRPr>
            </a:lvl5pPr>
            <a:lvl6pPr marL="2514600" indent="-228600" eaLnBrk="0" fontAlgn="base" hangingPunct="0">
              <a:spcBef>
                <a:spcPct val="20000"/>
              </a:spcBef>
              <a:spcAft>
                <a:spcPct val="0"/>
              </a:spcAft>
              <a:buChar char="»"/>
              <a:tabLst>
                <a:tab pos="269875" algn="l"/>
              </a:tabLst>
              <a:defRPr sz="2000">
                <a:solidFill>
                  <a:schemeClr val="tx1"/>
                </a:solidFill>
                <a:latin typeface="Arial" pitchFamily="34" charset="0"/>
                <a:cs typeface="Arial" pitchFamily="34" charset="0"/>
              </a:defRPr>
            </a:lvl6pPr>
            <a:lvl7pPr marL="2971800" indent="-228600" eaLnBrk="0" fontAlgn="base" hangingPunct="0">
              <a:spcBef>
                <a:spcPct val="20000"/>
              </a:spcBef>
              <a:spcAft>
                <a:spcPct val="0"/>
              </a:spcAft>
              <a:buChar char="»"/>
              <a:tabLst>
                <a:tab pos="269875" algn="l"/>
              </a:tabLst>
              <a:defRPr sz="2000">
                <a:solidFill>
                  <a:schemeClr val="tx1"/>
                </a:solidFill>
                <a:latin typeface="Arial" pitchFamily="34" charset="0"/>
                <a:cs typeface="Arial" pitchFamily="34" charset="0"/>
              </a:defRPr>
            </a:lvl7pPr>
            <a:lvl8pPr marL="3429000" indent="-228600" eaLnBrk="0" fontAlgn="base" hangingPunct="0">
              <a:spcBef>
                <a:spcPct val="20000"/>
              </a:spcBef>
              <a:spcAft>
                <a:spcPct val="0"/>
              </a:spcAft>
              <a:buChar char="»"/>
              <a:tabLst>
                <a:tab pos="269875" algn="l"/>
              </a:tabLst>
              <a:defRPr sz="2000">
                <a:solidFill>
                  <a:schemeClr val="tx1"/>
                </a:solidFill>
                <a:latin typeface="Arial" pitchFamily="34" charset="0"/>
                <a:cs typeface="Arial" pitchFamily="34" charset="0"/>
              </a:defRPr>
            </a:lvl8pPr>
            <a:lvl9pPr marL="3886200" indent="-228600" eaLnBrk="0" fontAlgn="base" hangingPunct="0">
              <a:spcBef>
                <a:spcPct val="20000"/>
              </a:spcBef>
              <a:spcAft>
                <a:spcPct val="0"/>
              </a:spcAft>
              <a:buChar char="»"/>
              <a:tabLst>
                <a:tab pos="269875" algn="l"/>
              </a:tabLst>
              <a:defRPr sz="2000">
                <a:solidFill>
                  <a:schemeClr val="tx1"/>
                </a:solidFill>
                <a:latin typeface="Arial" pitchFamily="34" charset="0"/>
                <a:cs typeface="Arial" pitchFamily="34" charset="0"/>
              </a:defRPr>
            </a:lvl9pPr>
          </a:lstStyle>
          <a:p>
            <a:pPr algn="ctr" eaLnBrk="1" fontAlgn="base" hangingPunct="1">
              <a:spcBef>
                <a:spcPct val="0"/>
              </a:spcBef>
              <a:buNone/>
              <a:defRPr/>
            </a:pPr>
            <a:r>
              <a:rPr lang="en-US" altLang="en-US" sz="4000" b="1" dirty="0" smtClean="0">
                <a:solidFill>
                  <a:srgbClr val="FF0000"/>
                </a:solidFill>
                <a:latin typeface="Times New Roman" panose="02020603050405020304" pitchFamily="18" charset="0"/>
                <a:ea typeface="Calibri" pitchFamily="34" charset="0"/>
                <a:cs typeface="Times New Roman" panose="02020603050405020304" pitchFamily="18" charset="0"/>
              </a:rPr>
              <a:t>NỘI DUNG </a:t>
            </a:r>
            <a:endParaRPr lang="vi-VN" altLang="en-US" sz="4000" b="1" dirty="0">
              <a:solidFill>
                <a:srgbClr val="FF0000"/>
              </a:solidFill>
              <a:latin typeface="Times New Roman" panose="02020603050405020304" pitchFamily="18" charset="0"/>
              <a:ea typeface="Calibri" pitchFamily="34" charset="0"/>
              <a:cs typeface="Times New Roman" panose="02020603050405020304" pitchFamily="18" charset="0"/>
            </a:endParaRPr>
          </a:p>
        </p:txBody>
      </p:sp>
    </p:spTree>
    <p:extLst>
      <p:ext uri="{BB962C8B-B14F-4D97-AF65-F5344CB8AC3E}">
        <p14:creationId xmlns:p14="http://schemas.microsoft.com/office/powerpoint/2010/main" val="218925965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1"/>
                                        </p:tgtEl>
                                        <p:attrNameLst>
                                          <p:attrName>style.visibility</p:attrName>
                                        </p:attrNameLst>
                                      </p:cBhvr>
                                      <p:to>
                                        <p:strVal val="visible"/>
                                      </p:to>
                                    </p:set>
                                    <p:anim calcmode="lin" valueType="num">
                                      <p:cBhvr>
                                        <p:cTn id="7" dur="500" fill="hold"/>
                                        <p:tgtEl>
                                          <p:spTgt spid="21"/>
                                        </p:tgtEl>
                                        <p:attrNameLst>
                                          <p:attrName>ppt_w</p:attrName>
                                        </p:attrNameLst>
                                      </p:cBhvr>
                                      <p:tavLst>
                                        <p:tav tm="0">
                                          <p:val>
                                            <p:fltVal val="0"/>
                                          </p:val>
                                        </p:tav>
                                        <p:tav tm="100000">
                                          <p:val>
                                            <p:strVal val="#ppt_w"/>
                                          </p:val>
                                        </p:tav>
                                      </p:tavLst>
                                    </p:anim>
                                    <p:anim calcmode="lin" valueType="num">
                                      <p:cBhvr>
                                        <p:cTn id="8" dur="500" fill="hold"/>
                                        <p:tgtEl>
                                          <p:spTgt spid="21"/>
                                        </p:tgtEl>
                                        <p:attrNameLst>
                                          <p:attrName>ppt_h</p:attrName>
                                        </p:attrNameLst>
                                      </p:cBhvr>
                                      <p:tavLst>
                                        <p:tav tm="0">
                                          <p:val>
                                            <p:fltVal val="0"/>
                                          </p:val>
                                        </p:tav>
                                        <p:tav tm="100000">
                                          <p:val>
                                            <p:strVal val="#ppt_h"/>
                                          </p:val>
                                        </p:tav>
                                      </p:tavLst>
                                    </p:anim>
                                    <p:animEffect transition="in" filter="fade">
                                      <p:cBhvr>
                                        <p:cTn id="9" dur="500"/>
                                        <p:tgtEl>
                                          <p:spTgt spid="21"/>
                                        </p:tgtEl>
                                      </p:cBhvr>
                                    </p:animEffect>
                                  </p:childTnLst>
                                </p:cTn>
                              </p:par>
                            </p:childTnLst>
                          </p:cTn>
                        </p:par>
                        <p:par>
                          <p:cTn id="10" fill="hold">
                            <p:stCondLst>
                              <p:cond delay="500"/>
                            </p:stCondLst>
                            <p:childTnLst>
                              <p:par>
                                <p:cTn id="11" presetID="22" presetClass="entr" presetSubtype="1" fill="hold" grpId="0" nodeType="afterEffect" nodePh="1">
                                  <p:stCondLst>
                                    <p:cond delay="0"/>
                                  </p:stCondLst>
                                  <p:endCondLst>
                                    <p:cond evt="begin" delay="0">
                                      <p:tn val="11"/>
                                    </p:cond>
                                  </p:endCondLst>
                                  <p:childTnLst>
                                    <p:set>
                                      <p:cBhvr>
                                        <p:cTn id="12" dur="1" fill="hold">
                                          <p:stCondLst>
                                            <p:cond delay="0"/>
                                          </p:stCondLst>
                                        </p:cTn>
                                        <p:tgtEl>
                                          <p:spTgt spid="7"/>
                                        </p:tgtEl>
                                        <p:attrNameLst>
                                          <p:attrName>style.visibility</p:attrName>
                                        </p:attrNameLst>
                                      </p:cBhvr>
                                      <p:to>
                                        <p:strVal val="visible"/>
                                      </p:to>
                                    </p:set>
                                    <p:animEffect transition="in" filter="wipe(up)">
                                      <p:cBhvr>
                                        <p:cTn id="13" dur="500"/>
                                        <p:tgtEl>
                                          <p:spTgt spid="7"/>
                                        </p:tgtEl>
                                      </p:cBhvr>
                                    </p:animEffect>
                                  </p:childTnLst>
                                </p:cTn>
                              </p:par>
                            </p:childTnLst>
                          </p:cTn>
                        </p:par>
                      </p:childTnLst>
                    </p:cTn>
                  </p:par>
                  <p:par>
                    <p:cTn id="14" fill="hold">
                      <p:stCondLst>
                        <p:cond delay="indefinite"/>
                      </p:stCondLst>
                      <p:childTnLst>
                        <p:par>
                          <p:cTn id="15" fill="hold">
                            <p:stCondLst>
                              <p:cond delay="0"/>
                            </p:stCondLst>
                            <p:childTnLst>
                              <p:par>
                                <p:cTn id="16" presetID="53" presetClass="entr" presetSubtype="16" fill="hold" grpId="0" nodeType="click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p:cTn id="18" dur="500" fill="hold"/>
                                        <p:tgtEl>
                                          <p:spTgt spid="8"/>
                                        </p:tgtEl>
                                        <p:attrNameLst>
                                          <p:attrName>ppt_w</p:attrName>
                                        </p:attrNameLst>
                                      </p:cBhvr>
                                      <p:tavLst>
                                        <p:tav tm="0">
                                          <p:val>
                                            <p:fltVal val="0"/>
                                          </p:val>
                                        </p:tav>
                                        <p:tav tm="100000">
                                          <p:val>
                                            <p:strVal val="#ppt_w"/>
                                          </p:val>
                                        </p:tav>
                                      </p:tavLst>
                                    </p:anim>
                                    <p:anim calcmode="lin" valueType="num">
                                      <p:cBhvr>
                                        <p:cTn id="19" dur="500" fill="hold"/>
                                        <p:tgtEl>
                                          <p:spTgt spid="8"/>
                                        </p:tgtEl>
                                        <p:attrNameLst>
                                          <p:attrName>ppt_h</p:attrName>
                                        </p:attrNameLst>
                                      </p:cBhvr>
                                      <p:tavLst>
                                        <p:tav tm="0">
                                          <p:val>
                                            <p:fltVal val="0"/>
                                          </p:val>
                                        </p:tav>
                                        <p:tav tm="100000">
                                          <p:val>
                                            <p:strVal val="#ppt_h"/>
                                          </p:val>
                                        </p:tav>
                                      </p:tavLst>
                                    </p:anim>
                                    <p:animEffect transition="in" filter="fade">
                                      <p:cBhvr>
                                        <p:cTn id="20" dur="500"/>
                                        <p:tgtEl>
                                          <p:spTgt spid="8"/>
                                        </p:tgtEl>
                                      </p:cBhvr>
                                    </p:animEffect>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21">
                                            <p:txEl>
                                              <p:pRg st="0" end="0"/>
                                            </p:txEl>
                                          </p:spTgt>
                                        </p:tgtEl>
                                        <p:attrNameLst>
                                          <p:attrName>style.visibility</p:attrName>
                                        </p:attrNameLst>
                                      </p:cBhvr>
                                      <p:to>
                                        <p:strVal val="visible"/>
                                      </p:to>
                                    </p:set>
                                    <p:anim calcmode="lin" valueType="num">
                                      <p:cBhvr additive="base">
                                        <p:cTn id="25" dur="500" fill="hold"/>
                                        <p:tgtEl>
                                          <p:spTgt spid="21">
                                            <p:txEl>
                                              <p:pRg st="0" end="0"/>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21">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21">
                                            <p:txEl>
                                              <p:pRg st="1" end="1"/>
                                            </p:txEl>
                                          </p:spTgt>
                                        </p:tgtEl>
                                        <p:attrNameLst>
                                          <p:attrName>style.visibility</p:attrName>
                                        </p:attrNameLst>
                                      </p:cBhvr>
                                      <p:to>
                                        <p:strVal val="visible"/>
                                      </p:to>
                                    </p:set>
                                    <p:anim calcmode="lin" valueType="num">
                                      <p:cBhvr additive="base">
                                        <p:cTn id="31" dur="500" fill="hold"/>
                                        <p:tgtEl>
                                          <p:spTgt spid="21">
                                            <p:txEl>
                                              <p:pRg st="1" end="1"/>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21">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21">
                                            <p:txEl>
                                              <p:pRg st="2" end="2"/>
                                            </p:txEl>
                                          </p:spTgt>
                                        </p:tgtEl>
                                        <p:attrNameLst>
                                          <p:attrName>style.visibility</p:attrName>
                                        </p:attrNameLst>
                                      </p:cBhvr>
                                      <p:to>
                                        <p:strVal val="visible"/>
                                      </p:to>
                                    </p:set>
                                    <p:anim calcmode="lin" valueType="num">
                                      <p:cBhvr additive="base">
                                        <p:cTn id="37" dur="500" fill="hold"/>
                                        <p:tgtEl>
                                          <p:spTgt spid="21">
                                            <p:txEl>
                                              <p:pRg st="2" end="2"/>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21">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21">
                                            <p:txEl>
                                              <p:pRg st="3" end="3"/>
                                            </p:txEl>
                                          </p:spTgt>
                                        </p:tgtEl>
                                        <p:attrNameLst>
                                          <p:attrName>style.visibility</p:attrName>
                                        </p:attrNameLst>
                                      </p:cBhvr>
                                      <p:to>
                                        <p:strVal val="visible"/>
                                      </p:to>
                                    </p:set>
                                    <p:anim calcmode="lin" valueType="num">
                                      <p:cBhvr additive="base">
                                        <p:cTn id="43" dur="500" fill="hold"/>
                                        <p:tgtEl>
                                          <p:spTgt spid="21">
                                            <p:txEl>
                                              <p:pRg st="3" end="3"/>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21">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7" grpId="0"/>
      <p:bldP spid="8"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Line 9"/>
          <p:cNvSpPr>
            <a:spLocks noChangeShapeType="1"/>
          </p:cNvSpPr>
          <p:nvPr/>
        </p:nvSpPr>
        <p:spPr bwMode="auto">
          <a:xfrm flipV="1">
            <a:off x="3410415" y="1156446"/>
            <a:ext cx="1658472" cy="1559859"/>
          </a:xfrm>
          <a:prstGeom prst="line">
            <a:avLst/>
          </a:prstGeom>
          <a:noFill/>
          <a:ln w="57150">
            <a:solidFill>
              <a:srgbClr val="993366"/>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sz="2800" b="1" i="1">
              <a:solidFill>
                <a:srgbClr val="000000"/>
              </a:solidFill>
              <a:latin typeface="Times New Roman" panose="02020603050405020304" pitchFamily="18" charset="0"/>
            </a:endParaRPr>
          </a:p>
        </p:txBody>
      </p:sp>
      <p:sp>
        <p:nvSpPr>
          <p:cNvPr id="24579" name="Text Box 10"/>
          <p:cNvSpPr txBox="1">
            <a:spLocks noChangeArrowheads="1"/>
          </p:cNvSpPr>
          <p:nvPr/>
        </p:nvSpPr>
        <p:spPr bwMode="auto">
          <a:xfrm>
            <a:off x="5106985" y="705587"/>
            <a:ext cx="6444825" cy="830263"/>
          </a:xfrm>
          <a:prstGeom prst="rect">
            <a:avLst/>
          </a:prstGeom>
          <a:noFill/>
          <a:ln w="57150" algn="ctr">
            <a:solidFill>
              <a:srgbClr val="993366"/>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marL="342900" indent="-34290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marL="53975" indent="342900" algn="just" fontAlgn="base">
              <a:spcAft>
                <a:spcPct val="0"/>
              </a:spcAft>
              <a:buFontTx/>
              <a:buNone/>
            </a:pPr>
            <a:r>
              <a:rPr lang="en-US" altLang="vi-VN" sz="2000" b="1" dirty="0">
                <a:solidFill>
                  <a:srgbClr val="000000"/>
                </a:solidFill>
              </a:rPr>
              <a:t>     </a:t>
            </a:r>
            <a:r>
              <a:rPr lang="en-US" altLang="vi-VN" sz="2400" b="1" dirty="0" err="1">
                <a:solidFill>
                  <a:srgbClr val="000000"/>
                </a:solidFill>
                <a:latin typeface="Times New Roman" panose="02020603050405020304" pitchFamily="18" charset="0"/>
              </a:rPr>
              <a:t>Là</a:t>
            </a:r>
            <a:r>
              <a:rPr lang="en-US" altLang="vi-VN" sz="2400" b="1" dirty="0">
                <a:solidFill>
                  <a:srgbClr val="000000"/>
                </a:solidFill>
                <a:latin typeface="Times New Roman" panose="02020603050405020304" pitchFamily="18" charset="0"/>
              </a:rPr>
              <a:t> </a:t>
            </a:r>
            <a:r>
              <a:rPr lang="en-US" altLang="vi-VN" sz="2400" b="1" dirty="0" err="1">
                <a:solidFill>
                  <a:srgbClr val="000000"/>
                </a:solidFill>
                <a:latin typeface="Times New Roman" panose="02020603050405020304" pitchFamily="18" charset="0"/>
              </a:rPr>
              <a:t>một</a:t>
            </a:r>
            <a:r>
              <a:rPr lang="en-US" altLang="vi-VN" sz="2400" b="1" dirty="0">
                <a:solidFill>
                  <a:srgbClr val="000000"/>
                </a:solidFill>
                <a:latin typeface="Times New Roman" panose="02020603050405020304" pitchFamily="18" charset="0"/>
              </a:rPr>
              <a:t> </a:t>
            </a:r>
            <a:r>
              <a:rPr lang="en-US" altLang="vi-VN" sz="2400" b="1" dirty="0" err="1">
                <a:solidFill>
                  <a:srgbClr val="000000"/>
                </a:solidFill>
                <a:latin typeface="Times New Roman" panose="02020603050405020304" pitchFamily="18" charset="0"/>
              </a:rPr>
              <a:t>hệ</a:t>
            </a:r>
            <a:r>
              <a:rPr lang="en-US" altLang="vi-VN" sz="2400" b="1" dirty="0">
                <a:solidFill>
                  <a:srgbClr val="000000"/>
                </a:solidFill>
                <a:latin typeface="Times New Roman" panose="02020603050405020304" pitchFamily="18" charset="0"/>
              </a:rPr>
              <a:t> </a:t>
            </a:r>
            <a:r>
              <a:rPr lang="en-US" altLang="vi-VN" sz="2400" b="1" dirty="0" err="1">
                <a:solidFill>
                  <a:srgbClr val="000000"/>
                </a:solidFill>
                <a:latin typeface="Times New Roman" panose="02020603050405020304" pitchFamily="18" charset="0"/>
              </a:rPr>
              <a:t>thống</a:t>
            </a:r>
            <a:r>
              <a:rPr lang="en-US" altLang="vi-VN" sz="2400" b="1" dirty="0">
                <a:solidFill>
                  <a:srgbClr val="000000"/>
                </a:solidFill>
                <a:latin typeface="Times New Roman" panose="02020603050405020304" pitchFamily="18" charset="0"/>
              </a:rPr>
              <a:t> </a:t>
            </a:r>
            <a:r>
              <a:rPr lang="en-US" altLang="vi-VN" sz="2400" b="1" dirty="0" err="1">
                <a:solidFill>
                  <a:srgbClr val="000000"/>
                </a:solidFill>
                <a:latin typeface="Times New Roman" panose="02020603050405020304" pitchFamily="18" charset="0"/>
              </a:rPr>
              <a:t>quan</a:t>
            </a:r>
            <a:r>
              <a:rPr lang="en-US" altLang="vi-VN" sz="2400" b="1" dirty="0">
                <a:solidFill>
                  <a:srgbClr val="000000"/>
                </a:solidFill>
                <a:latin typeface="Times New Roman" panose="02020603050405020304" pitchFamily="18" charset="0"/>
              </a:rPr>
              <a:t> </a:t>
            </a:r>
            <a:r>
              <a:rPr lang="en-US" altLang="vi-VN" sz="2400" b="1" dirty="0" err="1">
                <a:solidFill>
                  <a:srgbClr val="000000"/>
                </a:solidFill>
                <a:latin typeface="Times New Roman" panose="02020603050405020304" pitchFamily="18" charset="0"/>
              </a:rPr>
              <a:t>điểm</a:t>
            </a:r>
            <a:r>
              <a:rPr lang="en-US" altLang="vi-VN" sz="2400" b="1" dirty="0">
                <a:solidFill>
                  <a:srgbClr val="000000"/>
                </a:solidFill>
                <a:latin typeface="Times New Roman" panose="02020603050405020304" pitchFamily="18" charset="0"/>
              </a:rPr>
              <a:t> </a:t>
            </a:r>
            <a:r>
              <a:rPr lang="en-US" altLang="vi-VN" sz="2400" b="1" dirty="0" err="1">
                <a:solidFill>
                  <a:srgbClr val="000000"/>
                </a:solidFill>
                <a:latin typeface="Times New Roman" panose="02020603050405020304" pitchFamily="18" charset="0"/>
              </a:rPr>
              <a:t>toàn</a:t>
            </a:r>
            <a:r>
              <a:rPr lang="en-US" altLang="vi-VN" sz="2400" b="1" dirty="0">
                <a:solidFill>
                  <a:srgbClr val="000000"/>
                </a:solidFill>
                <a:latin typeface="Times New Roman" panose="02020603050405020304" pitchFamily="18" charset="0"/>
              </a:rPr>
              <a:t> </a:t>
            </a:r>
            <a:r>
              <a:rPr lang="en-US" altLang="vi-VN" sz="2400" b="1" dirty="0" err="1">
                <a:solidFill>
                  <a:srgbClr val="000000"/>
                </a:solidFill>
                <a:latin typeface="Times New Roman" panose="02020603050405020304" pitchFamily="18" charset="0"/>
              </a:rPr>
              <a:t>diện</a:t>
            </a:r>
            <a:r>
              <a:rPr lang="en-US" altLang="vi-VN" sz="2400" b="1" dirty="0">
                <a:solidFill>
                  <a:srgbClr val="000000"/>
                </a:solidFill>
                <a:latin typeface="Times New Roman" panose="02020603050405020304" pitchFamily="18" charset="0"/>
              </a:rPr>
              <a:t> </a:t>
            </a:r>
            <a:r>
              <a:rPr lang="en-US" altLang="vi-VN" sz="2400" b="1" dirty="0" err="1">
                <a:solidFill>
                  <a:srgbClr val="000000"/>
                </a:solidFill>
                <a:latin typeface="Times New Roman" panose="02020603050405020304" pitchFamily="18" charset="0"/>
              </a:rPr>
              <a:t>và</a:t>
            </a:r>
            <a:r>
              <a:rPr lang="en-US" altLang="vi-VN" sz="2400" b="1" dirty="0">
                <a:solidFill>
                  <a:srgbClr val="000000"/>
                </a:solidFill>
                <a:latin typeface="Times New Roman" panose="02020603050405020304" pitchFamily="18" charset="0"/>
              </a:rPr>
              <a:t> </a:t>
            </a:r>
            <a:r>
              <a:rPr lang="en-US" altLang="vi-VN" sz="2400" b="1" dirty="0" err="1">
                <a:solidFill>
                  <a:srgbClr val="000000"/>
                </a:solidFill>
                <a:latin typeface="Times New Roman" panose="02020603050405020304" pitchFamily="18" charset="0"/>
              </a:rPr>
              <a:t>sâu</a:t>
            </a:r>
            <a:r>
              <a:rPr lang="en-US" altLang="vi-VN" sz="2400" b="1" dirty="0">
                <a:solidFill>
                  <a:srgbClr val="000000"/>
                </a:solidFill>
                <a:latin typeface="Times New Roman" panose="02020603050405020304" pitchFamily="18" charset="0"/>
              </a:rPr>
              <a:t> </a:t>
            </a:r>
            <a:r>
              <a:rPr lang="en-US" altLang="vi-VN" sz="2400" b="1" dirty="0" err="1">
                <a:solidFill>
                  <a:srgbClr val="000000"/>
                </a:solidFill>
                <a:latin typeface="Times New Roman" panose="02020603050405020304" pitchFamily="18" charset="0"/>
              </a:rPr>
              <a:t>sắc</a:t>
            </a:r>
            <a:r>
              <a:rPr lang="en-US" altLang="vi-VN" sz="2400" b="1" dirty="0">
                <a:solidFill>
                  <a:srgbClr val="000000"/>
                </a:solidFill>
                <a:latin typeface="Times New Roman" panose="02020603050405020304" pitchFamily="18" charset="0"/>
              </a:rPr>
              <a:t> </a:t>
            </a:r>
            <a:r>
              <a:rPr lang="en-US" altLang="vi-VN" sz="2400" b="1" dirty="0" err="1">
                <a:solidFill>
                  <a:srgbClr val="000000"/>
                </a:solidFill>
                <a:latin typeface="Times New Roman" panose="02020603050405020304" pitchFamily="18" charset="0"/>
              </a:rPr>
              <a:t>về</a:t>
            </a:r>
            <a:r>
              <a:rPr lang="en-US" altLang="vi-VN" sz="2400" b="1" dirty="0">
                <a:solidFill>
                  <a:srgbClr val="000000"/>
                </a:solidFill>
                <a:latin typeface="Times New Roman" panose="02020603050405020304" pitchFamily="18" charset="0"/>
              </a:rPr>
              <a:t> CMVN;</a:t>
            </a:r>
          </a:p>
        </p:txBody>
      </p:sp>
      <p:sp>
        <p:nvSpPr>
          <p:cNvPr id="24580" name="Text Box 11"/>
          <p:cNvSpPr txBox="1">
            <a:spLocks noChangeArrowheads="1"/>
          </p:cNvSpPr>
          <p:nvPr/>
        </p:nvSpPr>
        <p:spPr bwMode="auto">
          <a:xfrm>
            <a:off x="5068887" y="1838969"/>
            <a:ext cx="6521023" cy="1201738"/>
          </a:xfrm>
          <a:prstGeom prst="rect">
            <a:avLst/>
          </a:prstGeom>
          <a:noFill/>
          <a:ln w="57150" algn="ctr">
            <a:solidFill>
              <a:srgbClr val="993366"/>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marL="342900" indent="-34290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marL="0" indent="288925" algn="just" fontAlgn="base">
              <a:spcAft>
                <a:spcPct val="0"/>
              </a:spcAft>
              <a:buFontTx/>
              <a:buNone/>
            </a:pPr>
            <a:r>
              <a:rPr lang="en-US" altLang="vi-VN" sz="2000" dirty="0">
                <a:solidFill>
                  <a:srgbClr val="000000"/>
                </a:solidFill>
                <a:latin typeface="Times New Roman" panose="02020603050405020304" pitchFamily="18" charset="0"/>
              </a:rPr>
              <a:t>     </a:t>
            </a:r>
            <a:r>
              <a:rPr lang="en-US" altLang="vi-VN" sz="2400" b="1" dirty="0" err="1">
                <a:solidFill>
                  <a:srgbClr val="000000"/>
                </a:solidFill>
                <a:latin typeface="Times New Roman" panose="02020603050405020304" pitchFamily="18" charset="0"/>
              </a:rPr>
              <a:t>Là</a:t>
            </a:r>
            <a:r>
              <a:rPr lang="en-US" altLang="vi-VN" sz="2400" b="1" dirty="0">
                <a:solidFill>
                  <a:srgbClr val="000000"/>
                </a:solidFill>
                <a:latin typeface="Times New Roman" panose="02020603050405020304" pitchFamily="18" charset="0"/>
              </a:rPr>
              <a:t> </a:t>
            </a:r>
            <a:r>
              <a:rPr lang="en-US" altLang="vi-VN" sz="2400" b="1" dirty="0" err="1">
                <a:solidFill>
                  <a:srgbClr val="000000"/>
                </a:solidFill>
                <a:latin typeface="Times New Roman" panose="02020603050405020304" pitchFamily="18" charset="0"/>
              </a:rPr>
              <a:t>kết</a:t>
            </a:r>
            <a:r>
              <a:rPr lang="en-US" altLang="vi-VN" sz="2400" b="1" dirty="0">
                <a:solidFill>
                  <a:srgbClr val="000000"/>
                </a:solidFill>
                <a:latin typeface="Times New Roman" panose="02020603050405020304" pitchFamily="18" charset="0"/>
              </a:rPr>
              <a:t> </a:t>
            </a:r>
            <a:r>
              <a:rPr lang="en-US" altLang="vi-VN" sz="2400" b="1" dirty="0" err="1">
                <a:solidFill>
                  <a:srgbClr val="000000"/>
                </a:solidFill>
                <a:latin typeface="Times New Roman" panose="02020603050405020304" pitchFamily="18" charset="0"/>
              </a:rPr>
              <a:t>quả</a:t>
            </a:r>
            <a:r>
              <a:rPr lang="en-US" altLang="vi-VN" sz="2400" b="1" dirty="0">
                <a:solidFill>
                  <a:srgbClr val="000000"/>
                </a:solidFill>
                <a:latin typeface="Times New Roman" panose="02020603050405020304" pitchFamily="18" charset="0"/>
              </a:rPr>
              <a:t> </a:t>
            </a:r>
            <a:r>
              <a:rPr lang="en-US" altLang="vi-VN" sz="2400" b="1" dirty="0" err="1">
                <a:solidFill>
                  <a:srgbClr val="000000"/>
                </a:solidFill>
                <a:latin typeface="Times New Roman" panose="02020603050405020304" pitchFamily="18" charset="0"/>
              </a:rPr>
              <a:t>của</a:t>
            </a:r>
            <a:r>
              <a:rPr lang="en-US" altLang="vi-VN" sz="2400" b="1" dirty="0">
                <a:solidFill>
                  <a:srgbClr val="000000"/>
                </a:solidFill>
                <a:latin typeface="Times New Roman" panose="02020603050405020304" pitchFamily="18" charset="0"/>
              </a:rPr>
              <a:t> </a:t>
            </a:r>
            <a:r>
              <a:rPr lang="en-US" altLang="vi-VN" sz="2400" b="1" dirty="0" err="1">
                <a:solidFill>
                  <a:srgbClr val="000000"/>
                </a:solidFill>
                <a:latin typeface="Times New Roman" panose="02020603050405020304" pitchFamily="18" charset="0"/>
              </a:rPr>
              <a:t>sự</a:t>
            </a:r>
            <a:r>
              <a:rPr lang="en-US" altLang="vi-VN" sz="2400" b="1" dirty="0">
                <a:solidFill>
                  <a:srgbClr val="000000"/>
                </a:solidFill>
                <a:latin typeface="Times New Roman" panose="02020603050405020304" pitchFamily="18" charset="0"/>
              </a:rPr>
              <a:t> </a:t>
            </a:r>
            <a:r>
              <a:rPr lang="en-US" altLang="vi-VN" sz="2400" b="1" dirty="0" err="1">
                <a:solidFill>
                  <a:srgbClr val="000000"/>
                </a:solidFill>
                <a:latin typeface="Times New Roman" panose="02020603050405020304" pitchFamily="18" charset="0"/>
              </a:rPr>
              <a:t>vận</a:t>
            </a:r>
            <a:r>
              <a:rPr lang="en-US" altLang="vi-VN" sz="2400" b="1" dirty="0">
                <a:solidFill>
                  <a:srgbClr val="000000"/>
                </a:solidFill>
                <a:latin typeface="Times New Roman" panose="02020603050405020304" pitchFamily="18" charset="0"/>
              </a:rPr>
              <a:t> </a:t>
            </a:r>
            <a:r>
              <a:rPr lang="en-US" altLang="vi-VN" sz="2400" b="1" dirty="0" err="1">
                <a:solidFill>
                  <a:srgbClr val="000000"/>
                </a:solidFill>
                <a:latin typeface="Times New Roman" panose="02020603050405020304" pitchFamily="18" charset="0"/>
              </a:rPr>
              <a:t>dụng</a:t>
            </a:r>
            <a:r>
              <a:rPr lang="en-US" altLang="vi-VN" sz="2400" b="1" dirty="0">
                <a:solidFill>
                  <a:srgbClr val="000000"/>
                </a:solidFill>
                <a:latin typeface="Times New Roman" panose="02020603050405020304" pitchFamily="18" charset="0"/>
              </a:rPr>
              <a:t> </a:t>
            </a:r>
            <a:r>
              <a:rPr lang="en-US" altLang="vi-VN" sz="2400" b="1" dirty="0" err="1">
                <a:solidFill>
                  <a:srgbClr val="000000"/>
                </a:solidFill>
                <a:latin typeface="Times New Roman" panose="02020603050405020304" pitchFamily="18" charset="0"/>
              </a:rPr>
              <a:t>và</a:t>
            </a:r>
            <a:r>
              <a:rPr lang="en-US" altLang="vi-VN" sz="2400" b="1" dirty="0">
                <a:solidFill>
                  <a:srgbClr val="000000"/>
                </a:solidFill>
                <a:latin typeface="Times New Roman" panose="02020603050405020304" pitchFamily="18" charset="0"/>
              </a:rPr>
              <a:t> </a:t>
            </a:r>
            <a:r>
              <a:rPr lang="en-US" altLang="vi-VN" sz="2400" b="1" dirty="0" err="1">
                <a:solidFill>
                  <a:srgbClr val="000000"/>
                </a:solidFill>
                <a:latin typeface="Times New Roman" panose="02020603050405020304" pitchFamily="18" charset="0"/>
              </a:rPr>
              <a:t>phát</a:t>
            </a:r>
            <a:r>
              <a:rPr lang="en-US" altLang="vi-VN" sz="2400" b="1" dirty="0">
                <a:solidFill>
                  <a:srgbClr val="000000"/>
                </a:solidFill>
                <a:latin typeface="Times New Roman" panose="02020603050405020304" pitchFamily="18" charset="0"/>
              </a:rPr>
              <a:t> </a:t>
            </a:r>
            <a:r>
              <a:rPr lang="en-US" altLang="vi-VN" sz="2400" b="1" dirty="0" err="1">
                <a:solidFill>
                  <a:srgbClr val="000000"/>
                </a:solidFill>
                <a:latin typeface="Times New Roman" panose="02020603050405020304" pitchFamily="18" charset="0"/>
              </a:rPr>
              <a:t>triển</a:t>
            </a:r>
            <a:r>
              <a:rPr lang="en-US" altLang="vi-VN" sz="2400" b="1" dirty="0">
                <a:solidFill>
                  <a:srgbClr val="000000"/>
                </a:solidFill>
                <a:latin typeface="Times New Roman" panose="02020603050405020304" pitchFamily="18" charset="0"/>
              </a:rPr>
              <a:t> </a:t>
            </a:r>
            <a:r>
              <a:rPr lang="en-US" altLang="vi-VN" sz="2400" b="1" dirty="0" err="1">
                <a:solidFill>
                  <a:srgbClr val="000000"/>
                </a:solidFill>
                <a:latin typeface="Times New Roman" panose="02020603050405020304" pitchFamily="18" charset="0"/>
              </a:rPr>
              <a:t>sáng</a:t>
            </a:r>
            <a:r>
              <a:rPr lang="en-US" altLang="vi-VN" sz="2400" b="1" dirty="0">
                <a:solidFill>
                  <a:srgbClr val="000000"/>
                </a:solidFill>
                <a:latin typeface="Times New Roman" panose="02020603050405020304" pitchFamily="18" charset="0"/>
              </a:rPr>
              <a:t> </a:t>
            </a:r>
            <a:r>
              <a:rPr lang="en-US" altLang="vi-VN" sz="2400" b="1" dirty="0" err="1">
                <a:solidFill>
                  <a:srgbClr val="000000"/>
                </a:solidFill>
                <a:latin typeface="Times New Roman" panose="02020603050405020304" pitchFamily="18" charset="0"/>
              </a:rPr>
              <a:t>tạo</a:t>
            </a:r>
            <a:r>
              <a:rPr lang="en-US" altLang="vi-VN" sz="2400" b="1" dirty="0">
                <a:solidFill>
                  <a:srgbClr val="000000"/>
                </a:solidFill>
                <a:latin typeface="Times New Roman" panose="02020603050405020304" pitchFamily="18" charset="0"/>
              </a:rPr>
              <a:t> CN </a:t>
            </a:r>
            <a:r>
              <a:rPr lang="en-US" altLang="vi-VN" sz="2400" b="1" dirty="0" err="1">
                <a:solidFill>
                  <a:srgbClr val="000000"/>
                </a:solidFill>
                <a:latin typeface="Times New Roman" panose="02020603050405020304" pitchFamily="18" charset="0"/>
              </a:rPr>
              <a:t>Mác-Lênin</a:t>
            </a:r>
            <a:r>
              <a:rPr lang="en-US" altLang="vi-VN" sz="2400" b="1" dirty="0">
                <a:solidFill>
                  <a:srgbClr val="000000"/>
                </a:solidFill>
                <a:latin typeface="Times New Roman" panose="02020603050405020304" pitchFamily="18" charset="0"/>
              </a:rPr>
              <a:t> </a:t>
            </a:r>
            <a:r>
              <a:rPr lang="en-US" altLang="vi-VN" sz="2400" b="1" dirty="0" err="1">
                <a:solidFill>
                  <a:srgbClr val="000000"/>
                </a:solidFill>
                <a:latin typeface="Times New Roman" panose="02020603050405020304" pitchFamily="18" charset="0"/>
              </a:rPr>
              <a:t>vào</a:t>
            </a:r>
            <a:r>
              <a:rPr lang="en-US" altLang="vi-VN" sz="2400" b="1" dirty="0">
                <a:solidFill>
                  <a:srgbClr val="000000"/>
                </a:solidFill>
                <a:latin typeface="Times New Roman" panose="02020603050405020304" pitchFamily="18" charset="0"/>
              </a:rPr>
              <a:t> </a:t>
            </a:r>
            <a:r>
              <a:rPr lang="en-US" altLang="vi-VN" sz="2400" b="1" dirty="0" err="1">
                <a:solidFill>
                  <a:srgbClr val="000000"/>
                </a:solidFill>
                <a:latin typeface="Times New Roman" panose="02020603050405020304" pitchFamily="18" charset="0"/>
              </a:rPr>
              <a:t>điều</a:t>
            </a:r>
            <a:r>
              <a:rPr lang="en-US" altLang="vi-VN" sz="2400" b="1" dirty="0">
                <a:solidFill>
                  <a:srgbClr val="000000"/>
                </a:solidFill>
                <a:latin typeface="Times New Roman" panose="02020603050405020304" pitchFamily="18" charset="0"/>
              </a:rPr>
              <a:t> </a:t>
            </a:r>
            <a:r>
              <a:rPr lang="en-US" altLang="vi-VN" sz="2400" b="1" dirty="0" err="1">
                <a:solidFill>
                  <a:srgbClr val="000000"/>
                </a:solidFill>
                <a:latin typeface="Times New Roman" panose="02020603050405020304" pitchFamily="18" charset="0"/>
              </a:rPr>
              <a:t>kịên</a:t>
            </a:r>
            <a:r>
              <a:rPr lang="en-US" altLang="vi-VN" sz="2400" b="1" dirty="0">
                <a:solidFill>
                  <a:srgbClr val="000000"/>
                </a:solidFill>
                <a:latin typeface="Times New Roman" panose="02020603050405020304" pitchFamily="18" charset="0"/>
              </a:rPr>
              <a:t> </a:t>
            </a:r>
            <a:r>
              <a:rPr lang="en-US" altLang="vi-VN" sz="2400" b="1" dirty="0" err="1">
                <a:solidFill>
                  <a:srgbClr val="000000"/>
                </a:solidFill>
                <a:latin typeface="Times New Roman" panose="02020603050405020304" pitchFamily="18" charset="0"/>
              </a:rPr>
              <a:t>cụ</a:t>
            </a:r>
            <a:r>
              <a:rPr lang="en-US" altLang="vi-VN" sz="2400" b="1" dirty="0">
                <a:solidFill>
                  <a:srgbClr val="000000"/>
                </a:solidFill>
                <a:latin typeface="Times New Roman" panose="02020603050405020304" pitchFamily="18" charset="0"/>
              </a:rPr>
              <a:t> </a:t>
            </a:r>
            <a:r>
              <a:rPr lang="en-US" altLang="vi-VN" sz="2400" b="1" dirty="0" err="1">
                <a:solidFill>
                  <a:srgbClr val="000000"/>
                </a:solidFill>
                <a:latin typeface="Times New Roman" panose="02020603050405020304" pitchFamily="18" charset="0"/>
              </a:rPr>
              <a:t>thể</a:t>
            </a:r>
            <a:r>
              <a:rPr lang="en-US" altLang="vi-VN" sz="2400" b="1" dirty="0">
                <a:solidFill>
                  <a:srgbClr val="000000"/>
                </a:solidFill>
                <a:latin typeface="Times New Roman" panose="02020603050405020304" pitchFamily="18" charset="0"/>
              </a:rPr>
              <a:t> </a:t>
            </a:r>
            <a:r>
              <a:rPr lang="en-US" altLang="vi-VN" sz="2400" b="1" dirty="0" err="1">
                <a:solidFill>
                  <a:srgbClr val="000000"/>
                </a:solidFill>
                <a:latin typeface="Times New Roman" panose="02020603050405020304" pitchFamily="18" charset="0"/>
              </a:rPr>
              <a:t>của</a:t>
            </a:r>
            <a:r>
              <a:rPr lang="en-US" altLang="vi-VN" sz="2400" b="1" dirty="0">
                <a:solidFill>
                  <a:srgbClr val="000000"/>
                </a:solidFill>
                <a:latin typeface="Times New Roman" panose="02020603050405020304" pitchFamily="18" charset="0"/>
              </a:rPr>
              <a:t> </a:t>
            </a:r>
            <a:r>
              <a:rPr lang="en-US" altLang="vi-VN" sz="2400" b="1" dirty="0" err="1">
                <a:solidFill>
                  <a:srgbClr val="000000"/>
                </a:solidFill>
                <a:latin typeface="Times New Roman" panose="02020603050405020304" pitchFamily="18" charset="0"/>
              </a:rPr>
              <a:t>nước</a:t>
            </a:r>
            <a:r>
              <a:rPr lang="en-US" altLang="vi-VN" sz="2400" b="1" dirty="0">
                <a:solidFill>
                  <a:srgbClr val="000000"/>
                </a:solidFill>
                <a:latin typeface="Times New Roman" panose="02020603050405020304" pitchFamily="18" charset="0"/>
              </a:rPr>
              <a:t> ta;</a:t>
            </a:r>
          </a:p>
        </p:txBody>
      </p:sp>
      <p:sp>
        <p:nvSpPr>
          <p:cNvPr id="24581" name="Line 13"/>
          <p:cNvSpPr>
            <a:spLocks noChangeShapeType="1"/>
          </p:cNvSpPr>
          <p:nvPr/>
        </p:nvSpPr>
        <p:spPr bwMode="auto">
          <a:xfrm flipV="1">
            <a:off x="3372318" y="2474258"/>
            <a:ext cx="1696568" cy="242045"/>
          </a:xfrm>
          <a:prstGeom prst="line">
            <a:avLst/>
          </a:prstGeom>
          <a:noFill/>
          <a:ln w="57150">
            <a:solidFill>
              <a:srgbClr val="993366"/>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sz="2800" b="1" i="1">
              <a:solidFill>
                <a:srgbClr val="000000"/>
              </a:solidFill>
              <a:latin typeface="Times New Roman" panose="02020603050405020304" pitchFamily="18" charset="0"/>
            </a:endParaRPr>
          </a:p>
        </p:txBody>
      </p:sp>
      <p:sp>
        <p:nvSpPr>
          <p:cNvPr id="24582" name="Line 14"/>
          <p:cNvSpPr>
            <a:spLocks noChangeShapeType="1"/>
          </p:cNvSpPr>
          <p:nvPr/>
        </p:nvSpPr>
        <p:spPr bwMode="auto">
          <a:xfrm>
            <a:off x="3410415" y="2773390"/>
            <a:ext cx="1792733" cy="3062633"/>
          </a:xfrm>
          <a:prstGeom prst="line">
            <a:avLst/>
          </a:prstGeom>
          <a:noFill/>
          <a:ln w="57150">
            <a:solidFill>
              <a:srgbClr val="993366"/>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sz="2800" b="1" i="1">
              <a:solidFill>
                <a:srgbClr val="000000"/>
              </a:solidFill>
              <a:latin typeface="Times New Roman" panose="02020603050405020304" pitchFamily="18" charset="0"/>
            </a:endParaRPr>
          </a:p>
        </p:txBody>
      </p:sp>
      <p:sp>
        <p:nvSpPr>
          <p:cNvPr id="24583" name="Text Box 15"/>
          <p:cNvSpPr txBox="1">
            <a:spLocks noChangeArrowheads="1"/>
          </p:cNvSpPr>
          <p:nvPr/>
        </p:nvSpPr>
        <p:spPr bwMode="auto">
          <a:xfrm>
            <a:off x="5203148" y="4984377"/>
            <a:ext cx="6422599" cy="1569660"/>
          </a:xfrm>
          <a:prstGeom prst="rect">
            <a:avLst/>
          </a:prstGeom>
          <a:noFill/>
          <a:ln w="57150" algn="ctr">
            <a:solidFill>
              <a:srgbClr val="993366"/>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marL="342900" indent="-34290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marL="0" indent="174625" algn="just" fontAlgn="base">
              <a:spcBef>
                <a:spcPct val="50000"/>
              </a:spcBef>
              <a:spcAft>
                <a:spcPct val="0"/>
              </a:spcAft>
              <a:buFontTx/>
              <a:buNone/>
              <a:tabLst>
                <a:tab pos="739775" algn="l"/>
              </a:tabLst>
            </a:pPr>
            <a:r>
              <a:rPr lang="en-US" altLang="vi-VN" sz="2400" b="1" dirty="0">
                <a:solidFill>
                  <a:srgbClr val="000000"/>
                </a:solidFill>
                <a:latin typeface="Times New Roman" panose="02020603050405020304" pitchFamily="18" charset="0"/>
                <a:cs typeface="Times New Roman" panose="02020603050405020304" pitchFamily="18" charset="0"/>
              </a:rPr>
              <a:t>     L</a:t>
            </a:r>
            <a:r>
              <a:rPr lang="vi-VN" altLang="vi-VN" sz="2400" b="1" dirty="0">
                <a:solidFill>
                  <a:srgbClr val="000000"/>
                </a:solidFill>
                <a:latin typeface="Times New Roman" panose="02020603050405020304" pitchFamily="18" charset="0"/>
                <a:cs typeface="Times New Roman" panose="02020603050405020304" pitchFamily="18" charset="0"/>
              </a:rPr>
              <a:t>à tài sản tinh thần vô cùng to lớn và quý giá của Đảng và dân tộc ta, mãi mãi soi đường cho sự nghiệp cách mạng của nhân dân ta giành thắng </a:t>
            </a:r>
            <a:r>
              <a:rPr lang="vi-VN" altLang="vi-VN" sz="2400" b="1" dirty="0" smtClean="0">
                <a:solidFill>
                  <a:srgbClr val="000000"/>
                </a:solidFill>
                <a:latin typeface="Times New Roman" panose="02020603050405020304" pitchFamily="18" charset="0"/>
                <a:cs typeface="Times New Roman" panose="02020603050405020304" pitchFamily="18" charset="0"/>
              </a:rPr>
              <a:t>lợi.</a:t>
            </a:r>
            <a:r>
              <a:rPr lang="en-US" altLang="vi-VN" sz="2400" b="1" dirty="0" smtClean="0">
                <a:solidFill>
                  <a:srgbClr val="000000"/>
                </a:solidFill>
                <a:latin typeface="Times New Roman" panose="02020603050405020304" pitchFamily="18" charset="0"/>
                <a:cs typeface="Times New Roman" panose="02020603050405020304" pitchFamily="18" charset="0"/>
              </a:rPr>
              <a:t>                                                        </a:t>
            </a:r>
            <a:endParaRPr lang="en-US" altLang="vi-VN" sz="2400" b="1" dirty="0">
              <a:solidFill>
                <a:srgbClr val="000000"/>
              </a:solidFill>
              <a:latin typeface="Times New Roman" panose="02020603050405020304" pitchFamily="18" charset="0"/>
              <a:cs typeface="Times New Roman" panose="02020603050405020304" pitchFamily="18" charset="0"/>
            </a:endParaRPr>
          </a:p>
        </p:txBody>
      </p:sp>
      <p:sp>
        <p:nvSpPr>
          <p:cNvPr id="24585" name="Text Box 11"/>
          <p:cNvSpPr txBox="1">
            <a:spLocks noChangeArrowheads="1"/>
          </p:cNvSpPr>
          <p:nvPr/>
        </p:nvSpPr>
        <p:spPr bwMode="auto">
          <a:xfrm>
            <a:off x="5105400" y="3481108"/>
            <a:ext cx="6521023" cy="1200150"/>
          </a:xfrm>
          <a:prstGeom prst="rect">
            <a:avLst/>
          </a:prstGeom>
          <a:noFill/>
          <a:ln w="57150" algn="ctr">
            <a:solidFill>
              <a:srgbClr val="993366"/>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marL="342900" indent="-34290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marL="53975" indent="234950" algn="just" fontAlgn="base">
              <a:spcAft>
                <a:spcPct val="0"/>
              </a:spcAft>
              <a:buFontTx/>
              <a:buNone/>
            </a:pPr>
            <a:r>
              <a:rPr lang="en-US" altLang="vi-VN" sz="2400" b="1" dirty="0">
                <a:solidFill>
                  <a:srgbClr val="000000"/>
                </a:solidFill>
                <a:latin typeface="Times New Roman" panose="02020603050405020304" pitchFamily="18" charset="0"/>
              </a:rPr>
              <a:t>K</a:t>
            </a:r>
            <a:r>
              <a:rPr lang="vi-VN" altLang="vi-VN" sz="2400" b="1" dirty="0" smtClean="0">
                <a:solidFill>
                  <a:srgbClr val="000000"/>
                </a:solidFill>
                <a:latin typeface="Times New Roman" panose="02020603050405020304" pitchFamily="18" charset="0"/>
              </a:rPr>
              <a:t>ế </a:t>
            </a:r>
            <a:r>
              <a:rPr lang="vi-VN" altLang="vi-VN" sz="2400" b="1" dirty="0">
                <a:solidFill>
                  <a:srgbClr val="000000"/>
                </a:solidFill>
                <a:latin typeface="Times New Roman" panose="02020603050405020304" pitchFamily="18" charset="0"/>
              </a:rPr>
              <a:t>thừa và phát triển các giá trị truyền thống tốt đẹp của dân tộc, tiếp thu tinh hoa văn hóa nhân loại</a:t>
            </a:r>
            <a:r>
              <a:rPr lang="en-US" altLang="vi-VN" sz="2400" b="1" dirty="0">
                <a:solidFill>
                  <a:srgbClr val="000000"/>
                </a:solidFill>
                <a:latin typeface="Times New Roman" panose="02020603050405020304" pitchFamily="18" charset="0"/>
              </a:rPr>
              <a:t>;</a:t>
            </a:r>
          </a:p>
        </p:txBody>
      </p:sp>
      <p:sp>
        <p:nvSpPr>
          <p:cNvPr id="24586" name="Line 13"/>
          <p:cNvSpPr>
            <a:spLocks noChangeShapeType="1"/>
          </p:cNvSpPr>
          <p:nvPr/>
        </p:nvSpPr>
        <p:spPr bwMode="auto">
          <a:xfrm>
            <a:off x="3410416" y="2716305"/>
            <a:ext cx="1694984" cy="1489733"/>
          </a:xfrm>
          <a:prstGeom prst="line">
            <a:avLst/>
          </a:prstGeom>
          <a:noFill/>
          <a:ln w="57150">
            <a:solidFill>
              <a:srgbClr val="993366"/>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sz="2800" b="1" i="1">
              <a:solidFill>
                <a:srgbClr val="000000"/>
              </a:solidFill>
              <a:latin typeface="Times New Roman" panose="02020603050405020304" pitchFamily="18" charset="0"/>
            </a:endParaRPr>
          </a:p>
        </p:txBody>
      </p:sp>
      <p:sp>
        <p:nvSpPr>
          <p:cNvPr id="12" name="Rectangle 1"/>
          <p:cNvSpPr>
            <a:spLocks noChangeArrowheads="1"/>
          </p:cNvSpPr>
          <p:nvPr/>
        </p:nvSpPr>
        <p:spPr bwMode="auto">
          <a:xfrm>
            <a:off x="169676" y="2321778"/>
            <a:ext cx="3240741" cy="830997"/>
          </a:xfrm>
          <a:prstGeom prst="rect">
            <a:avLst/>
          </a:prstGeom>
          <a:noFill/>
          <a:ln w="9525">
            <a:solidFill>
              <a:schemeClr val="accent1"/>
            </a:solidFill>
            <a:miter lim="800000"/>
            <a:headEnd/>
            <a:tailEnd/>
          </a:ln>
          <a:effectLst>
            <a:prstShdw prst="shdw17" dist="17961" dir="2700000">
              <a:schemeClr val="accent1">
                <a:gamma/>
                <a:shade val="60000"/>
                <a:invGamma/>
              </a:schemeClr>
            </a:prstShdw>
          </a:effectLst>
        </p:spPr>
        <p:txBody>
          <a:bodyPr wrap="square" anchor="ctr">
            <a:spAutoFit/>
          </a:bodyPr>
          <a:lstStyle/>
          <a:p>
            <a:pPr algn="just" eaLnBrk="0" fontAlgn="base" hangingPunct="0">
              <a:spcBef>
                <a:spcPct val="0"/>
              </a:spcBef>
              <a:spcAft>
                <a:spcPct val="0"/>
              </a:spcAft>
              <a:defRPr/>
            </a:pPr>
            <a:r>
              <a:rPr lang="nl-NL" sz="2400" b="1" i="1" dirty="0" smtClean="0">
                <a:solidFill>
                  <a:srgbClr val="FF0000"/>
                </a:solidFill>
                <a:latin typeface="Calibri" pitchFamily="34" charset="0"/>
                <a:cs typeface="Times New Roman" pitchFamily="18" charset="0"/>
              </a:rPr>
              <a:t>1. </a:t>
            </a:r>
            <a:r>
              <a:rPr lang="nl-NL" sz="2400" b="1" i="1" dirty="0">
                <a:solidFill>
                  <a:srgbClr val="FF0000"/>
                </a:solidFill>
                <a:latin typeface="Calibri" pitchFamily="34" charset="0"/>
                <a:cs typeface="Times New Roman" pitchFamily="18" charset="0"/>
              </a:rPr>
              <a:t>K</a:t>
            </a:r>
            <a:r>
              <a:rPr lang="nl-NL" sz="2400" b="1" i="1" dirty="0" smtClean="0">
                <a:solidFill>
                  <a:srgbClr val="FF0000"/>
                </a:solidFill>
                <a:latin typeface="Calibri" pitchFamily="34" charset="0"/>
                <a:cs typeface="Times New Roman" pitchFamily="18" charset="0"/>
              </a:rPr>
              <a:t>hái niệm</a:t>
            </a:r>
          </a:p>
          <a:p>
            <a:pPr algn="just" eaLnBrk="0" fontAlgn="base" hangingPunct="0">
              <a:spcBef>
                <a:spcPct val="0"/>
              </a:spcBef>
              <a:spcAft>
                <a:spcPct val="0"/>
              </a:spcAft>
              <a:defRPr/>
            </a:pPr>
            <a:r>
              <a:rPr lang="nl-NL" sz="2400" b="1" i="1" dirty="0" smtClean="0">
                <a:solidFill>
                  <a:srgbClr val="FF0000"/>
                </a:solidFill>
                <a:latin typeface="Calibri" pitchFamily="34" charset="0"/>
                <a:cs typeface="Times New Roman" pitchFamily="18" charset="0"/>
              </a:rPr>
              <a:t>Tư tưởng Hồ Chí Minh</a:t>
            </a:r>
            <a:endParaRPr lang="nl-NL" sz="2400" b="1" i="1" dirty="0">
              <a:solidFill>
                <a:srgbClr val="FF0000"/>
              </a:solidFill>
              <a:latin typeface="Times New Roman" panose="02020603050405020304" pitchFamily="18" charset="0"/>
            </a:endParaRPr>
          </a:p>
        </p:txBody>
      </p:sp>
      <p:sp>
        <p:nvSpPr>
          <p:cNvPr id="11" name="Rectangle 5"/>
          <p:cNvSpPr>
            <a:spLocks noChangeArrowheads="1"/>
          </p:cNvSpPr>
          <p:nvPr/>
        </p:nvSpPr>
        <p:spPr bwMode="auto">
          <a:xfrm>
            <a:off x="0" y="78209"/>
            <a:ext cx="11165983"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457200" indent="-45720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ctr" fontAlgn="base">
              <a:spcBef>
                <a:spcPct val="0"/>
              </a:spcBef>
              <a:spcAft>
                <a:spcPct val="0"/>
              </a:spcAft>
              <a:buFontTx/>
              <a:buNone/>
            </a:pPr>
            <a:r>
              <a:rPr lang="en-US" altLang="en-US" sz="2800" b="1" i="1" dirty="0"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rPr>
              <a:t>I.</a:t>
            </a:r>
            <a:r>
              <a:rPr lang="vi-VN" altLang="en-US" sz="2800" b="1" i="1" dirty="0"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vi-VN" altLang="en-US" sz="2800" b="1" i="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Khái niệm, cơ sở và quá trình hình thành tư tưởng Hồ Chí Minh</a:t>
            </a:r>
          </a:p>
        </p:txBody>
      </p:sp>
    </p:spTree>
    <p:extLst>
      <p:ext uri="{BB962C8B-B14F-4D97-AF65-F5344CB8AC3E}">
        <p14:creationId xmlns:p14="http://schemas.microsoft.com/office/powerpoint/2010/main" val="213944192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ppt_x"/>
                                          </p:val>
                                        </p:tav>
                                        <p:tav tm="100000">
                                          <p:val>
                                            <p:strVal val="#ppt_x"/>
                                          </p:val>
                                        </p:tav>
                                      </p:tavLst>
                                    </p:anim>
                                    <p:anim calcmode="lin" valueType="num">
                                      <p:cBhvr additive="base">
                                        <p:cTn id="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4578"/>
                                        </p:tgtEl>
                                        <p:attrNameLst>
                                          <p:attrName>style.visibility</p:attrName>
                                        </p:attrNameLst>
                                      </p:cBhvr>
                                      <p:to>
                                        <p:strVal val="visible"/>
                                      </p:to>
                                    </p:set>
                                    <p:anim calcmode="lin" valueType="num">
                                      <p:cBhvr additive="base">
                                        <p:cTn id="13" dur="500" fill="hold"/>
                                        <p:tgtEl>
                                          <p:spTgt spid="24578"/>
                                        </p:tgtEl>
                                        <p:attrNameLst>
                                          <p:attrName>ppt_x</p:attrName>
                                        </p:attrNameLst>
                                      </p:cBhvr>
                                      <p:tavLst>
                                        <p:tav tm="0">
                                          <p:val>
                                            <p:strVal val="#ppt_x"/>
                                          </p:val>
                                        </p:tav>
                                        <p:tav tm="100000">
                                          <p:val>
                                            <p:strVal val="#ppt_x"/>
                                          </p:val>
                                        </p:tav>
                                      </p:tavLst>
                                    </p:anim>
                                    <p:anim calcmode="lin" valueType="num">
                                      <p:cBhvr additive="base">
                                        <p:cTn id="14" dur="500" fill="hold"/>
                                        <p:tgtEl>
                                          <p:spTgt spid="24578"/>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24581"/>
                                        </p:tgtEl>
                                        <p:attrNameLst>
                                          <p:attrName>style.visibility</p:attrName>
                                        </p:attrNameLst>
                                      </p:cBhvr>
                                      <p:to>
                                        <p:strVal val="visible"/>
                                      </p:to>
                                    </p:set>
                                    <p:anim calcmode="lin" valueType="num">
                                      <p:cBhvr additive="base">
                                        <p:cTn id="19" dur="500" fill="hold"/>
                                        <p:tgtEl>
                                          <p:spTgt spid="24581"/>
                                        </p:tgtEl>
                                        <p:attrNameLst>
                                          <p:attrName>ppt_x</p:attrName>
                                        </p:attrNameLst>
                                      </p:cBhvr>
                                      <p:tavLst>
                                        <p:tav tm="0">
                                          <p:val>
                                            <p:strVal val="#ppt_x"/>
                                          </p:val>
                                        </p:tav>
                                        <p:tav tm="100000">
                                          <p:val>
                                            <p:strVal val="#ppt_x"/>
                                          </p:val>
                                        </p:tav>
                                      </p:tavLst>
                                    </p:anim>
                                    <p:anim calcmode="lin" valueType="num">
                                      <p:cBhvr additive="base">
                                        <p:cTn id="20" dur="500" fill="hold"/>
                                        <p:tgtEl>
                                          <p:spTgt spid="24581"/>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24586"/>
                                        </p:tgtEl>
                                        <p:attrNameLst>
                                          <p:attrName>style.visibility</p:attrName>
                                        </p:attrNameLst>
                                      </p:cBhvr>
                                      <p:to>
                                        <p:strVal val="visible"/>
                                      </p:to>
                                    </p:set>
                                    <p:anim calcmode="lin" valueType="num">
                                      <p:cBhvr additive="base">
                                        <p:cTn id="25" dur="500" fill="hold"/>
                                        <p:tgtEl>
                                          <p:spTgt spid="24586"/>
                                        </p:tgtEl>
                                        <p:attrNameLst>
                                          <p:attrName>ppt_x</p:attrName>
                                        </p:attrNameLst>
                                      </p:cBhvr>
                                      <p:tavLst>
                                        <p:tav tm="0">
                                          <p:val>
                                            <p:strVal val="#ppt_x"/>
                                          </p:val>
                                        </p:tav>
                                        <p:tav tm="100000">
                                          <p:val>
                                            <p:strVal val="#ppt_x"/>
                                          </p:val>
                                        </p:tav>
                                      </p:tavLst>
                                    </p:anim>
                                    <p:anim calcmode="lin" valueType="num">
                                      <p:cBhvr additive="base">
                                        <p:cTn id="26" dur="500" fill="hold"/>
                                        <p:tgtEl>
                                          <p:spTgt spid="24586"/>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24582"/>
                                        </p:tgtEl>
                                        <p:attrNameLst>
                                          <p:attrName>style.visibility</p:attrName>
                                        </p:attrNameLst>
                                      </p:cBhvr>
                                      <p:to>
                                        <p:strVal val="visible"/>
                                      </p:to>
                                    </p:set>
                                    <p:anim calcmode="lin" valueType="num">
                                      <p:cBhvr additive="base">
                                        <p:cTn id="31" dur="500" fill="hold"/>
                                        <p:tgtEl>
                                          <p:spTgt spid="24582"/>
                                        </p:tgtEl>
                                        <p:attrNameLst>
                                          <p:attrName>ppt_x</p:attrName>
                                        </p:attrNameLst>
                                      </p:cBhvr>
                                      <p:tavLst>
                                        <p:tav tm="0">
                                          <p:val>
                                            <p:strVal val="#ppt_x"/>
                                          </p:val>
                                        </p:tav>
                                        <p:tav tm="100000">
                                          <p:val>
                                            <p:strVal val="#ppt_x"/>
                                          </p:val>
                                        </p:tav>
                                      </p:tavLst>
                                    </p:anim>
                                    <p:anim calcmode="lin" valueType="num">
                                      <p:cBhvr additive="base">
                                        <p:cTn id="32" dur="500" fill="hold"/>
                                        <p:tgtEl>
                                          <p:spTgt spid="24582"/>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24579"/>
                                        </p:tgtEl>
                                        <p:attrNameLst>
                                          <p:attrName>style.visibility</p:attrName>
                                        </p:attrNameLst>
                                      </p:cBhvr>
                                      <p:to>
                                        <p:strVal val="visible"/>
                                      </p:to>
                                    </p:set>
                                    <p:anim calcmode="lin" valueType="num">
                                      <p:cBhvr additive="base">
                                        <p:cTn id="37" dur="500" fill="hold"/>
                                        <p:tgtEl>
                                          <p:spTgt spid="24579"/>
                                        </p:tgtEl>
                                        <p:attrNameLst>
                                          <p:attrName>ppt_x</p:attrName>
                                        </p:attrNameLst>
                                      </p:cBhvr>
                                      <p:tavLst>
                                        <p:tav tm="0">
                                          <p:val>
                                            <p:strVal val="#ppt_x"/>
                                          </p:val>
                                        </p:tav>
                                        <p:tav tm="100000">
                                          <p:val>
                                            <p:strVal val="#ppt_x"/>
                                          </p:val>
                                        </p:tav>
                                      </p:tavLst>
                                    </p:anim>
                                    <p:anim calcmode="lin" valueType="num">
                                      <p:cBhvr additive="base">
                                        <p:cTn id="38" dur="500" fill="hold"/>
                                        <p:tgtEl>
                                          <p:spTgt spid="24579"/>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24580"/>
                                        </p:tgtEl>
                                        <p:attrNameLst>
                                          <p:attrName>style.visibility</p:attrName>
                                        </p:attrNameLst>
                                      </p:cBhvr>
                                      <p:to>
                                        <p:strVal val="visible"/>
                                      </p:to>
                                    </p:set>
                                    <p:anim calcmode="lin" valueType="num">
                                      <p:cBhvr additive="base">
                                        <p:cTn id="43" dur="500" fill="hold"/>
                                        <p:tgtEl>
                                          <p:spTgt spid="24580"/>
                                        </p:tgtEl>
                                        <p:attrNameLst>
                                          <p:attrName>ppt_x</p:attrName>
                                        </p:attrNameLst>
                                      </p:cBhvr>
                                      <p:tavLst>
                                        <p:tav tm="0">
                                          <p:val>
                                            <p:strVal val="#ppt_x"/>
                                          </p:val>
                                        </p:tav>
                                        <p:tav tm="100000">
                                          <p:val>
                                            <p:strVal val="#ppt_x"/>
                                          </p:val>
                                        </p:tav>
                                      </p:tavLst>
                                    </p:anim>
                                    <p:anim calcmode="lin" valueType="num">
                                      <p:cBhvr additive="base">
                                        <p:cTn id="44" dur="500" fill="hold"/>
                                        <p:tgtEl>
                                          <p:spTgt spid="24580"/>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24585"/>
                                        </p:tgtEl>
                                        <p:attrNameLst>
                                          <p:attrName>style.visibility</p:attrName>
                                        </p:attrNameLst>
                                      </p:cBhvr>
                                      <p:to>
                                        <p:strVal val="visible"/>
                                      </p:to>
                                    </p:set>
                                    <p:anim calcmode="lin" valueType="num">
                                      <p:cBhvr additive="base">
                                        <p:cTn id="49" dur="500" fill="hold"/>
                                        <p:tgtEl>
                                          <p:spTgt spid="24585"/>
                                        </p:tgtEl>
                                        <p:attrNameLst>
                                          <p:attrName>ppt_x</p:attrName>
                                        </p:attrNameLst>
                                      </p:cBhvr>
                                      <p:tavLst>
                                        <p:tav tm="0">
                                          <p:val>
                                            <p:strVal val="#ppt_x"/>
                                          </p:val>
                                        </p:tav>
                                        <p:tav tm="100000">
                                          <p:val>
                                            <p:strVal val="#ppt_x"/>
                                          </p:val>
                                        </p:tav>
                                      </p:tavLst>
                                    </p:anim>
                                    <p:anim calcmode="lin" valueType="num">
                                      <p:cBhvr additive="base">
                                        <p:cTn id="50" dur="500" fill="hold"/>
                                        <p:tgtEl>
                                          <p:spTgt spid="24585"/>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grpId="0" nodeType="clickEffect">
                                  <p:stCondLst>
                                    <p:cond delay="0"/>
                                  </p:stCondLst>
                                  <p:childTnLst>
                                    <p:set>
                                      <p:cBhvr>
                                        <p:cTn id="54" dur="1" fill="hold">
                                          <p:stCondLst>
                                            <p:cond delay="0"/>
                                          </p:stCondLst>
                                        </p:cTn>
                                        <p:tgtEl>
                                          <p:spTgt spid="24583"/>
                                        </p:tgtEl>
                                        <p:attrNameLst>
                                          <p:attrName>style.visibility</p:attrName>
                                        </p:attrNameLst>
                                      </p:cBhvr>
                                      <p:to>
                                        <p:strVal val="visible"/>
                                      </p:to>
                                    </p:set>
                                    <p:anim calcmode="lin" valueType="num">
                                      <p:cBhvr additive="base">
                                        <p:cTn id="55" dur="500" fill="hold"/>
                                        <p:tgtEl>
                                          <p:spTgt spid="24583"/>
                                        </p:tgtEl>
                                        <p:attrNameLst>
                                          <p:attrName>ppt_x</p:attrName>
                                        </p:attrNameLst>
                                      </p:cBhvr>
                                      <p:tavLst>
                                        <p:tav tm="0">
                                          <p:val>
                                            <p:strVal val="#ppt_x"/>
                                          </p:val>
                                        </p:tav>
                                        <p:tav tm="100000">
                                          <p:val>
                                            <p:strVal val="#ppt_x"/>
                                          </p:val>
                                        </p:tav>
                                      </p:tavLst>
                                    </p:anim>
                                    <p:anim calcmode="lin" valueType="num">
                                      <p:cBhvr additive="base">
                                        <p:cTn id="56" dur="500" fill="hold"/>
                                        <p:tgtEl>
                                          <p:spTgt spid="2458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578" grpId="0" animBg="1"/>
      <p:bldP spid="24579" grpId="0" animBg="1"/>
      <p:bldP spid="24580" grpId="0" animBg="1"/>
      <p:bldP spid="24581" grpId="0" animBg="1"/>
      <p:bldP spid="24582" grpId="0" animBg="1"/>
      <p:bldP spid="24583" grpId="0" animBg="1"/>
      <p:bldP spid="24585" grpId="0" animBg="1"/>
      <p:bldP spid="24586" grpId="0" animBg="1"/>
      <p:bldP spid="12"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9" name="Rectangle 3"/>
          <p:cNvSpPr>
            <a:spLocks noGrp="1" noChangeArrowheads="1"/>
          </p:cNvSpPr>
          <p:nvPr>
            <p:ph idx="1"/>
          </p:nvPr>
        </p:nvSpPr>
        <p:spPr>
          <a:xfrm>
            <a:off x="865094" y="1134035"/>
            <a:ext cx="11129682" cy="4572000"/>
          </a:xfrm>
        </p:spPr>
        <p:txBody>
          <a:bodyPr/>
          <a:lstStyle/>
          <a:p>
            <a:pPr marL="60325" indent="0" eaLnBrk="1" hangingPunct="1">
              <a:buNone/>
              <a:defRPr/>
            </a:pPr>
            <a:r>
              <a:rPr lang="en-US" sz="2800" i="1" dirty="0">
                <a:solidFill>
                  <a:srgbClr val="FF0066"/>
                </a:solidFill>
                <a:latin typeface="Times New Roman" panose="02020603050405020304" pitchFamily="18" charset="0"/>
                <a:cs typeface="Times New Roman" panose="02020603050405020304" pitchFamily="18" charset="0"/>
              </a:rPr>
              <a:t> </a:t>
            </a:r>
            <a:r>
              <a:rPr lang="en-US" sz="2800" i="1" dirty="0">
                <a:solidFill>
                  <a:schemeClr val="accent1">
                    <a:lumMod val="75000"/>
                  </a:schemeClr>
                </a:solidFill>
                <a:latin typeface="Times New Roman" panose="02020603050405020304" pitchFamily="18" charset="0"/>
                <a:cs typeface="Times New Roman" panose="02020603050405020304" pitchFamily="18" charset="0"/>
              </a:rPr>
              <a:t>a,</a:t>
            </a:r>
            <a:r>
              <a:rPr lang="en-US" i="1" dirty="0" smtClean="0">
                <a:solidFill>
                  <a:schemeClr val="accent1">
                    <a:lumMod val="75000"/>
                  </a:schemeClr>
                </a:solidFill>
                <a:latin typeface="Times New Roman" panose="02020603050405020304" pitchFamily="18" charset="0"/>
                <a:cs typeface="Times New Roman" panose="02020603050405020304" pitchFamily="18" charset="0"/>
                <a:hlinkClick r:id="" action="ppaction://hlinkshowjump?jump=nextslide"/>
              </a:rPr>
              <a:t> </a:t>
            </a:r>
            <a:r>
              <a:rPr lang="en-US" i="1" dirty="0" err="1" smtClean="0">
                <a:latin typeface="Times New Roman" panose="02020603050405020304" pitchFamily="18" charset="0"/>
                <a:cs typeface="Times New Roman" panose="02020603050405020304" pitchFamily="18" charset="0"/>
              </a:rPr>
              <a:t>Nguồn</a:t>
            </a:r>
            <a:r>
              <a:rPr lang="en-US" i="1" dirty="0" smtClean="0">
                <a:latin typeface="Times New Roman" panose="02020603050405020304" pitchFamily="18" charset="0"/>
                <a:cs typeface="Times New Roman" panose="02020603050405020304" pitchFamily="18" charset="0"/>
              </a:rPr>
              <a:t> </a:t>
            </a:r>
            <a:r>
              <a:rPr lang="en-US" i="1" dirty="0" err="1" smtClean="0">
                <a:latin typeface="Times New Roman" panose="02020603050405020304" pitchFamily="18" charset="0"/>
                <a:cs typeface="Times New Roman" panose="02020603050405020304" pitchFamily="18" charset="0"/>
              </a:rPr>
              <a:t>gốc</a:t>
            </a:r>
            <a:r>
              <a:rPr lang="en-US" i="1" dirty="0" smtClean="0">
                <a:latin typeface="Times New Roman" panose="02020603050405020304" pitchFamily="18" charset="0"/>
                <a:cs typeface="Times New Roman" panose="02020603050405020304" pitchFamily="18" charset="0"/>
              </a:rPr>
              <a:t> </a:t>
            </a:r>
            <a:r>
              <a:rPr lang="en-US" i="1" dirty="0" err="1" smtClean="0">
                <a:latin typeface="Times New Roman" panose="02020603050405020304" pitchFamily="18" charset="0"/>
                <a:cs typeface="Times New Roman" panose="02020603050405020304" pitchFamily="18" charset="0"/>
              </a:rPr>
              <a:t>thực</a:t>
            </a:r>
            <a:r>
              <a:rPr lang="en-US" i="1" dirty="0" smtClean="0">
                <a:latin typeface="Times New Roman" panose="02020603050405020304" pitchFamily="18" charset="0"/>
                <a:cs typeface="Times New Roman" panose="02020603050405020304" pitchFamily="18" charset="0"/>
              </a:rPr>
              <a:t> </a:t>
            </a:r>
            <a:r>
              <a:rPr lang="en-US" i="1" dirty="0" err="1" smtClean="0">
                <a:latin typeface="Times New Roman" panose="02020603050405020304" pitchFamily="18" charset="0"/>
                <a:cs typeface="Times New Roman" panose="02020603050405020304" pitchFamily="18" charset="0"/>
              </a:rPr>
              <a:t>tiễn</a:t>
            </a:r>
            <a:endParaRPr lang="en-US" i="1" dirty="0" smtClean="0">
              <a:solidFill>
                <a:schemeClr val="tx1"/>
              </a:solidFill>
              <a:latin typeface="Times New Roman" panose="02020603050405020304" pitchFamily="18" charset="0"/>
              <a:cs typeface="Times New Roman" panose="02020603050405020304" pitchFamily="18" charset="0"/>
            </a:endParaRPr>
          </a:p>
          <a:p>
            <a:pPr marL="60325" indent="0" eaLnBrk="1" hangingPunct="1">
              <a:buNone/>
              <a:defRPr/>
            </a:pPr>
            <a:r>
              <a:rPr lang="en-US" sz="2800" i="1" dirty="0">
                <a:solidFill>
                  <a:schemeClr val="tx1"/>
                </a:solidFill>
                <a:latin typeface="Times New Roman" panose="02020603050405020304" pitchFamily="18" charset="0"/>
                <a:cs typeface="Times New Roman" panose="02020603050405020304" pitchFamily="18" charset="0"/>
              </a:rPr>
              <a:t>   ─ </a:t>
            </a:r>
            <a:r>
              <a:rPr lang="en-US" sz="2800" i="1" dirty="0" err="1">
                <a:solidFill>
                  <a:schemeClr val="tx1"/>
                </a:solidFill>
                <a:latin typeface="Times New Roman" panose="02020603050405020304" pitchFamily="18" charset="0"/>
                <a:cs typeface="Times New Roman" panose="02020603050405020304" pitchFamily="18" charset="0"/>
              </a:rPr>
              <a:t>Bối</a:t>
            </a:r>
            <a:r>
              <a:rPr lang="en-US" sz="2800" i="1" dirty="0">
                <a:solidFill>
                  <a:schemeClr val="tx1"/>
                </a:solidFill>
                <a:latin typeface="Times New Roman" panose="02020603050405020304" pitchFamily="18" charset="0"/>
                <a:cs typeface="Times New Roman" panose="02020603050405020304" pitchFamily="18" charset="0"/>
              </a:rPr>
              <a:t> </a:t>
            </a:r>
            <a:r>
              <a:rPr lang="en-US" sz="2800" i="1" dirty="0" err="1">
                <a:solidFill>
                  <a:schemeClr val="tx1"/>
                </a:solidFill>
                <a:latin typeface="Times New Roman" panose="02020603050405020304" pitchFamily="18" charset="0"/>
                <a:cs typeface="Times New Roman" panose="02020603050405020304" pitchFamily="18" charset="0"/>
              </a:rPr>
              <a:t>cảnh</a:t>
            </a:r>
            <a:r>
              <a:rPr lang="en-US" sz="2800" i="1" dirty="0">
                <a:solidFill>
                  <a:schemeClr val="tx1"/>
                </a:solidFill>
                <a:latin typeface="Times New Roman" panose="02020603050405020304" pitchFamily="18" charset="0"/>
                <a:cs typeface="Times New Roman" panose="02020603050405020304" pitchFamily="18" charset="0"/>
              </a:rPr>
              <a:t> </a:t>
            </a:r>
            <a:r>
              <a:rPr lang="en-US" sz="2800" i="1" dirty="0" err="1">
                <a:solidFill>
                  <a:schemeClr val="tx1"/>
                </a:solidFill>
                <a:latin typeface="Times New Roman" panose="02020603050405020304" pitchFamily="18" charset="0"/>
                <a:cs typeface="Times New Roman" panose="02020603050405020304" pitchFamily="18" charset="0"/>
              </a:rPr>
              <a:t>quốc</a:t>
            </a:r>
            <a:r>
              <a:rPr lang="en-US" sz="2800" i="1" dirty="0">
                <a:solidFill>
                  <a:schemeClr val="tx1"/>
                </a:solidFill>
                <a:latin typeface="Times New Roman" panose="02020603050405020304" pitchFamily="18" charset="0"/>
                <a:cs typeface="Times New Roman" panose="02020603050405020304" pitchFamily="18" charset="0"/>
              </a:rPr>
              <a:t> </a:t>
            </a:r>
            <a:r>
              <a:rPr lang="en-US" sz="2800" i="1" dirty="0" err="1">
                <a:solidFill>
                  <a:schemeClr val="tx1"/>
                </a:solidFill>
                <a:latin typeface="Times New Roman" panose="02020603050405020304" pitchFamily="18" charset="0"/>
                <a:cs typeface="Times New Roman" panose="02020603050405020304" pitchFamily="18" charset="0"/>
              </a:rPr>
              <a:t>tế</a:t>
            </a:r>
            <a:endParaRPr lang="en-US" sz="2800" i="1" dirty="0">
              <a:solidFill>
                <a:schemeClr val="tx1"/>
              </a:solidFill>
              <a:latin typeface="Times New Roman" panose="02020603050405020304" pitchFamily="18" charset="0"/>
              <a:cs typeface="Times New Roman" panose="02020603050405020304" pitchFamily="18" charset="0"/>
            </a:endParaRPr>
          </a:p>
          <a:p>
            <a:pPr marL="60325" indent="0" eaLnBrk="1" hangingPunct="1">
              <a:buNone/>
              <a:defRPr/>
            </a:pPr>
            <a:r>
              <a:rPr lang="en-US" sz="2800" i="1" dirty="0">
                <a:solidFill>
                  <a:schemeClr val="tx1"/>
                </a:solidFill>
                <a:latin typeface="Times New Roman" panose="02020603050405020304" pitchFamily="18" charset="0"/>
                <a:cs typeface="Times New Roman" panose="02020603050405020304" pitchFamily="18" charset="0"/>
              </a:rPr>
              <a:t>   ─ </a:t>
            </a:r>
            <a:r>
              <a:rPr lang="en-US" sz="2800" i="1" dirty="0" err="1">
                <a:solidFill>
                  <a:schemeClr val="tx1"/>
                </a:solidFill>
                <a:latin typeface="Times New Roman" panose="02020603050405020304" pitchFamily="18" charset="0"/>
                <a:cs typeface="Times New Roman" panose="02020603050405020304" pitchFamily="18" charset="0"/>
              </a:rPr>
              <a:t>Bối</a:t>
            </a:r>
            <a:r>
              <a:rPr lang="en-US" sz="2800" i="1" dirty="0">
                <a:solidFill>
                  <a:schemeClr val="tx1"/>
                </a:solidFill>
                <a:latin typeface="Times New Roman" panose="02020603050405020304" pitchFamily="18" charset="0"/>
                <a:cs typeface="Times New Roman" panose="02020603050405020304" pitchFamily="18" charset="0"/>
              </a:rPr>
              <a:t> </a:t>
            </a:r>
            <a:r>
              <a:rPr lang="en-US" sz="2800" i="1" dirty="0" err="1">
                <a:solidFill>
                  <a:schemeClr val="tx1"/>
                </a:solidFill>
                <a:latin typeface="Times New Roman" panose="02020603050405020304" pitchFamily="18" charset="0"/>
                <a:cs typeface="Times New Roman" panose="02020603050405020304" pitchFamily="18" charset="0"/>
              </a:rPr>
              <a:t>cảnh</a:t>
            </a:r>
            <a:r>
              <a:rPr lang="en-US" sz="2800" i="1" dirty="0">
                <a:solidFill>
                  <a:schemeClr val="tx1"/>
                </a:solidFill>
                <a:latin typeface="Times New Roman" panose="02020603050405020304" pitchFamily="18" charset="0"/>
                <a:cs typeface="Times New Roman" panose="02020603050405020304" pitchFamily="18" charset="0"/>
              </a:rPr>
              <a:t> </a:t>
            </a:r>
            <a:r>
              <a:rPr lang="en-US" sz="2800" i="1" dirty="0" err="1">
                <a:solidFill>
                  <a:schemeClr val="tx1"/>
                </a:solidFill>
                <a:latin typeface="Times New Roman" panose="02020603050405020304" pitchFamily="18" charset="0"/>
                <a:cs typeface="Times New Roman" panose="02020603050405020304" pitchFamily="18" charset="0"/>
              </a:rPr>
              <a:t>Việt</a:t>
            </a:r>
            <a:r>
              <a:rPr lang="en-US" sz="2800" i="1" dirty="0">
                <a:solidFill>
                  <a:schemeClr val="tx1"/>
                </a:solidFill>
                <a:latin typeface="Times New Roman" panose="02020603050405020304" pitchFamily="18" charset="0"/>
                <a:cs typeface="Times New Roman" panose="02020603050405020304" pitchFamily="18" charset="0"/>
              </a:rPr>
              <a:t> Nam </a:t>
            </a:r>
            <a:r>
              <a:rPr lang="en-US" sz="2800" i="1" dirty="0" err="1">
                <a:solidFill>
                  <a:schemeClr val="tx1"/>
                </a:solidFill>
                <a:latin typeface="Times New Roman" panose="02020603050405020304" pitchFamily="18" charset="0"/>
                <a:cs typeface="Times New Roman" panose="02020603050405020304" pitchFamily="18" charset="0"/>
              </a:rPr>
              <a:t>cuối</a:t>
            </a:r>
            <a:r>
              <a:rPr lang="en-US" sz="2800" i="1" dirty="0">
                <a:solidFill>
                  <a:schemeClr val="tx1"/>
                </a:solidFill>
                <a:latin typeface="Times New Roman" panose="02020603050405020304" pitchFamily="18" charset="0"/>
                <a:cs typeface="Times New Roman" panose="02020603050405020304" pitchFamily="18" charset="0"/>
              </a:rPr>
              <a:t> </a:t>
            </a:r>
            <a:r>
              <a:rPr lang="en-US" sz="2800" i="1" dirty="0" err="1">
                <a:solidFill>
                  <a:schemeClr val="tx1"/>
                </a:solidFill>
                <a:latin typeface="Times New Roman" panose="02020603050405020304" pitchFamily="18" charset="0"/>
                <a:cs typeface="Times New Roman" panose="02020603050405020304" pitchFamily="18" charset="0"/>
              </a:rPr>
              <a:t>thế</a:t>
            </a:r>
            <a:r>
              <a:rPr lang="en-US" sz="2800" i="1" dirty="0">
                <a:solidFill>
                  <a:schemeClr val="tx1"/>
                </a:solidFill>
                <a:latin typeface="Times New Roman" panose="02020603050405020304" pitchFamily="18" charset="0"/>
                <a:cs typeface="Times New Roman" panose="02020603050405020304" pitchFamily="18" charset="0"/>
              </a:rPr>
              <a:t> </a:t>
            </a:r>
            <a:r>
              <a:rPr lang="en-US" sz="2800" i="1" dirty="0" err="1">
                <a:solidFill>
                  <a:schemeClr val="tx1"/>
                </a:solidFill>
                <a:latin typeface="Times New Roman" panose="02020603050405020304" pitchFamily="18" charset="0"/>
                <a:cs typeface="Times New Roman" panose="02020603050405020304" pitchFamily="18" charset="0"/>
              </a:rPr>
              <a:t>kỷ</a:t>
            </a:r>
            <a:r>
              <a:rPr lang="en-US" sz="2800" i="1" dirty="0">
                <a:solidFill>
                  <a:schemeClr val="tx1"/>
                </a:solidFill>
                <a:latin typeface="Times New Roman" panose="02020603050405020304" pitchFamily="18" charset="0"/>
                <a:cs typeface="Times New Roman" panose="02020603050405020304" pitchFamily="18" charset="0"/>
              </a:rPr>
              <a:t> XIX </a:t>
            </a:r>
            <a:r>
              <a:rPr lang="en-US" sz="2800" i="1" dirty="0" err="1">
                <a:solidFill>
                  <a:schemeClr val="tx1"/>
                </a:solidFill>
                <a:latin typeface="Times New Roman" panose="02020603050405020304" pitchFamily="18" charset="0"/>
                <a:cs typeface="Times New Roman" panose="02020603050405020304" pitchFamily="18" charset="0"/>
              </a:rPr>
              <a:t>đầu</a:t>
            </a:r>
            <a:r>
              <a:rPr lang="en-US" sz="2800" i="1" dirty="0">
                <a:solidFill>
                  <a:schemeClr val="tx1"/>
                </a:solidFill>
                <a:latin typeface="Times New Roman" panose="02020603050405020304" pitchFamily="18" charset="0"/>
                <a:cs typeface="Times New Roman" panose="02020603050405020304" pitchFamily="18" charset="0"/>
              </a:rPr>
              <a:t> </a:t>
            </a:r>
            <a:r>
              <a:rPr lang="en-US" sz="2800" i="1" dirty="0" err="1">
                <a:solidFill>
                  <a:schemeClr val="tx1"/>
                </a:solidFill>
                <a:latin typeface="Times New Roman" panose="02020603050405020304" pitchFamily="18" charset="0"/>
                <a:cs typeface="Times New Roman" panose="02020603050405020304" pitchFamily="18" charset="0"/>
              </a:rPr>
              <a:t>thế</a:t>
            </a:r>
            <a:r>
              <a:rPr lang="en-US" sz="2800" i="1" dirty="0">
                <a:solidFill>
                  <a:schemeClr val="tx1"/>
                </a:solidFill>
                <a:latin typeface="Times New Roman" panose="02020603050405020304" pitchFamily="18" charset="0"/>
                <a:cs typeface="Times New Roman" panose="02020603050405020304" pitchFamily="18" charset="0"/>
              </a:rPr>
              <a:t> </a:t>
            </a:r>
            <a:r>
              <a:rPr lang="en-US" sz="2800" i="1" dirty="0" err="1">
                <a:solidFill>
                  <a:schemeClr val="tx1"/>
                </a:solidFill>
                <a:latin typeface="Times New Roman" panose="02020603050405020304" pitchFamily="18" charset="0"/>
                <a:cs typeface="Times New Roman" panose="02020603050405020304" pitchFamily="18" charset="0"/>
              </a:rPr>
              <a:t>kỷ</a:t>
            </a:r>
            <a:r>
              <a:rPr lang="en-US" sz="2800" i="1" dirty="0">
                <a:solidFill>
                  <a:schemeClr val="tx1"/>
                </a:solidFill>
                <a:latin typeface="Times New Roman" panose="02020603050405020304" pitchFamily="18" charset="0"/>
                <a:cs typeface="Times New Roman" panose="02020603050405020304" pitchFamily="18" charset="0"/>
              </a:rPr>
              <a:t> XX</a:t>
            </a:r>
          </a:p>
          <a:p>
            <a:pPr marL="60325" indent="0" eaLnBrk="1" hangingPunct="1">
              <a:buNone/>
              <a:defRPr/>
            </a:pPr>
            <a:r>
              <a:rPr lang="en-US" i="1" dirty="0" smtClean="0">
                <a:solidFill>
                  <a:schemeClr val="tx1"/>
                </a:solidFill>
                <a:latin typeface="Times New Roman" panose="02020603050405020304" pitchFamily="18" charset="0"/>
                <a:cs typeface="Times New Roman" panose="02020603050405020304" pitchFamily="18" charset="0"/>
                <a:hlinkClick r:id="rId3" action="ppaction://hlinksldjump"/>
              </a:rPr>
              <a:t>b,  </a:t>
            </a:r>
            <a:r>
              <a:rPr lang="en-US" i="1" dirty="0" err="1" smtClean="0">
                <a:solidFill>
                  <a:schemeClr val="tx1"/>
                </a:solidFill>
                <a:latin typeface="Times New Roman" panose="02020603050405020304" pitchFamily="18" charset="0"/>
                <a:cs typeface="Times New Roman" panose="02020603050405020304" pitchFamily="18" charset="0"/>
                <a:hlinkClick r:id="rId3" action="ppaction://hlinksldjump"/>
              </a:rPr>
              <a:t>Nguồn</a:t>
            </a:r>
            <a:r>
              <a:rPr lang="en-US" i="1" dirty="0" smtClean="0">
                <a:solidFill>
                  <a:schemeClr val="tx1"/>
                </a:solidFill>
                <a:latin typeface="Times New Roman" panose="02020603050405020304" pitchFamily="18" charset="0"/>
                <a:cs typeface="Times New Roman" panose="02020603050405020304" pitchFamily="18" charset="0"/>
                <a:hlinkClick r:id="rId3" action="ppaction://hlinksldjump"/>
              </a:rPr>
              <a:t> </a:t>
            </a:r>
            <a:r>
              <a:rPr lang="en-US" i="1" dirty="0" err="1" smtClean="0">
                <a:solidFill>
                  <a:schemeClr val="tx1"/>
                </a:solidFill>
                <a:latin typeface="Times New Roman" panose="02020603050405020304" pitchFamily="18" charset="0"/>
                <a:cs typeface="Times New Roman" panose="02020603050405020304" pitchFamily="18" charset="0"/>
                <a:hlinkClick r:id="rId3" action="ppaction://hlinksldjump"/>
              </a:rPr>
              <a:t>gốc</a:t>
            </a:r>
            <a:r>
              <a:rPr lang="en-US" i="1" dirty="0" smtClean="0">
                <a:solidFill>
                  <a:schemeClr val="tx1"/>
                </a:solidFill>
                <a:latin typeface="Times New Roman" panose="02020603050405020304" pitchFamily="18" charset="0"/>
                <a:cs typeface="Times New Roman" panose="02020603050405020304" pitchFamily="18" charset="0"/>
                <a:hlinkClick r:id="rId3" action="ppaction://hlinksldjump"/>
              </a:rPr>
              <a:t> </a:t>
            </a:r>
            <a:r>
              <a:rPr lang="en-US" i="1" dirty="0" err="1" smtClean="0">
                <a:solidFill>
                  <a:schemeClr val="tx1"/>
                </a:solidFill>
                <a:latin typeface="Times New Roman" panose="02020603050405020304" pitchFamily="18" charset="0"/>
                <a:cs typeface="Times New Roman" panose="02020603050405020304" pitchFamily="18" charset="0"/>
                <a:hlinkClick r:id="rId3" action="ppaction://hlinksldjump"/>
              </a:rPr>
              <a:t>tư</a:t>
            </a:r>
            <a:r>
              <a:rPr lang="en-US" i="1" dirty="0" smtClean="0">
                <a:solidFill>
                  <a:schemeClr val="tx1"/>
                </a:solidFill>
                <a:latin typeface="Times New Roman" panose="02020603050405020304" pitchFamily="18" charset="0"/>
                <a:cs typeface="Times New Roman" panose="02020603050405020304" pitchFamily="18" charset="0"/>
                <a:hlinkClick r:id="rId3" action="ppaction://hlinksldjump"/>
              </a:rPr>
              <a:t> </a:t>
            </a:r>
            <a:r>
              <a:rPr lang="en-US" i="1" dirty="0" err="1" smtClean="0">
                <a:solidFill>
                  <a:schemeClr val="tx1"/>
                </a:solidFill>
                <a:latin typeface="Times New Roman" panose="02020603050405020304" pitchFamily="18" charset="0"/>
                <a:cs typeface="Times New Roman" panose="02020603050405020304" pitchFamily="18" charset="0"/>
                <a:hlinkClick r:id="rId3" action="ppaction://hlinksldjump"/>
              </a:rPr>
              <a:t>tưởng</a:t>
            </a:r>
            <a:r>
              <a:rPr lang="en-US" i="1" dirty="0" smtClean="0">
                <a:solidFill>
                  <a:schemeClr val="tx1"/>
                </a:solidFill>
                <a:latin typeface="Times New Roman" panose="02020603050405020304" pitchFamily="18" charset="0"/>
                <a:cs typeface="Times New Roman" panose="02020603050405020304" pitchFamily="18" charset="0"/>
                <a:hlinkClick r:id="rId3" action="ppaction://hlinksldjump"/>
              </a:rPr>
              <a:t> – </a:t>
            </a:r>
            <a:r>
              <a:rPr lang="en-US" i="1" dirty="0" err="1" smtClean="0">
                <a:solidFill>
                  <a:schemeClr val="tx1"/>
                </a:solidFill>
                <a:latin typeface="Times New Roman" panose="02020603050405020304" pitchFamily="18" charset="0"/>
                <a:cs typeface="Times New Roman" panose="02020603050405020304" pitchFamily="18" charset="0"/>
                <a:hlinkClick r:id="rId3" action="ppaction://hlinksldjump"/>
              </a:rPr>
              <a:t>lý</a:t>
            </a:r>
            <a:r>
              <a:rPr lang="en-US" i="1" dirty="0" smtClean="0">
                <a:solidFill>
                  <a:schemeClr val="tx1"/>
                </a:solidFill>
                <a:latin typeface="Times New Roman" panose="02020603050405020304" pitchFamily="18" charset="0"/>
                <a:cs typeface="Times New Roman" panose="02020603050405020304" pitchFamily="18" charset="0"/>
                <a:hlinkClick r:id="rId3" action="ppaction://hlinksldjump"/>
              </a:rPr>
              <a:t> </a:t>
            </a:r>
            <a:r>
              <a:rPr lang="en-US" i="1" dirty="0" err="1" smtClean="0">
                <a:solidFill>
                  <a:schemeClr val="tx1"/>
                </a:solidFill>
                <a:latin typeface="Times New Roman" panose="02020603050405020304" pitchFamily="18" charset="0"/>
                <a:cs typeface="Times New Roman" panose="02020603050405020304" pitchFamily="18" charset="0"/>
                <a:hlinkClick r:id="rId3" action="ppaction://hlinksldjump"/>
              </a:rPr>
              <a:t>luận</a:t>
            </a:r>
            <a:endParaRPr lang="en-US" i="1" dirty="0" smtClean="0">
              <a:solidFill>
                <a:schemeClr val="tx1"/>
              </a:solidFill>
              <a:latin typeface="Times New Roman" panose="02020603050405020304" pitchFamily="18" charset="0"/>
              <a:cs typeface="Times New Roman" panose="02020603050405020304" pitchFamily="18" charset="0"/>
            </a:endParaRPr>
          </a:p>
          <a:p>
            <a:pPr marL="60325" indent="0" eaLnBrk="1" hangingPunct="1">
              <a:buNone/>
              <a:defRPr/>
            </a:pPr>
            <a:r>
              <a:rPr lang="en-US" i="1" dirty="0" smtClean="0">
                <a:solidFill>
                  <a:srgbClr val="0000CC"/>
                </a:solidFill>
                <a:latin typeface="Times New Roman" panose="02020603050405020304" pitchFamily="18" charset="0"/>
                <a:cs typeface="Times New Roman" panose="02020603050405020304" pitchFamily="18" charset="0"/>
              </a:rPr>
              <a:t>  ─ </a:t>
            </a:r>
            <a:r>
              <a:rPr lang="en-US" i="1" dirty="0" err="1" smtClean="0">
                <a:solidFill>
                  <a:srgbClr val="0000CC"/>
                </a:solidFill>
                <a:latin typeface="Times New Roman" panose="02020603050405020304" pitchFamily="18" charset="0"/>
                <a:cs typeface="Times New Roman" panose="02020603050405020304" pitchFamily="18" charset="0"/>
              </a:rPr>
              <a:t>Giá</a:t>
            </a:r>
            <a:r>
              <a:rPr lang="en-US" i="1" dirty="0" smtClean="0">
                <a:solidFill>
                  <a:srgbClr val="0000CC"/>
                </a:solidFill>
                <a:latin typeface="Times New Roman" panose="02020603050405020304" pitchFamily="18" charset="0"/>
                <a:cs typeface="Times New Roman" panose="02020603050405020304" pitchFamily="18" charset="0"/>
              </a:rPr>
              <a:t> </a:t>
            </a:r>
            <a:r>
              <a:rPr lang="en-US" i="1" dirty="0" err="1" smtClean="0">
                <a:solidFill>
                  <a:srgbClr val="0000CC"/>
                </a:solidFill>
                <a:latin typeface="Times New Roman" panose="02020603050405020304" pitchFamily="18" charset="0"/>
                <a:cs typeface="Times New Roman" panose="02020603050405020304" pitchFamily="18" charset="0"/>
              </a:rPr>
              <a:t>trị</a:t>
            </a:r>
            <a:r>
              <a:rPr lang="en-US" i="1" dirty="0" smtClean="0">
                <a:solidFill>
                  <a:srgbClr val="0000CC"/>
                </a:solidFill>
                <a:latin typeface="Times New Roman" panose="02020603050405020304" pitchFamily="18" charset="0"/>
                <a:cs typeface="Times New Roman" panose="02020603050405020304" pitchFamily="18" charset="0"/>
              </a:rPr>
              <a:t> </a:t>
            </a:r>
            <a:r>
              <a:rPr lang="en-US" i="1" dirty="0" err="1" smtClean="0">
                <a:solidFill>
                  <a:srgbClr val="0000CC"/>
                </a:solidFill>
                <a:latin typeface="Times New Roman" panose="02020603050405020304" pitchFamily="18" charset="0"/>
                <a:cs typeface="Times New Roman" panose="02020603050405020304" pitchFamily="18" charset="0"/>
              </a:rPr>
              <a:t>truyền</a:t>
            </a:r>
            <a:r>
              <a:rPr lang="en-US" i="1" dirty="0" smtClean="0">
                <a:solidFill>
                  <a:srgbClr val="0000CC"/>
                </a:solidFill>
                <a:latin typeface="Times New Roman" panose="02020603050405020304" pitchFamily="18" charset="0"/>
                <a:cs typeface="Times New Roman" panose="02020603050405020304" pitchFamily="18" charset="0"/>
              </a:rPr>
              <a:t> </a:t>
            </a:r>
            <a:r>
              <a:rPr lang="en-US" i="1" dirty="0" err="1" smtClean="0">
                <a:solidFill>
                  <a:srgbClr val="0000CC"/>
                </a:solidFill>
                <a:latin typeface="Times New Roman" panose="02020603050405020304" pitchFamily="18" charset="0"/>
                <a:cs typeface="Times New Roman" panose="02020603050405020304" pitchFamily="18" charset="0"/>
              </a:rPr>
              <a:t>thống</a:t>
            </a:r>
            <a:r>
              <a:rPr lang="en-US" i="1" dirty="0" smtClean="0">
                <a:solidFill>
                  <a:srgbClr val="0000CC"/>
                </a:solidFill>
                <a:latin typeface="Times New Roman" panose="02020603050405020304" pitchFamily="18" charset="0"/>
                <a:cs typeface="Times New Roman" panose="02020603050405020304" pitchFamily="18" charset="0"/>
              </a:rPr>
              <a:t> </a:t>
            </a:r>
            <a:r>
              <a:rPr lang="en-US" i="1" dirty="0" err="1" smtClean="0">
                <a:solidFill>
                  <a:srgbClr val="0000CC"/>
                </a:solidFill>
                <a:latin typeface="Times New Roman" panose="02020603050405020304" pitchFamily="18" charset="0"/>
                <a:cs typeface="Times New Roman" panose="02020603050405020304" pitchFamily="18" charset="0"/>
              </a:rPr>
              <a:t>dân</a:t>
            </a:r>
            <a:r>
              <a:rPr lang="en-US" i="1" dirty="0" smtClean="0">
                <a:solidFill>
                  <a:srgbClr val="0000CC"/>
                </a:solidFill>
                <a:latin typeface="Times New Roman" panose="02020603050405020304" pitchFamily="18" charset="0"/>
                <a:cs typeface="Times New Roman" panose="02020603050405020304" pitchFamily="18" charset="0"/>
              </a:rPr>
              <a:t> </a:t>
            </a:r>
            <a:r>
              <a:rPr lang="en-US" i="1" dirty="0" err="1" smtClean="0">
                <a:solidFill>
                  <a:srgbClr val="0000CC"/>
                </a:solidFill>
                <a:latin typeface="Times New Roman" panose="02020603050405020304" pitchFamily="18" charset="0"/>
                <a:cs typeface="Times New Roman" panose="02020603050405020304" pitchFamily="18" charset="0"/>
              </a:rPr>
              <a:t>tộc</a:t>
            </a:r>
            <a:endParaRPr lang="en-US" sz="2800" i="1" dirty="0">
              <a:solidFill>
                <a:srgbClr val="0000CC"/>
              </a:solidFill>
              <a:latin typeface="Times New Roman" panose="02020603050405020304" pitchFamily="18" charset="0"/>
              <a:cs typeface="Times New Roman" panose="02020603050405020304" pitchFamily="18" charset="0"/>
            </a:endParaRPr>
          </a:p>
          <a:p>
            <a:pPr marL="60325" indent="0" eaLnBrk="1" hangingPunct="1">
              <a:buNone/>
              <a:defRPr/>
            </a:pPr>
            <a:r>
              <a:rPr lang="en-US" sz="2800" i="1" dirty="0">
                <a:solidFill>
                  <a:srgbClr val="0000CC"/>
                </a:solidFill>
                <a:latin typeface="Times New Roman" panose="02020603050405020304" pitchFamily="18" charset="0"/>
                <a:cs typeface="Times New Roman" panose="02020603050405020304" pitchFamily="18" charset="0"/>
              </a:rPr>
              <a:t>  ─ </a:t>
            </a:r>
            <a:r>
              <a:rPr lang="en-US" sz="2800" i="1" dirty="0" err="1">
                <a:solidFill>
                  <a:srgbClr val="0000CC"/>
                </a:solidFill>
                <a:latin typeface="Times New Roman" panose="02020603050405020304" pitchFamily="18" charset="0"/>
                <a:cs typeface="Times New Roman" panose="02020603050405020304" pitchFamily="18" charset="0"/>
                <a:hlinkClick r:id="rId4" action="ppaction://hlinksldjump"/>
              </a:rPr>
              <a:t>Tinh</a:t>
            </a:r>
            <a:r>
              <a:rPr lang="en-US" sz="2800" i="1" dirty="0">
                <a:solidFill>
                  <a:srgbClr val="0000CC"/>
                </a:solidFill>
                <a:latin typeface="Times New Roman" panose="02020603050405020304" pitchFamily="18" charset="0"/>
                <a:cs typeface="Times New Roman" panose="02020603050405020304" pitchFamily="18" charset="0"/>
                <a:hlinkClick r:id="rId4" action="ppaction://hlinksldjump"/>
              </a:rPr>
              <a:t> </a:t>
            </a:r>
            <a:r>
              <a:rPr lang="en-US" sz="2800" i="1" dirty="0" err="1">
                <a:solidFill>
                  <a:srgbClr val="0000CC"/>
                </a:solidFill>
                <a:latin typeface="Times New Roman" panose="02020603050405020304" pitchFamily="18" charset="0"/>
                <a:cs typeface="Times New Roman" panose="02020603050405020304" pitchFamily="18" charset="0"/>
                <a:hlinkClick r:id="rId4" action="ppaction://hlinksldjump"/>
              </a:rPr>
              <a:t>hoa</a:t>
            </a:r>
            <a:r>
              <a:rPr lang="en-US" sz="2800" i="1" dirty="0">
                <a:solidFill>
                  <a:srgbClr val="0000CC"/>
                </a:solidFill>
                <a:latin typeface="Times New Roman" panose="02020603050405020304" pitchFamily="18" charset="0"/>
                <a:cs typeface="Times New Roman" panose="02020603050405020304" pitchFamily="18" charset="0"/>
                <a:hlinkClick r:id="rId4" action="ppaction://hlinksldjump"/>
              </a:rPr>
              <a:t> </a:t>
            </a:r>
            <a:r>
              <a:rPr lang="en-US" sz="2800" i="1" dirty="0" err="1">
                <a:solidFill>
                  <a:srgbClr val="0000CC"/>
                </a:solidFill>
                <a:latin typeface="Times New Roman" panose="02020603050405020304" pitchFamily="18" charset="0"/>
                <a:cs typeface="Times New Roman" panose="02020603050405020304" pitchFamily="18" charset="0"/>
                <a:hlinkClick r:id="rId4" action="ppaction://hlinksldjump"/>
              </a:rPr>
              <a:t>văn</a:t>
            </a:r>
            <a:r>
              <a:rPr lang="en-US" sz="2800" i="1" dirty="0">
                <a:solidFill>
                  <a:srgbClr val="0000CC"/>
                </a:solidFill>
                <a:latin typeface="Times New Roman" panose="02020603050405020304" pitchFamily="18" charset="0"/>
                <a:cs typeface="Times New Roman" panose="02020603050405020304" pitchFamily="18" charset="0"/>
                <a:hlinkClick r:id="rId4" action="ppaction://hlinksldjump"/>
              </a:rPr>
              <a:t> </a:t>
            </a:r>
            <a:r>
              <a:rPr lang="en-US" sz="2800" i="1" dirty="0" err="1">
                <a:solidFill>
                  <a:srgbClr val="0000CC"/>
                </a:solidFill>
                <a:latin typeface="Times New Roman" panose="02020603050405020304" pitchFamily="18" charset="0"/>
                <a:cs typeface="Times New Roman" panose="02020603050405020304" pitchFamily="18" charset="0"/>
                <a:hlinkClick r:id="rId4" action="ppaction://hlinksldjump"/>
              </a:rPr>
              <a:t>hóa</a:t>
            </a:r>
            <a:r>
              <a:rPr lang="en-US" sz="2800" i="1" dirty="0">
                <a:solidFill>
                  <a:srgbClr val="0000CC"/>
                </a:solidFill>
                <a:latin typeface="Times New Roman" panose="02020603050405020304" pitchFamily="18" charset="0"/>
                <a:cs typeface="Times New Roman" panose="02020603050405020304" pitchFamily="18" charset="0"/>
                <a:hlinkClick r:id="rId4" action="ppaction://hlinksldjump"/>
              </a:rPr>
              <a:t> </a:t>
            </a:r>
            <a:r>
              <a:rPr lang="en-US" sz="2800" i="1" dirty="0" err="1">
                <a:solidFill>
                  <a:srgbClr val="0000CC"/>
                </a:solidFill>
                <a:latin typeface="Times New Roman" panose="02020603050405020304" pitchFamily="18" charset="0"/>
                <a:cs typeface="Times New Roman" panose="02020603050405020304" pitchFamily="18" charset="0"/>
                <a:hlinkClick r:id="rId4" action="ppaction://hlinksldjump"/>
              </a:rPr>
              <a:t>nhân</a:t>
            </a:r>
            <a:r>
              <a:rPr lang="en-US" sz="2800" i="1" dirty="0">
                <a:solidFill>
                  <a:srgbClr val="0000CC"/>
                </a:solidFill>
                <a:latin typeface="Times New Roman" panose="02020603050405020304" pitchFamily="18" charset="0"/>
                <a:cs typeface="Times New Roman" panose="02020603050405020304" pitchFamily="18" charset="0"/>
                <a:hlinkClick r:id="rId4" action="ppaction://hlinksldjump"/>
              </a:rPr>
              <a:t> </a:t>
            </a:r>
            <a:r>
              <a:rPr lang="en-US" sz="2800" i="1" dirty="0" err="1">
                <a:solidFill>
                  <a:srgbClr val="0000CC"/>
                </a:solidFill>
                <a:latin typeface="Times New Roman" panose="02020603050405020304" pitchFamily="18" charset="0"/>
                <a:cs typeface="Times New Roman" panose="02020603050405020304" pitchFamily="18" charset="0"/>
                <a:hlinkClick r:id="rId4" action="ppaction://hlinksldjump"/>
              </a:rPr>
              <a:t>loại</a:t>
            </a:r>
            <a:endParaRPr lang="en-US" sz="2800" i="1" dirty="0">
              <a:solidFill>
                <a:srgbClr val="0000CC"/>
              </a:solidFill>
              <a:latin typeface="Times New Roman" panose="02020603050405020304" pitchFamily="18" charset="0"/>
              <a:cs typeface="Times New Roman" panose="02020603050405020304" pitchFamily="18" charset="0"/>
            </a:endParaRPr>
          </a:p>
          <a:p>
            <a:pPr marL="60325" indent="0" eaLnBrk="1" hangingPunct="1">
              <a:buNone/>
              <a:defRPr/>
            </a:pPr>
            <a:r>
              <a:rPr lang="en-US" sz="2800" i="1" dirty="0">
                <a:solidFill>
                  <a:srgbClr val="0000CC"/>
                </a:solidFill>
                <a:latin typeface="Times New Roman" panose="02020603050405020304" pitchFamily="18" charset="0"/>
                <a:cs typeface="Times New Roman" panose="02020603050405020304" pitchFamily="18" charset="0"/>
              </a:rPr>
              <a:t>  ─ </a:t>
            </a:r>
            <a:r>
              <a:rPr lang="en-US" sz="2800" i="1" dirty="0" err="1">
                <a:solidFill>
                  <a:srgbClr val="0000CC"/>
                </a:solidFill>
                <a:latin typeface="Times New Roman" panose="02020603050405020304" pitchFamily="18" charset="0"/>
                <a:cs typeface="Times New Roman" panose="02020603050405020304" pitchFamily="18" charset="0"/>
                <a:hlinkClick r:id="rId5" action="ppaction://hlinksldjump"/>
              </a:rPr>
              <a:t>Chủ</a:t>
            </a:r>
            <a:r>
              <a:rPr lang="en-US" sz="2800" i="1" dirty="0">
                <a:solidFill>
                  <a:srgbClr val="0000CC"/>
                </a:solidFill>
                <a:latin typeface="Times New Roman" panose="02020603050405020304" pitchFamily="18" charset="0"/>
                <a:cs typeface="Times New Roman" panose="02020603050405020304" pitchFamily="18" charset="0"/>
                <a:hlinkClick r:id="rId5" action="ppaction://hlinksldjump"/>
              </a:rPr>
              <a:t> </a:t>
            </a:r>
            <a:r>
              <a:rPr lang="en-US" sz="2800" i="1" dirty="0" err="1">
                <a:solidFill>
                  <a:srgbClr val="0000CC"/>
                </a:solidFill>
                <a:latin typeface="Times New Roman" panose="02020603050405020304" pitchFamily="18" charset="0"/>
                <a:cs typeface="Times New Roman" panose="02020603050405020304" pitchFamily="18" charset="0"/>
                <a:hlinkClick r:id="rId5" action="ppaction://hlinksldjump"/>
              </a:rPr>
              <a:t>nghĩa</a:t>
            </a:r>
            <a:r>
              <a:rPr lang="en-US" sz="2800" i="1" dirty="0">
                <a:solidFill>
                  <a:srgbClr val="0000CC"/>
                </a:solidFill>
                <a:latin typeface="Times New Roman" panose="02020603050405020304" pitchFamily="18" charset="0"/>
                <a:cs typeface="Times New Roman" panose="02020603050405020304" pitchFamily="18" charset="0"/>
                <a:hlinkClick r:id="rId5" action="ppaction://hlinksldjump"/>
              </a:rPr>
              <a:t> </a:t>
            </a:r>
            <a:r>
              <a:rPr lang="en-US" sz="2800" i="1" dirty="0" err="1">
                <a:solidFill>
                  <a:srgbClr val="0000CC"/>
                </a:solidFill>
                <a:latin typeface="Times New Roman" panose="02020603050405020304" pitchFamily="18" charset="0"/>
                <a:cs typeface="Times New Roman" panose="02020603050405020304" pitchFamily="18" charset="0"/>
                <a:hlinkClick r:id="rId5" action="ppaction://hlinksldjump"/>
              </a:rPr>
              <a:t>Mác</a:t>
            </a:r>
            <a:r>
              <a:rPr lang="en-US" sz="2800" i="1" dirty="0">
                <a:solidFill>
                  <a:srgbClr val="0000CC"/>
                </a:solidFill>
                <a:latin typeface="Times New Roman" panose="02020603050405020304" pitchFamily="18" charset="0"/>
                <a:cs typeface="Times New Roman" panose="02020603050405020304" pitchFamily="18" charset="0"/>
                <a:hlinkClick r:id="rId5" action="ppaction://hlinksldjump"/>
              </a:rPr>
              <a:t> - </a:t>
            </a:r>
            <a:r>
              <a:rPr lang="en-US" sz="2800" i="1" dirty="0" err="1">
                <a:solidFill>
                  <a:srgbClr val="0000CC"/>
                </a:solidFill>
                <a:latin typeface="Times New Roman" panose="02020603050405020304" pitchFamily="18" charset="0"/>
                <a:cs typeface="Times New Roman" panose="02020603050405020304" pitchFamily="18" charset="0"/>
                <a:hlinkClick r:id="rId5" action="ppaction://hlinksldjump"/>
              </a:rPr>
              <a:t>Lênin</a:t>
            </a:r>
            <a:r>
              <a:rPr lang="en-US" sz="2800" i="1" dirty="0">
                <a:solidFill>
                  <a:srgbClr val="FF0066"/>
                </a:solidFill>
                <a:latin typeface="Times New Roman" panose="02020603050405020304" pitchFamily="18" charset="0"/>
                <a:cs typeface="Times New Roman" panose="02020603050405020304" pitchFamily="18" charset="0"/>
                <a:hlinkClick r:id="rId5" action="ppaction://hlinksldjump"/>
              </a:rPr>
              <a:t>    </a:t>
            </a:r>
            <a:endParaRPr lang="en-US" sz="2800" i="1" dirty="0" smtClean="0">
              <a:solidFill>
                <a:srgbClr val="FF0066"/>
              </a:solidFill>
              <a:latin typeface="Times New Roman" panose="02020603050405020304" pitchFamily="18" charset="0"/>
              <a:cs typeface="Times New Roman" panose="02020603050405020304" pitchFamily="18" charset="0"/>
              <a:hlinkClick r:id="rId5" action="ppaction://hlinksldjump"/>
            </a:endParaRPr>
          </a:p>
          <a:p>
            <a:pPr marL="60325" indent="0" eaLnBrk="1" hangingPunct="1">
              <a:buNone/>
              <a:defRPr/>
            </a:pPr>
            <a:r>
              <a:rPr lang="en-US" sz="2800" i="1" dirty="0" smtClean="0">
                <a:solidFill>
                  <a:srgbClr val="FF0066"/>
                </a:solidFill>
                <a:latin typeface="Times New Roman" panose="02020603050405020304" pitchFamily="18" charset="0"/>
                <a:cs typeface="Times New Roman" panose="02020603050405020304" pitchFamily="18" charset="0"/>
                <a:hlinkClick r:id="rId5" action="ppaction://hlinksldjump"/>
              </a:rPr>
              <a:t>C, </a:t>
            </a:r>
            <a:r>
              <a:rPr lang="en-US" sz="2800" i="1" dirty="0" err="1" smtClean="0">
                <a:solidFill>
                  <a:srgbClr val="FF0066"/>
                </a:solidFill>
                <a:latin typeface="Times New Roman" panose="02020603050405020304" pitchFamily="18" charset="0"/>
                <a:cs typeface="Times New Roman" panose="02020603050405020304" pitchFamily="18" charset="0"/>
                <a:hlinkClick r:id="rId5" action="ppaction://hlinksldjump"/>
              </a:rPr>
              <a:t>Nhân</a:t>
            </a:r>
            <a:r>
              <a:rPr lang="en-US" sz="2800" i="1" dirty="0" smtClean="0">
                <a:solidFill>
                  <a:srgbClr val="FF0066"/>
                </a:solidFill>
                <a:latin typeface="Times New Roman" panose="02020603050405020304" pitchFamily="18" charset="0"/>
                <a:cs typeface="Times New Roman" panose="02020603050405020304" pitchFamily="18" charset="0"/>
                <a:hlinkClick r:id="rId5" action="ppaction://hlinksldjump"/>
              </a:rPr>
              <a:t> </a:t>
            </a:r>
            <a:r>
              <a:rPr lang="en-US" sz="2800" i="1" dirty="0" err="1" smtClean="0">
                <a:solidFill>
                  <a:srgbClr val="FF0066"/>
                </a:solidFill>
                <a:latin typeface="Times New Roman" panose="02020603050405020304" pitchFamily="18" charset="0"/>
                <a:cs typeface="Times New Roman" panose="02020603050405020304" pitchFamily="18" charset="0"/>
                <a:hlinkClick r:id="rId5" action="ppaction://hlinksldjump"/>
              </a:rPr>
              <a:t>tố</a:t>
            </a:r>
            <a:r>
              <a:rPr lang="en-US" sz="2800" i="1" dirty="0" smtClean="0">
                <a:solidFill>
                  <a:srgbClr val="FF0066"/>
                </a:solidFill>
                <a:latin typeface="Times New Roman" panose="02020603050405020304" pitchFamily="18" charset="0"/>
                <a:cs typeface="Times New Roman" panose="02020603050405020304" pitchFamily="18" charset="0"/>
                <a:hlinkClick r:id="rId5" action="ppaction://hlinksldjump"/>
              </a:rPr>
              <a:t> </a:t>
            </a:r>
            <a:r>
              <a:rPr lang="en-US" sz="2800" i="1" dirty="0" err="1" smtClean="0">
                <a:solidFill>
                  <a:srgbClr val="FF0066"/>
                </a:solidFill>
                <a:latin typeface="Times New Roman" panose="02020603050405020304" pitchFamily="18" charset="0"/>
                <a:cs typeface="Times New Roman" panose="02020603050405020304" pitchFamily="18" charset="0"/>
                <a:hlinkClick r:id="rId5" action="ppaction://hlinksldjump"/>
              </a:rPr>
              <a:t>chủ</a:t>
            </a:r>
            <a:r>
              <a:rPr lang="en-US" sz="2800" i="1" dirty="0" smtClean="0">
                <a:solidFill>
                  <a:srgbClr val="FF0066"/>
                </a:solidFill>
                <a:latin typeface="Times New Roman" panose="02020603050405020304" pitchFamily="18" charset="0"/>
                <a:cs typeface="Times New Roman" panose="02020603050405020304" pitchFamily="18" charset="0"/>
                <a:hlinkClick r:id="rId5" action="ppaction://hlinksldjump"/>
              </a:rPr>
              <a:t> </a:t>
            </a:r>
            <a:r>
              <a:rPr lang="en-US" sz="2800" i="1" dirty="0" err="1" smtClean="0">
                <a:solidFill>
                  <a:srgbClr val="FF0066"/>
                </a:solidFill>
                <a:latin typeface="Times New Roman" panose="02020603050405020304" pitchFamily="18" charset="0"/>
                <a:cs typeface="Times New Roman" panose="02020603050405020304" pitchFamily="18" charset="0"/>
                <a:hlinkClick r:id="rId5" action="ppaction://hlinksldjump"/>
              </a:rPr>
              <a:t>quan</a:t>
            </a:r>
            <a:r>
              <a:rPr lang="en-US" sz="2800" i="1" dirty="0" smtClean="0">
                <a:solidFill>
                  <a:srgbClr val="FF0066"/>
                </a:solidFill>
                <a:latin typeface="Times New Roman" panose="02020603050405020304" pitchFamily="18" charset="0"/>
                <a:cs typeface="Times New Roman" panose="02020603050405020304" pitchFamily="18" charset="0"/>
                <a:hlinkClick r:id="rId5" action="ppaction://hlinksldjump"/>
              </a:rPr>
              <a:t> </a:t>
            </a:r>
            <a:r>
              <a:rPr lang="en-US" sz="2800" i="1" dirty="0" err="1" smtClean="0">
                <a:solidFill>
                  <a:srgbClr val="FF0066"/>
                </a:solidFill>
                <a:latin typeface="Times New Roman" panose="02020603050405020304" pitchFamily="18" charset="0"/>
                <a:cs typeface="Times New Roman" panose="02020603050405020304" pitchFamily="18" charset="0"/>
                <a:hlinkClick r:id="rId5" action="ppaction://hlinksldjump"/>
              </a:rPr>
              <a:t>Hồ</a:t>
            </a:r>
            <a:r>
              <a:rPr lang="en-US" sz="2800" i="1" dirty="0" smtClean="0">
                <a:solidFill>
                  <a:srgbClr val="FF0066"/>
                </a:solidFill>
                <a:latin typeface="Times New Roman" panose="02020603050405020304" pitchFamily="18" charset="0"/>
                <a:cs typeface="Times New Roman" panose="02020603050405020304" pitchFamily="18" charset="0"/>
                <a:hlinkClick r:id="rId5" action="ppaction://hlinksldjump"/>
              </a:rPr>
              <a:t> </a:t>
            </a:r>
            <a:r>
              <a:rPr lang="en-US" sz="2800" i="1" dirty="0" err="1" smtClean="0">
                <a:solidFill>
                  <a:srgbClr val="FF0066"/>
                </a:solidFill>
                <a:latin typeface="Times New Roman" panose="02020603050405020304" pitchFamily="18" charset="0"/>
                <a:cs typeface="Times New Roman" panose="02020603050405020304" pitchFamily="18" charset="0"/>
                <a:hlinkClick r:id="rId5" action="ppaction://hlinksldjump"/>
              </a:rPr>
              <a:t>Chí</a:t>
            </a:r>
            <a:r>
              <a:rPr lang="en-US" sz="2800" i="1" dirty="0" smtClean="0">
                <a:solidFill>
                  <a:srgbClr val="FF0066"/>
                </a:solidFill>
                <a:latin typeface="Times New Roman" panose="02020603050405020304" pitchFamily="18" charset="0"/>
                <a:cs typeface="Times New Roman" panose="02020603050405020304" pitchFamily="18" charset="0"/>
                <a:hlinkClick r:id="rId5" action="ppaction://hlinksldjump"/>
              </a:rPr>
              <a:t> Minh</a:t>
            </a:r>
            <a:r>
              <a:rPr lang="en-US" sz="2800" i="1" dirty="0" smtClean="0">
                <a:solidFill>
                  <a:srgbClr val="FF0066"/>
                </a:solidFill>
                <a:latin typeface="Times New Roman" panose="02020603050405020304" pitchFamily="18" charset="0"/>
                <a:cs typeface="Times New Roman" panose="02020603050405020304" pitchFamily="18" charset="0"/>
                <a:hlinkClick r:id="rId5" action="ppaction://hlinksldjump"/>
              </a:rPr>
              <a:t>      </a:t>
            </a:r>
            <a:endParaRPr lang="en-US" sz="2800" i="1" dirty="0">
              <a:solidFill>
                <a:srgbClr val="FF0066"/>
              </a:solidFill>
              <a:latin typeface="Times New Roman" panose="02020603050405020304" pitchFamily="18" charset="0"/>
              <a:cs typeface="Times New Roman" panose="02020603050405020304" pitchFamily="18" charset="0"/>
            </a:endParaRPr>
          </a:p>
        </p:txBody>
      </p:sp>
      <p:sp>
        <p:nvSpPr>
          <p:cNvPr id="26626" name="Rectangle 2"/>
          <p:cNvSpPr>
            <a:spLocks noGrp="1" noChangeArrowheads="1"/>
          </p:cNvSpPr>
          <p:nvPr>
            <p:ph type="title" idx="4294967295"/>
          </p:nvPr>
        </p:nvSpPr>
        <p:spPr>
          <a:xfrm>
            <a:off x="0" y="228600"/>
            <a:ext cx="8756650" cy="762000"/>
          </a:xfrm>
        </p:spPr>
        <p:txBody>
          <a:bodyPr>
            <a:noAutofit/>
          </a:bodyPr>
          <a:lstStyle/>
          <a:p>
            <a:pPr marL="4763" indent="452438" eaLnBrk="1" hangingPunct="1"/>
            <a:r>
              <a:rPr lang="en-US" altLang="vi-VN" sz="3200" b="1" i="1" dirty="0">
                <a:solidFill>
                  <a:srgbClr val="FF0000"/>
                </a:solidFill>
              </a:rPr>
              <a:t/>
            </a:r>
            <a:br>
              <a:rPr lang="en-US" altLang="vi-VN" sz="3200" b="1" i="1" dirty="0">
                <a:solidFill>
                  <a:srgbClr val="FF0000"/>
                </a:solidFill>
              </a:rPr>
            </a:br>
            <a:r>
              <a:rPr lang="en-US" altLang="vi-VN" sz="3200" b="1" i="1" dirty="0" smtClean="0">
                <a:solidFill>
                  <a:srgbClr val="FF0000"/>
                </a:solidFill>
              </a:rPr>
              <a:t>2. </a:t>
            </a:r>
            <a:r>
              <a:rPr lang="en-US" altLang="vi-VN" sz="3200" b="1" dirty="0" smtClean="0">
                <a:solidFill>
                  <a:srgbClr val="FF0000"/>
                </a:solidFill>
                <a:latin typeface="Arial" panose="020B0604020202020204" pitchFamily="34" charset="0"/>
                <a:cs typeface="Arial" panose="020B0604020202020204" pitchFamily="34" charset="0"/>
              </a:rPr>
              <a:t>NGUỒN GỐC</a:t>
            </a:r>
            <a:r>
              <a:rPr lang="en-US" altLang="vi-VN" sz="3200" b="1" dirty="0" smtClean="0">
                <a:solidFill>
                  <a:srgbClr val="FF0000"/>
                </a:solidFill>
                <a:latin typeface="Arial" panose="020B0604020202020204" pitchFamily="34" charset="0"/>
                <a:cs typeface="Arial" panose="020B0604020202020204" pitchFamily="34" charset="0"/>
              </a:rPr>
              <a:t/>
            </a:r>
            <a:br>
              <a:rPr lang="en-US" altLang="vi-VN" sz="3200" b="1" dirty="0" smtClean="0">
                <a:solidFill>
                  <a:srgbClr val="FF0000"/>
                </a:solidFill>
                <a:latin typeface="Arial" panose="020B0604020202020204" pitchFamily="34" charset="0"/>
                <a:cs typeface="Arial" panose="020B0604020202020204" pitchFamily="34" charset="0"/>
              </a:rPr>
            </a:br>
            <a:endParaRPr lang="en-US" altLang="vi-VN" sz="3200" b="1" dirty="0" smtClean="0">
              <a:solidFill>
                <a:srgbClr val="FF0000"/>
              </a:solidFill>
            </a:endParaRPr>
          </a:p>
        </p:txBody>
      </p:sp>
    </p:spTree>
    <p:extLst>
      <p:ext uri="{BB962C8B-B14F-4D97-AF65-F5344CB8AC3E}">
        <p14:creationId xmlns:p14="http://schemas.microsoft.com/office/powerpoint/2010/main" val="47078538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5" name="Line 8"/>
          <p:cNvSpPr>
            <a:spLocks noChangeShapeType="1"/>
          </p:cNvSpPr>
          <p:nvPr/>
        </p:nvSpPr>
        <p:spPr bwMode="auto">
          <a:xfrm>
            <a:off x="6324600" y="1828800"/>
            <a:ext cx="0" cy="647700"/>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sz="2800" b="1" i="1">
              <a:solidFill>
                <a:srgbClr val="000000"/>
              </a:solidFill>
            </a:endParaRPr>
          </a:p>
        </p:txBody>
      </p:sp>
      <p:sp>
        <p:nvSpPr>
          <p:cNvPr id="28677" name="Rectangle 12"/>
          <p:cNvSpPr>
            <a:spLocks noChangeArrowheads="1"/>
          </p:cNvSpPr>
          <p:nvPr/>
        </p:nvSpPr>
        <p:spPr bwMode="auto">
          <a:xfrm>
            <a:off x="4873625" y="1017589"/>
            <a:ext cx="2974975" cy="615950"/>
          </a:xfrm>
          <a:prstGeom prst="rect">
            <a:avLst/>
          </a:prstGeom>
          <a:solidFill>
            <a:srgbClr val="FFFFFF"/>
          </a:solidFill>
          <a:ln w="9525">
            <a:miter lim="800000"/>
            <a:headEnd/>
            <a:tailEnd/>
          </a:ln>
          <a:scene3d>
            <a:camera prst="legacyObliqueTopLeft"/>
            <a:lightRig rig="legacyFlat3" dir="t"/>
          </a:scene3d>
          <a:sp3d extrusionH="430200" prstMaterial="legacyMatte">
            <a:bevelT w="13500" h="13500" prst="angle"/>
            <a:bevelB w="13500" h="13500" prst="angle"/>
            <a:extrusionClr>
              <a:schemeClr val="accent1"/>
            </a:extrusionClr>
            <a:contourClr>
              <a:srgbClr val="FFFFFF"/>
            </a:contourClr>
          </a:sp3d>
        </p:spPr>
        <p:txBody>
          <a:bodyPr wrap="none" anchor="ctr"/>
          <a:lstStyle>
            <a:lvl1pPr algn="just">
              <a:lnSpc>
                <a:spcPct val="120000"/>
              </a:lnSpc>
              <a:spcBef>
                <a:spcPct val="20000"/>
              </a:spcBef>
              <a:buChar char="•"/>
              <a:defRPr sz="2400" b="1">
                <a:solidFill>
                  <a:srgbClr val="663300"/>
                </a:solidFill>
                <a:latin typeface="Times New Roman" panose="02020603050405020304" pitchFamily="18" charset="0"/>
              </a:defRPr>
            </a:lvl1pPr>
            <a:lvl2pPr marL="742950" indent="-285750" algn="just">
              <a:lnSpc>
                <a:spcPct val="120000"/>
              </a:lnSpc>
              <a:spcBef>
                <a:spcPct val="20000"/>
              </a:spcBef>
              <a:buChar char="–"/>
              <a:defRPr sz="2400" b="1">
                <a:solidFill>
                  <a:srgbClr val="006666"/>
                </a:solidFill>
                <a:latin typeface="Times New Roman" panose="02020603050405020304" pitchFamily="18" charset="0"/>
              </a:defRPr>
            </a:lvl2pPr>
            <a:lvl3pPr marL="1143000" indent="-228600" algn="just">
              <a:lnSpc>
                <a:spcPct val="120000"/>
              </a:lnSpc>
              <a:spcBef>
                <a:spcPct val="20000"/>
              </a:spcBef>
              <a:buChar char="•"/>
              <a:defRPr sz="2400" b="1">
                <a:solidFill>
                  <a:schemeClr val="folHlink"/>
                </a:solidFill>
                <a:latin typeface="Times New Roman" panose="02020603050405020304" pitchFamily="18" charset="0"/>
              </a:defRPr>
            </a:lvl3pPr>
            <a:lvl4pPr marL="1600200" indent="-228600" algn="just">
              <a:lnSpc>
                <a:spcPct val="120000"/>
              </a:lnSpc>
              <a:spcBef>
                <a:spcPct val="20000"/>
              </a:spcBef>
              <a:buChar char="–"/>
              <a:defRPr sz="2400" b="1">
                <a:solidFill>
                  <a:schemeClr val="folHlink"/>
                </a:solidFill>
                <a:latin typeface="Times New Roman" panose="02020603050405020304" pitchFamily="18" charset="0"/>
              </a:defRPr>
            </a:lvl4pPr>
            <a:lvl5pPr marL="2057400" indent="-228600" algn="just">
              <a:lnSpc>
                <a:spcPct val="120000"/>
              </a:lnSpc>
              <a:spcBef>
                <a:spcPct val="20000"/>
              </a:spcBef>
              <a:buChar char="»"/>
              <a:defRPr sz="2400" b="1">
                <a:solidFill>
                  <a:schemeClr val="folHlink"/>
                </a:solidFill>
                <a:latin typeface="Times New Roman" panose="02020603050405020304" pitchFamily="18" charset="0"/>
              </a:defRPr>
            </a:lvl5pPr>
            <a:lvl6pPr marL="2514600" indent="-2286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6pPr>
            <a:lvl7pPr marL="2971800" indent="-2286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7pPr>
            <a:lvl8pPr marL="3429000" indent="-2286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8pPr>
            <a:lvl9pPr marL="3886200" indent="-2286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9pPr>
          </a:lstStyle>
          <a:p>
            <a:pPr algn="ctr" eaLnBrk="0" fontAlgn="base" hangingPunct="0">
              <a:lnSpc>
                <a:spcPct val="100000"/>
              </a:lnSpc>
              <a:spcBef>
                <a:spcPct val="0"/>
              </a:spcBef>
              <a:spcAft>
                <a:spcPct val="0"/>
              </a:spcAft>
              <a:buFontTx/>
              <a:buNone/>
            </a:pPr>
            <a:r>
              <a:rPr lang="en-US" altLang="vi-VN" sz="3200" dirty="0" err="1">
                <a:ln w="9525">
                  <a:solidFill>
                    <a:schemeClr val="bg1"/>
                  </a:solidFill>
                  <a:prstDash val="solid"/>
                </a:ln>
                <a:solidFill>
                  <a:srgbClr val="FF0000"/>
                </a:solidFill>
                <a:latin typeface="Arial" panose="020B0604020202020204" pitchFamily="34" charset="0"/>
                <a:cs typeface="Arial" panose="020B0604020202020204" pitchFamily="34" charset="0"/>
              </a:rPr>
              <a:t>Yếu</a:t>
            </a:r>
            <a:r>
              <a:rPr lang="en-US" altLang="vi-VN" sz="3200" dirty="0">
                <a:ln w="9525">
                  <a:solidFill>
                    <a:schemeClr val="bg1"/>
                  </a:solidFill>
                  <a:prstDash val="solid"/>
                </a:ln>
                <a:solidFill>
                  <a:srgbClr val="FF0000"/>
                </a:solidFill>
                <a:latin typeface="Arial" panose="020B0604020202020204" pitchFamily="34" charset="0"/>
                <a:cs typeface="Arial" panose="020B0604020202020204" pitchFamily="34" charset="0"/>
              </a:rPr>
              <a:t> </a:t>
            </a:r>
            <a:r>
              <a:rPr lang="en-US" altLang="vi-VN" sz="3200" dirty="0" err="1">
                <a:ln w="9525">
                  <a:solidFill>
                    <a:schemeClr val="bg1"/>
                  </a:solidFill>
                  <a:prstDash val="solid"/>
                </a:ln>
                <a:solidFill>
                  <a:srgbClr val="FF0000"/>
                </a:solidFill>
                <a:latin typeface="Arial" panose="020B0604020202020204" pitchFamily="34" charset="0"/>
                <a:cs typeface="Arial" panose="020B0604020202020204" pitchFamily="34" charset="0"/>
              </a:rPr>
              <a:t>tố</a:t>
            </a:r>
            <a:r>
              <a:rPr lang="en-US" altLang="vi-VN" sz="3200" dirty="0">
                <a:ln w="9525">
                  <a:solidFill>
                    <a:schemeClr val="bg1"/>
                  </a:solidFill>
                  <a:prstDash val="solid"/>
                </a:ln>
                <a:solidFill>
                  <a:srgbClr val="FF0000"/>
                </a:solidFill>
                <a:latin typeface="Arial" panose="020B0604020202020204" pitchFamily="34" charset="0"/>
                <a:cs typeface="Arial" panose="020B0604020202020204" pitchFamily="34" charset="0"/>
              </a:rPr>
              <a:t> </a:t>
            </a:r>
            <a:r>
              <a:rPr lang="en-US" altLang="vi-VN" sz="3200" dirty="0" err="1">
                <a:ln w="9525">
                  <a:solidFill>
                    <a:schemeClr val="bg1"/>
                  </a:solidFill>
                  <a:prstDash val="solid"/>
                </a:ln>
                <a:solidFill>
                  <a:srgbClr val="FF0000"/>
                </a:solidFill>
                <a:latin typeface="Arial" panose="020B0604020202020204" pitchFamily="34" charset="0"/>
                <a:cs typeface="Arial" panose="020B0604020202020204" pitchFamily="34" charset="0"/>
              </a:rPr>
              <a:t>thời</a:t>
            </a:r>
            <a:r>
              <a:rPr lang="en-US" altLang="vi-VN" sz="3200" dirty="0">
                <a:ln w="9525">
                  <a:solidFill>
                    <a:schemeClr val="bg1"/>
                  </a:solidFill>
                  <a:prstDash val="solid"/>
                </a:ln>
                <a:solidFill>
                  <a:srgbClr val="FF0000"/>
                </a:solidFill>
                <a:latin typeface="Arial" panose="020B0604020202020204" pitchFamily="34" charset="0"/>
                <a:cs typeface="Arial" panose="020B0604020202020204" pitchFamily="34" charset="0"/>
              </a:rPr>
              <a:t> </a:t>
            </a:r>
            <a:r>
              <a:rPr lang="en-US" altLang="vi-VN" sz="3200" dirty="0" err="1">
                <a:ln w="9525">
                  <a:solidFill>
                    <a:schemeClr val="bg1"/>
                  </a:solidFill>
                  <a:prstDash val="solid"/>
                </a:ln>
                <a:solidFill>
                  <a:srgbClr val="FF0000"/>
                </a:solidFill>
                <a:latin typeface="Arial" panose="020B0604020202020204" pitchFamily="34" charset="0"/>
                <a:cs typeface="Arial" panose="020B0604020202020204" pitchFamily="34" charset="0"/>
              </a:rPr>
              <a:t>đại</a:t>
            </a:r>
            <a:endParaRPr lang="en-US" altLang="vi-VN" sz="3200" dirty="0">
              <a:ln w="9525">
                <a:solidFill>
                  <a:schemeClr val="bg1"/>
                </a:solidFill>
                <a:prstDash val="solid"/>
              </a:ln>
              <a:solidFill>
                <a:srgbClr val="FF0000"/>
              </a:solidFill>
              <a:latin typeface="Arial" panose="020B0604020202020204" pitchFamily="34" charset="0"/>
              <a:cs typeface="Arial" panose="020B0604020202020204" pitchFamily="34" charset="0"/>
            </a:endParaRPr>
          </a:p>
        </p:txBody>
      </p:sp>
      <p:sp>
        <p:nvSpPr>
          <p:cNvPr id="28678" name="Rectangle 13"/>
          <p:cNvSpPr>
            <a:spLocks noChangeArrowheads="1"/>
          </p:cNvSpPr>
          <p:nvPr/>
        </p:nvSpPr>
        <p:spPr bwMode="auto">
          <a:xfrm>
            <a:off x="1044576" y="4668441"/>
            <a:ext cx="2133600" cy="1014412"/>
          </a:xfrm>
          <a:prstGeom prst="rect">
            <a:avLst/>
          </a:prstGeom>
          <a:solidFill>
            <a:srgbClr val="FFFFFF"/>
          </a:solidFill>
          <a:ln w="9525">
            <a:miter lim="800000"/>
            <a:headEnd/>
            <a:tailEnd/>
          </a:ln>
          <a:scene3d>
            <a:camera prst="legacyObliqueTopLeft"/>
            <a:lightRig rig="legacyFlat3" dir="t"/>
          </a:scene3d>
          <a:sp3d extrusionH="430200" prstMaterial="legacyMatte">
            <a:bevelT w="13500" h="13500" prst="angle"/>
            <a:bevelB w="13500" h="13500" prst="angle"/>
            <a:extrusionClr>
              <a:schemeClr val="accent1"/>
            </a:extrusionClr>
            <a:contourClr>
              <a:srgbClr val="FFFFFF"/>
            </a:contourClr>
          </a:sp3d>
        </p:spPr>
        <p:txBody>
          <a:bodyPr wrap="none" anchor="ctr">
            <a:flatTx/>
          </a:bodyPr>
          <a:lstStyle>
            <a:lvl1pPr algn="just">
              <a:lnSpc>
                <a:spcPct val="120000"/>
              </a:lnSpc>
              <a:spcBef>
                <a:spcPct val="20000"/>
              </a:spcBef>
              <a:buChar char="•"/>
              <a:defRPr sz="2400" b="1">
                <a:solidFill>
                  <a:srgbClr val="663300"/>
                </a:solidFill>
                <a:latin typeface="Times New Roman" panose="02020603050405020304" pitchFamily="18" charset="0"/>
              </a:defRPr>
            </a:lvl1pPr>
            <a:lvl2pPr marL="742950" indent="-285750" algn="just">
              <a:lnSpc>
                <a:spcPct val="120000"/>
              </a:lnSpc>
              <a:spcBef>
                <a:spcPct val="20000"/>
              </a:spcBef>
              <a:buChar char="–"/>
              <a:defRPr sz="2400" b="1">
                <a:solidFill>
                  <a:srgbClr val="006666"/>
                </a:solidFill>
                <a:latin typeface="Times New Roman" panose="02020603050405020304" pitchFamily="18" charset="0"/>
              </a:defRPr>
            </a:lvl2pPr>
            <a:lvl3pPr marL="1143000" indent="-228600" algn="just">
              <a:lnSpc>
                <a:spcPct val="120000"/>
              </a:lnSpc>
              <a:spcBef>
                <a:spcPct val="20000"/>
              </a:spcBef>
              <a:buChar char="•"/>
              <a:defRPr sz="2400" b="1">
                <a:solidFill>
                  <a:schemeClr val="folHlink"/>
                </a:solidFill>
                <a:latin typeface="Times New Roman" panose="02020603050405020304" pitchFamily="18" charset="0"/>
              </a:defRPr>
            </a:lvl3pPr>
            <a:lvl4pPr marL="1600200" indent="-228600" algn="just">
              <a:lnSpc>
                <a:spcPct val="120000"/>
              </a:lnSpc>
              <a:spcBef>
                <a:spcPct val="20000"/>
              </a:spcBef>
              <a:buChar char="–"/>
              <a:defRPr sz="2400" b="1">
                <a:solidFill>
                  <a:schemeClr val="folHlink"/>
                </a:solidFill>
                <a:latin typeface="Times New Roman" panose="02020603050405020304" pitchFamily="18" charset="0"/>
              </a:defRPr>
            </a:lvl4pPr>
            <a:lvl5pPr marL="2057400" indent="-228600" algn="just">
              <a:lnSpc>
                <a:spcPct val="120000"/>
              </a:lnSpc>
              <a:spcBef>
                <a:spcPct val="20000"/>
              </a:spcBef>
              <a:buChar char="»"/>
              <a:defRPr sz="2400" b="1">
                <a:solidFill>
                  <a:schemeClr val="folHlink"/>
                </a:solidFill>
                <a:latin typeface="Times New Roman" panose="02020603050405020304" pitchFamily="18" charset="0"/>
              </a:defRPr>
            </a:lvl5pPr>
            <a:lvl6pPr marL="2514600" indent="-2286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6pPr>
            <a:lvl7pPr marL="2971800" indent="-2286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7pPr>
            <a:lvl8pPr marL="3429000" indent="-2286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8pPr>
            <a:lvl9pPr marL="3886200" indent="-2286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9pPr>
          </a:lstStyle>
          <a:p>
            <a:pPr algn="ctr" eaLnBrk="0" fontAlgn="base" hangingPunct="0">
              <a:lnSpc>
                <a:spcPct val="100000"/>
              </a:lnSpc>
              <a:spcBef>
                <a:spcPct val="0"/>
              </a:spcBef>
              <a:spcAft>
                <a:spcPct val="0"/>
              </a:spcAft>
              <a:buFontTx/>
              <a:buNone/>
            </a:pPr>
            <a:r>
              <a:rPr lang="en-US" altLang="vi-VN" sz="2200" b="0">
                <a:solidFill>
                  <a:srgbClr val="0033CC"/>
                </a:solidFill>
                <a:latin typeface="Arial" panose="020B0604020202020204" pitchFamily="34" charset="0"/>
                <a:cs typeface="Arial" panose="020B0604020202020204" pitchFamily="34" charset="0"/>
              </a:rPr>
              <a:t>Vấn đề dân tộc</a:t>
            </a:r>
          </a:p>
          <a:p>
            <a:pPr algn="ctr" eaLnBrk="0" fontAlgn="base" hangingPunct="0">
              <a:lnSpc>
                <a:spcPct val="100000"/>
              </a:lnSpc>
              <a:spcBef>
                <a:spcPct val="0"/>
              </a:spcBef>
              <a:spcAft>
                <a:spcPct val="0"/>
              </a:spcAft>
              <a:buFontTx/>
              <a:buNone/>
            </a:pPr>
            <a:r>
              <a:rPr lang="en-US" altLang="vi-VN" sz="2200" b="0">
                <a:solidFill>
                  <a:srgbClr val="0033CC"/>
                </a:solidFill>
                <a:latin typeface="Arial" panose="020B0604020202020204" pitchFamily="34" charset="0"/>
                <a:cs typeface="Arial" panose="020B0604020202020204" pitchFamily="34" charset="0"/>
              </a:rPr>
              <a:t>trở thành vấn </a:t>
            </a:r>
          </a:p>
          <a:p>
            <a:pPr algn="ctr" eaLnBrk="0" fontAlgn="base" hangingPunct="0">
              <a:lnSpc>
                <a:spcPct val="100000"/>
              </a:lnSpc>
              <a:spcBef>
                <a:spcPct val="0"/>
              </a:spcBef>
              <a:spcAft>
                <a:spcPct val="0"/>
              </a:spcAft>
              <a:buFontTx/>
              <a:buNone/>
            </a:pPr>
            <a:r>
              <a:rPr lang="en-US" altLang="vi-VN" sz="2200" b="0">
                <a:solidFill>
                  <a:srgbClr val="0033CC"/>
                </a:solidFill>
                <a:latin typeface="Arial" panose="020B0604020202020204" pitchFamily="34" charset="0"/>
                <a:cs typeface="Arial" panose="020B0604020202020204" pitchFamily="34" charset="0"/>
              </a:rPr>
              <a:t>đề quốc tế lớn</a:t>
            </a:r>
          </a:p>
        </p:txBody>
      </p:sp>
      <p:sp>
        <p:nvSpPr>
          <p:cNvPr id="28679" name="Rectangle 14"/>
          <p:cNvSpPr>
            <a:spLocks noChangeArrowheads="1"/>
          </p:cNvSpPr>
          <p:nvPr/>
        </p:nvSpPr>
        <p:spPr bwMode="auto">
          <a:xfrm>
            <a:off x="5249171" y="2645569"/>
            <a:ext cx="2615304" cy="935831"/>
          </a:xfrm>
          <a:prstGeom prst="rect">
            <a:avLst/>
          </a:prstGeom>
          <a:solidFill>
            <a:srgbClr val="FFFF00"/>
          </a:solidFill>
          <a:ln w="9525">
            <a:miter lim="800000"/>
            <a:headEnd/>
            <a:tailEnd/>
          </a:ln>
          <a:scene3d>
            <a:camera prst="legacyObliqueTopLeft"/>
            <a:lightRig rig="legacyFlat3" dir="t"/>
          </a:scene3d>
          <a:sp3d extrusionH="430200" prstMaterial="legacyMatte">
            <a:bevelT w="13500" h="13500" prst="angle"/>
            <a:bevelB w="13500" h="13500" prst="angle"/>
            <a:extrusionClr>
              <a:schemeClr val="accent1"/>
            </a:extrusionClr>
            <a:contourClr>
              <a:srgbClr val="FFFFFF"/>
            </a:contourClr>
          </a:sp3d>
        </p:spPr>
        <p:txBody>
          <a:bodyPr wrap="square" anchor="ctr">
            <a:flatTx/>
          </a:bodyPr>
          <a:lstStyle>
            <a:lvl1pPr algn="just">
              <a:lnSpc>
                <a:spcPct val="120000"/>
              </a:lnSpc>
              <a:spcBef>
                <a:spcPct val="20000"/>
              </a:spcBef>
              <a:buChar char="•"/>
              <a:defRPr sz="2400" b="1">
                <a:solidFill>
                  <a:srgbClr val="663300"/>
                </a:solidFill>
                <a:latin typeface="Times New Roman" panose="02020603050405020304" pitchFamily="18" charset="0"/>
              </a:defRPr>
            </a:lvl1pPr>
            <a:lvl2pPr marL="742950" indent="-285750" algn="just">
              <a:lnSpc>
                <a:spcPct val="120000"/>
              </a:lnSpc>
              <a:spcBef>
                <a:spcPct val="20000"/>
              </a:spcBef>
              <a:buChar char="–"/>
              <a:defRPr sz="2400" b="1">
                <a:solidFill>
                  <a:srgbClr val="006666"/>
                </a:solidFill>
                <a:latin typeface="Times New Roman" panose="02020603050405020304" pitchFamily="18" charset="0"/>
              </a:defRPr>
            </a:lvl2pPr>
            <a:lvl3pPr marL="1143000" indent="-228600" algn="just">
              <a:lnSpc>
                <a:spcPct val="120000"/>
              </a:lnSpc>
              <a:spcBef>
                <a:spcPct val="20000"/>
              </a:spcBef>
              <a:buChar char="•"/>
              <a:defRPr sz="2400" b="1">
                <a:solidFill>
                  <a:schemeClr val="folHlink"/>
                </a:solidFill>
                <a:latin typeface="Times New Roman" panose="02020603050405020304" pitchFamily="18" charset="0"/>
              </a:defRPr>
            </a:lvl3pPr>
            <a:lvl4pPr marL="1600200" indent="-228600" algn="just">
              <a:lnSpc>
                <a:spcPct val="120000"/>
              </a:lnSpc>
              <a:spcBef>
                <a:spcPct val="20000"/>
              </a:spcBef>
              <a:buChar char="–"/>
              <a:defRPr sz="2400" b="1">
                <a:solidFill>
                  <a:schemeClr val="folHlink"/>
                </a:solidFill>
                <a:latin typeface="Times New Roman" panose="02020603050405020304" pitchFamily="18" charset="0"/>
              </a:defRPr>
            </a:lvl4pPr>
            <a:lvl5pPr marL="2057400" indent="-228600" algn="just">
              <a:lnSpc>
                <a:spcPct val="120000"/>
              </a:lnSpc>
              <a:spcBef>
                <a:spcPct val="20000"/>
              </a:spcBef>
              <a:buChar char="»"/>
              <a:defRPr sz="2400" b="1">
                <a:solidFill>
                  <a:schemeClr val="folHlink"/>
                </a:solidFill>
                <a:latin typeface="Times New Roman" panose="02020603050405020304" pitchFamily="18" charset="0"/>
              </a:defRPr>
            </a:lvl5pPr>
            <a:lvl6pPr marL="2514600" indent="-2286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6pPr>
            <a:lvl7pPr marL="2971800" indent="-2286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7pPr>
            <a:lvl8pPr marL="3429000" indent="-2286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8pPr>
            <a:lvl9pPr marL="3886200" indent="-2286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9pPr>
          </a:lstStyle>
          <a:p>
            <a:pPr algn="ctr" eaLnBrk="0" fontAlgn="base" hangingPunct="0">
              <a:lnSpc>
                <a:spcPct val="100000"/>
              </a:lnSpc>
              <a:spcBef>
                <a:spcPct val="0"/>
              </a:spcBef>
              <a:spcAft>
                <a:spcPct val="0"/>
              </a:spcAft>
              <a:buFontTx/>
              <a:buNone/>
            </a:pPr>
            <a:r>
              <a:rPr lang="en-US" altLang="vi-VN" sz="2800" b="0" dirty="0">
                <a:solidFill>
                  <a:schemeClr val="tx1"/>
                </a:solidFill>
                <a:latin typeface="+mj-lt"/>
                <a:cs typeface="Arial" panose="020B0604020202020204" pitchFamily="34" charset="0"/>
              </a:rPr>
              <a:t>CM </a:t>
            </a:r>
            <a:r>
              <a:rPr lang="en-US" altLang="vi-VN" sz="2800" b="0" dirty="0" err="1">
                <a:solidFill>
                  <a:schemeClr val="tx1"/>
                </a:solidFill>
                <a:latin typeface="+mj-lt"/>
                <a:cs typeface="Arial" panose="020B0604020202020204" pitchFamily="34" charset="0"/>
              </a:rPr>
              <a:t>tháng</a:t>
            </a:r>
            <a:r>
              <a:rPr lang="en-US" altLang="vi-VN" sz="2800" b="0" dirty="0">
                <a:solidFill>
                  <a:schemeClr val="tx1"/>
                </a:solidFill>
                <a:latin typeface="+mj-lt"/>
                <a:cs typeface="Arial" panose="020B0604020202020204" pitchFamily="34" charset="0"/>
              </a:rPr>
              <a:t> </a:t>
            </a:r>
            <a:r>
              <a:rPr lang="en-US" altLang="vi-VN" sz="2800" b="0" dirty="0" smtClean="0">
                <a:solidFill>
                  <a:schemeClr val="tx1"/>
                </a:solidFill>
                <a:latin typeface="+mj-lt"/>
                <a:cs typeface="Arial" panose="020B0604020202020204" pitchFamily="34" charset="0"/>
              </a:rPr>
              <a:t>10 </a:t>
            </a:r>
            <a:r>
              <a:rPr lang="en-US" altLang="vi-VN" sz="2800" b="0" dirty="0" err="1" smtClean="0">
                <a:solidFill>
                  <a:schemeClr val="tx1"/>
                </a:solidFill>
                <a:latin typeface="+mj-lt"/>
                <a:cs typeface="Arial" panose="020B0604020202020204" pitchFamily="34" charset="0"/>
              </a:rPr>
              <a:t>Nga</a:t>
            </a:r>
            <a:r>
              <a:rPr lang="en-US" altLang="vi-VN" sz="2800" b="0" dirty="0" smtClean="0">
                <a:solidFill>
                  <a:schemeClr val="tx1"/>
                </a:solidFill>
                <a:latin typeface="+mj-lt"/>
                <a:cs typeface="Arial" panose="020B0604020202020204" pitchFamily="34" charset="0"/>
              </a:rPr>
              <a:t> </a:t>
            </a:r>
            <a:r>
              <a:rPr lang="en-US" altLang="vi-VN" sz="2800" b="0" dirty="0" err="1" smtClean="0">
                <a:solidFill>
                  <a:schemeClr val="tx1"/>
                </a:solidFill>
                <a:latin typeface="+mj-lt"/>
                <a:cs typeface="Arial" panose="020B0604020202020204" pitchFamily="34" charset="0"/>
              </a:rPr>
              <a:t>thắng</a:t>
            </a:r>
            <a:r>
              <a:rPr lang="en-US" altLang="vi-VN" sz="2800" b="0" dirty="0" smtClean="0">
                <a:solidFill>
                  <a:schemeClr val="tx1"/>
                </a:solidFill>
                <a:latin typeface="+mj-lt"/>
                <a:cs typeface="Arial" panose="020B0604020202020204" pitchFamily="34" charset="0"/>
              </a:rPr>
              <a:t> </a:t>
            </a:r>
            <a:r>
              <a:rPr lang="en-US" altLang="vi-VN" sz="2800" b="0" dirty="0" err="1" smtClean="0">
                <a:solidFill>
                  <a:schemeClr val="tx1"/>
                </a:solidFill>
                <a:latin typeface="+mj-lt"/>
                <a:cs typeface="Arial" panose="020B0604020202020204" pitchFamily="34" charset="0"/>
              </a:rPr>
              <a:t>lợi</a:t>
            </a:r>
            <a:endParaRPr lang="en-US" altLang="vi-VN" sz="2800" b="0" dirty="0">
              <a:solidFill>
                <a:schemeClr val="tx1"/>
              </a:solidFill>
              <a:latin typeface="+mj-lt"/>
              <a:cs typeface="Arial" panose="020B0604020202020204" pitchFamily="34" charset="0"/>
            </a:endParaRPr>
          </a:p>
        </p:txBody>
      </p:sp>
      <p:sp>
        <p:nvSpPr>
          <p:cNvPr id="28680" name="Rectangle 15"/>
          <p:cNvSpPr>
            <a:spLocks noChangeArrowheads="1"/>
          </p:cNvSpPr>
          <p:nvPr/>
        </p:nvSpPr>
        <p:spPr bwMode="auto">
          <a:xfrm>
            <a:off x="5249171" y="4532197"/>
            <a:ext cx="2393258" cy="771639"/>
          </a:xfrm>
          <a:prstGeom prst="rect">
            <a:avLst/>
          </a:prstGeom>
          <a:solidFill>
            <a:srgbClr val="FFFFFF"/>
          </a:solidFill>
          <a:ln w="9525">
            <a:miter lim="800000"/>
            <a:headEnd/>
            <a:tailEnd/>
          </a:ln>
          <a:scene3d>
            <a:camera prst="legacyObliqueTopLeft"/>
            <a:lightRig rig="legacyFlat3" dir="t"/>
          </a:scene3d>
          <a:sp3d extrusionH="430200" prstMaterial="legacyMatte">
            <a:bevelT w="13500" h="13500" prst="angle"/>
            <a:bevelB w="13500" h="13500" prst="angle"/>
            <a:extrusionClr>
              <a:schemeClr val="accent1"/>
            </a:extrusionClr>
            <a:contourClr>
              <a:srgbClr val="FFFFFF"/>
            </a:contourClr>
          </a:sp3d>
        </p:spPr>
        <p:txBody>
          <a:bodyPr wrap="none" anchor="ctr">
            <a:flatTx/>
          </a:bodyPr>
          <a:lstStyle>
            <a:lvl1pPr algn="just">
              <a:lnSpc>
                <a:spcPct val="120000"/>
              </a:lnSpc>
              <a:spcBef>
                <a:spcPct val="20000"/>
              </a:spcBef>
              <a:buChar char="•"/>
              <a:defRPr sz="2400" b="1">
                <a:solidFill>
                  <a:srgbClr val="663300"/>
                </a:solidFill>
                <a:latin typeface="Times New Roman" panose="02020603050405020304" pitchFamily="18" charset="0"/>
              </a:defRPr>
            </a:lvl1pPr>
            <a:lvl2pPr marL="742950" indent="-285750" algn="just">
              <a:lnSpc>
                <a:spcPct val="120000"/>
              </a:lnSpc>
              <a:spcBef>
                <a:spcPct val="20000"/>
              </a:spcBef>
              <a:buChar char="–"/>
              <a:defRPr sz="2400" b="1">
                <a:solidFill>
                  <a:srgbClr val="006666"/>
                </a:solidFill>
                <a:latin typeface="Times New Roman" panose="02020603050405020304" pitchFamily="18" charset="0"/>
              </a:defRPr>
            </a:lvl2pPr>
            <a:lvl3pPr marL="1143000" indent="-228600" algn="just">
              <a:lnSpc>
                <a:spcPct val="120000"/>
              </a:lnSpc>
              <a:spcBef>
                <a:spcPct val="20000"/>
              </a:spcBef>
              <a:buChar char="•"/>
              <a:defRPr sz="2400" b="1">
                <a:solidFill>
                  <a:schemeClr val="folHlink"/>
                </a:solidFill>
                <a:latin typeface="Times New Roman" panose="02020603050405020304" pitchFamily="18" charset="0"/>
              </a:defRPr>
            </a:lvl3pPr>
            <a:lvl4pPr marL="1600200" indent="-228600" algn="just">
              <a:lnSpc>
                <a:spcPct val="120000"/>
              </a:lnSpc>
              <a:spcBef>
                <a:spcPct val="20000"/>
              </a:spcBef>
              <a:buChar char="–"/>
              <a:defRPr sz="2400" b="1">
                <a:solidFill>
                  <a:schemeClr val="folHlink"/>
                </a:solidFill>
                <a:latin typeface="Times New Roman" panose="02020603050405020304" pitchFamily="18" charset="0"/>
              </a:defRPr>
            </a:lvl4pPr>
            <a:lvl5pPr marL="2057400" indent="-228600" algn="just">
              <a:lnSpc>
                <a:spcPct val="120000"/>
              </a:lnSpc>
              <a:spcBef>
                <a:spcPct val="20000"/>
              </a:spcBef>
              <a:buChar char="»"/>
              <a:defRPr sz="2400" b="1">
                <a:solidFill>
                  <a:schemeClr val="folHlink"/>
                </a:solidFill>
                <a:latin typeface="Times New Roman" panose="02020603050405020304" pitchFamily="18" charset="0"/>
              </a:defRPr>
            </a:lvl5pPr>
            <a:lvl6pPr marL="2514600" indent="-2286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6pPr>
            <a:lvl7pPr marL="2971800" indent="-2286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7pPr>
            <a:lvl8pPr marL="3429000" indent="-2286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8pPr>
            <a:lvl9pPr marL="3886200" indent="-2286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9pPr>
          </a:lstStyle>
          <a:p>
            <a:pPr algn="ctr" eaLnBrk="0" fontAlgn="base" hangingPunct="0">
              <a:lnSpc>
                <a:spcPct val="100000"/>
              </a:lnSpc>
              <a:spcBef>
                <a:spcPct val="0"/>
              </a:spcBef>
              <a:spcAft>
                <a:spcPct val="0"/>
              </a:spcAft>
              <a:buFontTx/>
              <a:buNone/>
            </a:pPr>
            <a:r>
              <a:rPr lang="en-US" altLang="vi-VN" sz="2800" b="0" dirty="0" err="1">
                <a:solidFill>
                  <a:srgbClr val="0033CC"/>
                </a:solidFill>
                <a:latin typeface="Arial" panose="020B0604020202020204" pitchFamily="34" charset="0"/>
                <a:cs typeface="Arial" panose="020B0604020202020204" pitchFamily="34" charset="0"/>
              </a:rPr>
              <a:t>Thời</a:t>
            </a:r>
            <a:r>
              <a:rPr lang="en-US" altLang="vi-VN" sz="2800" b="0" dirty="0">
                <a:solidFill>
                  <a:srgbClr val="0033CC"/>
                </a:solidFill>
                <a:latin typeface="Arial" panose="020B0604020202020204" pitchFamily="34" charset="0"/>
                <a:cs typeface="Arial" panose="020B0604020202020204" pitchFamily="34" charset="0"/>
              </a:rPr>
              <a:t> </a:t>
            </a:r>
            <a:r>
              <a:rPr lang="en-US" altLang="vi-VN" sz="2800" b="0" dirty="0" err="1">
                <a:solidFill>
                  <a:srgbClr val="0033CC"/>
                </a:solidFill>
                <a:latin typeface="Arial" panose="020B0604020202020204" pitchFamily="34" charset="0"/>
                <a:cs typeface="Arial" panose="020B0604020202020204" pitchFamily="34" charset="0"/>
              </a:rPr>
              <a:t>đại</a:t>
            </a:r>
            <a:r>
              <a:rPr lang="en-US" altLang="vi-VN" sz="2800" b="0" dirty="0">
                <a:solidFill>
                  <a:srgbClr val="0033CC"/>
                </a:solidFill>
                <a:latin typeface="Arial" panose="020B0604020202020204" pitchFamily="34" charset="0"/>
                <a:cs typeface="Arial" panose="020B0604020202020204" pitchFamily="34" charset="0"/>
              </a:rPr>
              <a:t> </a:t>
            </a:r>
            <a:r>
              <a:rPr lang="en-US" altLang="vi-VN" sz="2800" b="0" dirty="0" err="1">
                <a:solidFill>
                  <a:srgbClr val="0033CC"/>
                </a:solidFill>
                <a:latin typeface="Arial" panose="020B0604020202020204" pitchFamily="34" charset="0"/>
                <a:cs typeface="Arial" panose="020B0604020202020204" pitchFamily="34" charset="0"/>
              </a:rPr>
              <a:t>quá</a:t>
            </a:r>
            <a:r>
              <a:rPr lang="en-US" altLang="vi-VN" sz="2800" b="0" dirty="0">
                <a:solidFill>
                  <a:srgbClr val="0033CC"/>
                </a:solidFill>
                <a:latin typeface="Arial" panose="020B0604020202020204" pitchFamily="34" charset="0"/>
                <a:cs typeface="Arial" panose="020B0604020202020204" pitchFamily="34" charset="0"/>
              </a:rPr>
              <a:t> </a:t>
            </a:r>
          </a:p>
          <a:p>
            <a:pPr algn="ctr" eaLnBrk="0" fontAlgn="base" hangingPunct="0">
              <a:lnSpc>
                <a:spcPct val="100000"/>
              </a:lnSpc>
              <a:spcBef>
                <a:spcPct val="0"/>
              </a:spcBef>
              <a:spcAft>
                <a:spcPct val="0"/>
              </a:spcAft>
              <a:buFontTx/>
              <a:buNone/>
            </a:pPr>
            <a:r>
              <a:rPr lang="en-US" altLang="vi-VN" sz="2800" b="0" dirty="0" err="1">
                <a:solidFill>
                  <a:srgbClr val="0033CC"/>
                </a:solidFill>
                <a:latin typeface="Arial" panose="020B0604020202020204" pitchFamily="34" charset="0"/>
                <a:cs typeface="Arial" panose="020B0604020202020204" pitchFamily="34" charset="0"/>
              </a:rPr>
              <a:t>độ</a:t>
            </a:r>
            <a:r>
              <a:rPr lang="en-US" altLang="vi-VN" sz="2800" b="0" dirty="0">
                <a:solidFill>
                  <a:srgbClr val="0033CC"/>
                </a:solidFill>
                <a:latin typeface="Arial" panose="020B0604020202020204" pitchFamily="34" charset="0"/>
                <a:cs typeface="Arial" panose="020B0604020202020204" pitchFamily="34" charset="0"/>
              </a:rPr>
              <a:t> </a:t>
            </a:r>
            <a:r>
              <a:rPr lang="en-US" altLang="vi-VN" sz="2800" b="0" dirty="0" err="1">
                <a:solidFill>
                  <a:srgbClr val="0033CC"/>
                </a:solidFill>
                <a:latin typeface="Arial" panose="020B0604020202020204" pitchFamily="34" charset="0"/>
                <a:cs typeface="Arial" panose="020B0604020202020204" pitchFamily="34" charset="0"/>
              </a:rPr>
              <a:t>lên</a:t>
            </a:r>
            <a:r>
              <a:rPr lang="en-US" altLang="vi-VN" sz="2800" b="0" dirty="0">
                <a:solidFill>
                  <a:srgbClr val="0033CC"/>
                </a:solidFill>
                <a:latin typeface="Arial" panose="020B0604020202020204" pitchFamily="34" charset="0"/>
                <a:cs typeface="Arial" panose="020B0604020202020204" pitchFamily="34" charset="0"/>
              </a:rPr>
              <a:t> CNXH</a:t>
            </a:r>
          </a:p>
        </p:txBody>
      </p:sp>
      <p:sp>
        <p:nvSpPr>
          <p:cNvPr id="28684" name="Rectangle 19"/>
          <p:cNvSpPr>
            <a:spLocks noChangeArrowheads="1"/>
          </p:cNvSpPr>
          <p:nvPr/>
        </p:nvSpPr>
        <p:spPr bwMode="auto">
          <a:xfrm>
            <a:off x="730705" y="2566194"/>
            <a:ext cx="2667000" cy="1117600"/>
          </a:xfrm>
          <a:prstGeom prst="rect">
            <a:avLst/>
          </a:prstGeom>
          <a:solidFill>
            <a:srgbClr val="92D050"/>
          </a:solidFill>
          <a:ln w="9525">
            <a:miter lim="800000"/>
            <a:headEnd/>
            <a:tailEnd/>
          </a:ln>
          <a:scene3d>
            <a:camera prst="legacyObliqueTopLeft"/>
            <a:lightRig rig="legacyFlat3" dir="t"/>
          </a:scene3d>
          <a:sp3d extrusionH="430200" prstMaterial="legacyMatte">
            <a:bevelT w="13500" h="13500" prst="angle"/>
            <a:bevelB w="13500" h="13500" prst="angle"/>
            <a:extrusionClr>
              <a:schemeClr val="accent1"/>
            </a:extrusionClr>
            <a:contourClr>
              <a:srgbClr val="FFFFFF"/>
            </a:contourClr>
          </a:sp3d>
        </p:spPr>
        <p:txBody>
          <a:bodyPr wrap="none" anchor="ctr">
            <a:flatTx/>
          </a:bodyPr>
          <a:lstStyle>
            <a:lvl1pPr algn="just">
              <a:lnSpc>
                <a:spcPct val="120000"/>
              </a:lnSpc>
              <a:spcBef>
                <a:spcPct val="20000"/>
              </a:spcBef>
              <a:buChar char="•"/>
              <a:defRPr sz="2400" b="1">
                <a:solidFill>
                  <a:srgbClr val="663300"/>
                </a:solidFill>
                <a:latin typeface="Times New Roman" panose="02020603050405020304" pitchFamily="18" charset="0"/>
              </a:defRPr>
            </a:lvl1pPr>
            <a:lvl2pPr marL="742950" indent="-285750" algn="just">
              <a:lnSpc>
                <a:spcPct val="120000"/>
              </a:lnSpc>
              <a:spcBef>
                <a:spcPct val="20000"/>
              </a:spcBef>
              <a:buChar char="–"/>
              <a:defRPr sz="2400" b="1">
                <a:solidFill>
                  <a:srgbClr val="006666"/>
                </a:solidFill>
                <a:latin typeface="Times New Roman" panose="02020603050405020304" pitchFamily="18" charset="0"/>
              </a:defRPr>
            </a:lvl2pPr>
            <a:lvl3pPr marL="1143000" indent="-228600" algn="just">
              <a:lnSpc>
                <a:spcPct val="120000"/>
              </a:lnSpc>
              <a:spcBef>
                <a:spcPct val="20000"/>
              </a:spcBef>
              <a:buChar char="•"/>
              <a:defRPr sz="2400" b="1">
                <a:solidFill>
                  <a:schemeClr val="folHlink"/>
                </a:solidFill>
                <a:latin typeface="Times New Roman" panose="02020603050405020304" pitchFamily="18" charset="0"/>
              </a:defRPr>
            </a:lvl3pPr>
            <a:lvl4pPr marL="1600200" indent="-228600" algn="just">
              <a:lnSpc>
                <a:spcPct val="120000"/>
              </a:lnSpc>
              <a:spcBef>
                <a:spcPct val="20000"/>
              </a:spcBef>
              <a:buChar char="–"/>
              <a:defRPr sz="2400" b="1">
                <a:solidFill>
                  <a:schemeClr val="folHlink"/>
                </a:solidFill>
                <a:latin typeface="Times New Roman" panose="02020603050405020304" pitchFamily="18" charset="0"/>
              </a:defRPr>
            </a:lvl4pPr>
            <a:lvl5pPr marL="2057400" indent="-228600" algn="just">
              <a:lnSpc>
                <a:spcPct val="120000"/>
              </a:lnSpc>
              <a:spcBef>
                <a:spcPct val="20000"/>
              </a:spcBef>
              <a:buChar char="»"/>
              <a:defRPr sz="2400" b="1">
                <a:solidFill>
                  <a:schemeClr val="folHlink"/>
                </a:solidFill>
                <a:latin typeface="Times New Roman" panose="02020603050405020304" pitchFamily="18" charset="0"/>
              </a:defRPr>
            </a:lvl5pPr>
            <a:lvl6pPr marL="2514600" indent="-2286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6pPr>
            <a:lvl7pPr marL="2971800" indent="-2286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7pPr>
            <a:lvl8pPr marL="3429000" indent="-2286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8pPr>
            <a:lvl9pPr marL="3886200" indent="-2286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9pPr>
          </a:lstStyle>
          <a:p>
            <a:pPr algn="ctr" eaLnBrk="0" fontAlgn="base" hangingPunct="0">
              <a:lnSpc>
                <a:spcPct val="100000"/>
              </a:lnSpc>
              <a:spcBef>
                <a:spcPct val="0"/>
              </a:spcBef>
              <a:spcAft>
                <a:spcPct val="0"/>
              </a:spcAft>
              <a:buFontTx/>
              <a:buNone/>
            </a:pPr>
            <a:r>
              <a:rPr lang="en-US" altLang="vi-VN" sz="2800" b="0" dirty="0">
                <a:solidFill>
                  <a:srgbClr val="0033CC"/>
                </a:solidFill>
                <a:latin typeface="Arial" panose="020B0604020202020204" pitchFamily="34" charset="0"/>
                <a:cs typeface="Arial" panose="020B0604020202020204" pitchFamily="34" charset="0"/>
              </a:rPr>
              <a:t>CNTB     CNĐQ</a:t>
            </a:r>
          </a:p>
          <a:p>
            <a:pPr algn="ctr" eaLnBrk="0" fontAlgn="base" hangingPunct="0">
              <a:lnSpc>
                <a:spcPct val="100000"/>
              </a:lnSpc>
              <a:spcBef>
                <a:spcPct val="0"/>
              </a:spcBef>
              <a:spcAft>
                <a:spcPct val="0"/>
              </a:spcAft>
              <a:buFontTx/>
              <a:buNone/>
            </a:pPr>
            <a:r>
              <a:rPr lang="en-US" altLang="vi-VN" sz="2800" b="0" dirty="0">
                <a:solidFill>
                  <a:srgbClr val="0033CC"/>
                </a:solidFill>
                <a:latin typeface="Arial" panose="020B0604020202020204" pitchFamily="34" charset="0"/>
                <a:cs typeface="Arial" panose="020B0604020202020204" pitchFamily="34" charset="0"/>
              </a:rPr>
              <a:t> (</a:t>
            </a:r>
            <a:r>
              <a:rPr lang="en-US" altLang="vi-VN" sz="2800" b="0" dirty="0" err="1">
                <a:solidFill>
                  <a:srgbClr val="0033CC"/>
                </a:solidFill>
                <a:latin typeface="Arial" panose="020B0604020202020204" pitchFamily="34" charset="0"/>
                <a:cs typeface="Arial" panose="020B0604020202020204" pitchFamily="34" charset="0"/>
              </a:rPr>
              <a:t>cuối</a:t>
            </a:r>
            <a:r>
              <a:rPr lang="en-US" altLang="vi-VN" sz="2800" b="0" dirty="0">
                <a:solidFill>
                  <a:srgbClr val="0033CC"/>
                </a:solidFill>
                <a:latin typeface="Arial" panose="020B0604020202020204" pitchFamily="34" charset="0"/>
                <a:cs typeface="Arial" panose="020B0604020202020204" pitchFamily="34" charset="0"/>
              </a:rPr>
              <a:t> TK XIX)</a:t>
            </a:r>
          </a:p>
        </p:txBody>
      </p:sp>
      <p:sp>
        <p:nvSpPr>
          <p:cNvPr id="28685" name="Line 20"/>
          <p:cNvSpPr>
            <a:spLocks noChangeShapeType="1"/>
          </p:cNvSpPr>
          <p:nvPr/>
        </p:nvSpPr>
        <p:spPr bwMode="auto">
          <a:xfrm>
            <a:off x="1967057" y="3721894"/>
            <a:ext cx="0" cy="835592"/>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sz="2800" b="1" i="1">
              <a:solidFill>
                <a:srgbClr val="000000"/>
              </a:solidFill>
            </a:endParaRPr>
          </a:p>
        </p:txBody>
      </p:sp>
      <p:sp>
        <p:nvSpPr>
          <p:cNvPr id="28686" name="Line 21"/>
          <p:cNvSpPr>
            <a:spLocks noChangeShapeType="1"/>
          </p:cNvSpPr>
          <p:nvPr/>
        </p:nvSpPr>
        <p:spPr bwMode="auto">
          <a:xfrm>
            <a:off x="6324600" y="3581400"/>
            <a:ext cx="0" cy="738188"/>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sz="2800" b="1" i="1">
              <a:solidFill>
                <a:srgbClr val="000000"/>
              </a:solidFill>
            </a:endParaRPr>
          </a:p>
        </p:txBody>
      </p:sp>
      <p:sp>
        <p:nvSpPr>
          <p:cNvPr id="28687" name="Line 22"/>
          <p:cNvSpPr>
            <a:spLocks noChangeShapeType="1"/>
          </p:cNvSpPr>
          <p:nvPr/>
        </p:nvSpPr>
        <p:spPr bwMode="auto">
          <a:xfrm>
            <a:off x="1934852" y="1237302"/>
            <a:ext cx="2749861" cy="0"/>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sz="2800" b="1" i="1">
              <a:solidFill>
                <a:srgbClr val="000000"/>
              </a:solidFill>
            </a:endParaRPr>
          </a:p>
        </p:txBody>
      </p:sp>
      <p:sp>
        <p:nvSpPr>
          <p:cNvPr id="28688" name="Line 23"/>
          <p:cNvSpPr>
            <a:spLocks noChangeShapeType="1"/>
          </p:cNvSpPr>
          <p:nvPr/>
        </p:nvSpPr>
        <p:spPr bwMode="auto">
          <a:xfrm>
            <a:off x="7864475" y="1246981"/>
            <a:ext cx="2593976" cy="0"/>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sz="2800" b="1" i="1">
              <a:solidFill>
                <a:srgbClr val="000000"/>
              </a:solidFill>
            </a:endParaRPr>
          </a:p>
        </p:txBody>
      </p:sp>
      <p:sp>
        <p:nvSpPr>
          <p:cNvPr id="28689" name="Line 24"/>
          <p:cNvSpPr>
            <a:spLocks noChangeShapeType="1"/>
          </p:cNvSpPr>
          <p:nvPr/>
        </p:nvSpPr>
        <p:spPr bwMode="auto">
          <a:xfrm>
            <a:off x="1934852" y="1235715"/>
            <a:ext cx="0" cy="1240785"/>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sz="2800" b="1" i="1">
              <a:solidFill>
                <a:srgbClr val="000000"/>
              </a:solidFill>
            </a:endParaRPr>
          </a:p>
        </p:txBody>
      </p:sp>
      <p:sp>
        <p:nvSpPr>
          <p:cNvPr id="28690" name="Line 25"/>
          <p:cNvSpPr>
            <a:spLocks noChangeShapeType="1"/>
          </p:cNvSpPr>
          <p:nvPr/>
        </p:nvSpPr>
        <p:spPr bwMode="auto">
          <a:xfrm>
            <a:off x="10449854" y="1261269"/>
            <a:ext cx="0" cy="973931"/>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sz="2800" b="1" i="1">
              <a:solidFill>
                <a:srgbClr val="000000"/>
              </a:solidFill>
            </a:endParaRPr>
          </a:p>
        </p:txBody>
      </p:sp>
      <p:sp>
        <p:nvSpPr>
          <p:cNvPr id="28691" name="Line 26"/>
          <p:cNvSpPr>
            <a:spLocks noChangeShapeType="1"/>
          </p:cNvSpPr>
          <p:nvPr/>
        </p:nvSpPr>
        <p:spPr bwMode="auto">
          <a:xfrm flipH="1">
            <a:off x="1967057" y="5682852"/>
            <a:ext cx="1" cy="719535"/>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sz="2800" b="1" i="1">
              <a:solidFill>
                <a:srgbClr val="000000"/>
              </a:solidFill>
            </a:endParaRPr>
          </a:p>
        </p:txBody>
      </p:sp>
      <p:sp>
        <p:nvSpPr>
          <p:cNvPr id="28692" name="Line 27"/>
          <p:cNvSpPr>
            <a:spLocks noChangeShapeType="1"/>
          </p:cNvSpPr>
          <p:nvPr/>
        </p:nvSpPr>
        <p:spPr bwMode="auto">
          <a:xfrm>
            <a:off x="2009922" y="6402388"/>
            <a:ext cx="2103291" cy="0"/>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sz="2800" b="1" i="1">
              <a:solidFill>
                <a:srgbClr val="000000"/>
              </a:solidFill>
            </a:endParaRPr>
          </a:p>
        </p:txBody>
      </p:sp>
      <p:sp>
        <p:nvSpPr>
          <p:cNvPr id="28693" name="Line 28"/>
          <p:cNvSpPr>
            <a:spLocks noChangeShapeType="1"/>
          </p:cNvSpPr>
          <p:nvPr/>
        </p:nvSpPr>
        <p:spPr bwMode="auto">
          <a:xfrm>
            <a:off x="10535911" y="5469732"/>
            <a:ext cx="0" cy="834797"/>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sz="2800" b="1" i="1">
              <a:solidFill>
                <a:srgbClr val="000000"/>
              </a:solidFill>
            </a:endParaRPr>
          </a:p>
        </p:txBody>
      </p:sp>
      <p:sp>
        <p:nvSpPr>
          <p:cNvPr id="28694" name="Line 29"/>
          <p:cNvSpPr>
            <a:spLocks noChangeShapeType="1"/>
          </p:cNvSpPr>
          <p:nvPr/>
        </p:nvSpPr>
        <p:spPr bwMode="auto">
          <a:xfrm>
            <a:off x="8312700" y="6304529"/>
            <a:ext cx="2223211" cy="0"/>
          </a:xfrm>
          <a:prstGeom prst="line">
            <a:avLst/>
          </a:prstGeom>
          <a:noFill/>
          <a:ln w="38100">
            <a:solidFill>
              <a:schemeClr val="tx1"/>
            </a:solidFill>
            <a:round/>
            <a:headEnd type="triangle" w="med" len="med"/>
            <a:tailEn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sz="2800" b="1" i="1">
              <a:solidFill>
                <a:srgbClr val="000000"/>
              </a:solidFill>
            </a:endParaRPr>
          </a:p>
        </p:txBody>
      </p:sp>
      <p:sp>
        <p:nvSpPr>
          <p:cNvPr id="28695" name="Rectangle 31"/>
          <p:cNvSpPr>
            <a:spLocks noChangeArrowheads="1"/>
          </p:cNvSpPr>
          <p:nvPr/>
        </p:nvSpPr>
        <p:spPr bwMode="auto">
          <a:xfrm>
            <a:off x="4578900" y="5961629"/>
            <a:ext cx="3733800" cy="685800"/>
          </a:xfrm>
          <a:prstGeom prst="rect">
            <a:avLst/>
          </a:prstGeom>
          <a:solidFill>
            <a:srgbClr val="FFFFFF"/>
          </a:solidFill>
          <a:ln w="9525">
            <a:miter lim="800000"/>
            <a:headEnd/>
            <a:tailEnd/>
          </a:ln>
          <a:scene3d>
            <a:camera prst="legacyObliqueTopLeft"/>
            <a:lightRig rig="legacyFlat3" dir="t"/>
          </a:scene3d>
          <a:sp3d extrusionH="430200" prstMaterial="legacyMatte">
            <a:bevelT w="13500" h="13500" prst="angle"/>
            <a:bevelB w="13500" h="13500" prst="angle"/>
            <a:extrusionClr>
              <a:schemeClr val="accent1"/>
            </a:extrusionClr>
            <a:contourClr>
              <a:srgbClr val="FFFFFF"/>
            </a:contourClr>
          </a:sp3d>
        </p:spPr>
        <p:txBody>
          <a:bodyPr wrap="none" anchor="ctr">
            <a:flatTx/>
          </a:bodyPr>
          <a:lstStyle>
            <a:lvl1pPr algn="just">
              <a:lnSpc>
                <a:spcPct val="120000"/>
              </a:lnSpc>
              <a:spcBef>
                <a:spcPct val="20000"/>
              </a:spcBef>
              <a:buChar char="•"/>
              <a:defRPr sz="2400" b="1">
                <a:solidFill>
                  <a:srgbClr val="663300"/>
                </a:solidFill>
                <a:latin typeface="Times New Roman" panose="02020603050405020304" pitchFamily="18" charset="0"/>
              </a:defRPr>
            </a:lvl1pPr>
            <a:lvl2pPr marL="742950" indent="-285750" algn="just">
              <a:lnSpc>
                <a:spcPct val="120000"/>
              </a:lnSpc>
              <a:spcBef>
                <a:spcPct val="20000"/>
              </a:spcBef>
              <a:buChar char="–"/>
              <a:defRPr sz="2400" b="1">
                <a:solidFill>
                  <a:srgbClr val="006666"/>
                </a:solidFill>
                <a:latin typeface="Times New Roman" panose="02020603050405020304" pitchFamily="18" charset="0"/>
              </a:defRPr>
            </a:lvl2pPr>
            <a:lvl3pPr marL="1143000" indent="-228600" algn="just">
              <a:lnSpc>
                <a:spcPct val="120000"/>
              </a:lnSpc>
              <a:spcBef>
                <a:spcPct val="20000"/>
              </a:spcBef>
              <a:buChar char="•"/>
              <a:defRPr sz="2400" b="1">
                <a:solidFill>
                  <a:schemeClr val="folHlink"/>
                </a:solidFill>
                <a:latin typeface="Times New Roman" panose="02020603050405020304" pitchFamily="18" charset="0"/>
              </a:defRPr>
            </a:lvl3pPr>
            <a:lvl4pPr marL="1600200" indent="-228600" algn="just">
              <a:lnSpc>
                <a:spcPct val="120000"/>
              </a:lnSpc>
              <a:spcBef>
                <a:spcPct val="20000"/>
              </a:spcBef>
              <a:buChar char="–"/>
              <a:defRPr sz="2400" b="1">
                <a:solidFill>
                  <a:schemeClr val="folHlink"/>
                </a:solidFill>
                <a:latin typeface="Times New Roman" panose="02020603050405020304" pitchFamily="18" charset="0"/>
              </a:defRPr>
            </a:lvl4pPr>
            <a:lvl5pPr marL="2057400" indent="-228600" algn="just">
              <a:lnSpc>
                <a:spcPct val="120000"/>
              </a:lnSpc>
              <a:spcBef>
                <a:spcPct val="20000"/>
              </a:spcBef>
              <a:buChar char="»"/>
              <a:defRPr sz="2400" b="1">
                <a:solidFill>
                  <a:schemeClr val="folHlink"/>
                </a:solidFill>
                <a:latin typeface="Times New Roman" panose="02020603050405020304" pitchFamily="18" charset="0"/>
              </a:defRPr>
            </a:lvl5pPr>
            <a:lvl6pPr marL="2514600" indent="-2286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6pPr>
            <a:lvl7pPr marL="2971800" indent="-2286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7pPr>
            <a:lvl8pPr marL="3429000" indent="-2286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8pPr>
            <a:lvl9pPr marL="3886200" indent="-2286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9pPr>
          </a:lstStyle>
          <a:p>
            <a:pPr algn="ctr" eaLnBrk="0" fontAlgn="base" hangingPunct="0">
              <a:lnSpc>
                <a:spcPct val="100000"/>
              </a:lnSpc>
              <a:spcBef>
                <a:spcPct val="0"/>
              </a:spcBef>
              <a:spcAft>
                <a:spcPct val="0"/>
              </a:spcAft>
              <a:buFontTx/>
              <a:buNone/>
            </a:pPr>
            <a:r>
              <a:rPr lang="en-US" altLang="vi-VN" sz="2800" b="0">
                <a:solidFill>
                  <a:srgbClr val="0033CC"/>
                </a:solidFill>
                <a:latin typeface="Arial" panose="020B0604020202020204" pitchFamily="34" charset="0"/>
                <a:cs typeface="Arial" panose="020B0604020202020204" pitchFamily="34" charset="0"/>
              </a:rPr>
              <a:t>Tư tưởng Hồ Chí Minh</a:t>
            </a:r>
          </a:p>
        </p:txBody>
      </p:sp>
      <p:sp>
        <p:nvSpPr>
          <p:cNvPr id="28696" name="Line 35"/>
          <p:cNvSpPr>
            <a:spLocks noChangeShapeType="1"/>
          </p:cNvSpPr>
          <p:nvPr/>
        </p:nvSpPr>
        <p:spPr bwMode="auto">
          <a:xfrm>
            <a:off x="6324600" y="5350668"/>
            <a:ext cx="0" cy="610961"/>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sz="2800" b="1" i="1">
              <a:solidFill>
                <a:srgbClr val="000000"/>
              </a:solidFill>
            </a:endParaRPr>
          </a:p>
        </p:txBody>
      </p:sp>
      <p:sp>
        <p:nvSpPr>
          <p:cNvPr id="26" name="Rectangle 14"/>
          <p:cNvSpPr>
            <a:spLocks noChangeAspect="1" noChangeArrowheads="1"/>
          </p:cNvSpPr>
          <p:nvPr/>
        </p:nvSpPr>
        <p:spPr bwMode="auto">
          <a:xfrm>
            <a:off x="9108621" y="2404184"/>
            <a:ext cx="2894784" cy="1279609"/>
          </a:xfrm>
          <a:prstGeom prst="rect">
            <a:avLst/>
          </a:prstGeom>
          <a:solidFill>
            <a:srgbClr val="FFC000"/>
          </a:solidFill>
          <a:ln w="9525">
            <a:miter lim="800000"/>
            <a:headEnd/>
            <a:tailEnd/>
          </a:ln>
          <a:scene3d>
            <a:camera prst="legacyObliqueTopLeft"/>
            <a:lightRig rig="legacyFlat3" dir="t"/>
          </a:scene3d>
          <a:sp3d extrusionH="430200" prstMaterial="legacyMatte">
            <a:bevelT w="13500" h="13500" prst="angle"/>
            <a:bevelB w="13500" h="13500" prst="angle"/>
            <a:extrusionClr>
              <a:schemeClr val="accent1"/>
            </a:extrusionClr>
            <a:contourClr>
              <a:srgbClr val="FFFFFF"/>
            </a:contourClr>
          </a:sp3d>
        </p:spPr>
        <p:txBody>
          <a:bodyPr wrap="square" anchor="ctr">
            <a:flatTx/>
          </a:bodyPr>
          <a:lstStyle>
            <a:lvl1pPr algn="just">
              <a:lnSpc>
                <a:spcPct val="120000"/>
              </a:lnSpc>
              <a:spcBef>
                <a:spcPct val="20000"/>
              </a:spcBef>
              <a:buChar char="•"/>
              <a:defRPr sz="2400" b="1">
                <a:solidFill>
                  <a:srgbClr val="663300"/>
                </a:solidFill>
                <a:latin typeface="Times New Roman" panose="02020603050405020304" pitchFamily="18" charset="0"/>
              </a:defRPr>
            </a:lvl1pPr>
            <a:lvl2pPr marL="742950" indent="-285750" algn="just">
              <a:lnSpc>
                <a:spcPct val="120000"/>
              </a:lnSpc>
              <a:spcBef>
                <a:spcPct val="20000"/>
              </a:spcBef>
              <a:buChar char="–"/>
              <a:defRPr sz="2400" b="1">
                <a:solidFill>
                  <a:srgbClr val="006666"/>
                </a:solidFill>
                <a:latin typeface="Times New Roman" panose="02020603050405020304" pitchFamily="18" charset="0"/>
              </a:defRPr>
            </a:lvl2pPr>
            <a:lvl3pPr marL="1143000" indent="-228600" algn="just">
              <a:lnSpc>
                <a:spcPct val="120000"/>
              </a:lnSpc>
              <a:spcBef>
                <a:spcPct val="20000"/>
              </a:spcBef>
              <a:buChar char="•"/>
              <a:defRPr sz="2400" b="1">
                <a:solidFill>
                  <a:schemeClr val="folHlink"/>
                </a:solidFill>
                <a:latin typeface="Times New Roman" panose="02020603050405020304" pitchFamily="18" charset="0"/>
              </a:defRPr>
            </a:lvl3pPr>
            <a:lvl4pPr marL="1600200" indent="-228600" algn="just">
              <a:lnSpc>
                <a:spcPct val="120000"/>
              </a:lnSpc>
              <a:spcBef>
                <a:spcPct val="20000"/>
              </a:spcBef>
              <a:buChar char="–"/>
              <a:defRPr sz="2400" b="1">
                <a:solidFill>
                  <a:schemeClr val="folHlink"/>
                </a:solidFill>
                <a:latin typeface="Times New Roman" panose="02020603050405020304" pitchFamily="18" charset="0"/>
              </a:defRPr>
            </a:lvl4pPr>
            <a:lvl5pPr marL="2057400" indent="-228600" algn="just">
              <a:lnSpc>
                <a:spcPct val="120000"/>
              </a:lnSpc>
              <a:spcBef>
                <a:spcPct val="20000"/>
              </a:spcBef>
              <a:buChar char="»"/>
              <a:defRPr sz="2400" b="1">
                <a:solidFill>
                  <a:schemeClr val="folHlink"/>
                </a:solidFill>
                <a:latin typeface="Times New Roman" panose="02020603050405020304" pitchFamily="18" charset="0"/>
              </a:defRPr>
            </a:lvl5pPr>
            <a:lvl6pPr marL="2514600" indent="-2286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6pPr>
            <a:lvl7pPr marL="2971800" indent="-2286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7pPr>
            <a:lvl8pPr marL="3429000" indent="-2286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8pPr>
            <a:lvl9pPr marL="3886200" indent="-2286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9pPr>
          </a:lstStyle>
          <a:p>
            <a:pPr algn="ctr" eaLnBrk="0" fontAlgn="base" hangingPunct="0">
              <a:lnSpc>
                <a:spcPct val="100000"/>
              </a:lnSpc>
              <a:spcBef>
                <a:spcPct val="0"/>
              </a:spcBef>
              <a:spcAft>
                <a:spcPct val="0"/>
              </a:spcAft>
              <a:buFontTx/>
              <a:buNone/>
            </a:pPr>
            <a:r>
              <a:rPr lang="en-US" altLang="vi-VN" dirty="0" err="1" smtClean="0">
                <a:solidFill>
                  <a:srgbClr val="0033CC"/>
                </a:solidFill>
                <a:latin typeface="Arial" panose="020B0604020202020204" pitchFamily="34" charset="0"/>
                <a:cs typeface="Arial" panose="020B0604020202020204" pitchFamily="34" charset="0"/>
              </a:rPr>
              <a:t>Quốc</a:t>
            </a:r>
            <a:r>
              <a:rPr lang="en-US" altLang="vi-VN" dirty="0" smtClean="0">
                <a:solidFill>
                  <a:srgbClr val="0033CC"/>
                </a:solidFill>
                <a:latin typeface="Arial" panose="020B0604020202020204" pitchFamily="34" charset="0"/>
                <a:cs typeface="Arial" panose="020B0604020202020204" pitchFamily="34" charset="0"/>
              </a:rPr>
              <a:t> </a:t>
            </a:r>
            <a:r>
              <a:rPr lang="en-US" altLang="vi-VN" dirty="0" err="1" smtClean="0">
                <a:solidFill>
                  <a:srgbClr val="0033CC"/>
                </a:solidFill>
                <a:latin typeface="Arial" panose="020B0604020202020204" pitchFamily="34" charset="0"/>
                <a:cs typeface="Arial" panose="020B0604020202020204" pitchFamily="34" charset="0"/>
              </a:rPr>
              <a:t>tế</a:t>
            </a:r>
            <a:r>
              <a:rPr lang="en-US" altLang="vi-VN" dirty="0" smtClean="0">
                <a:solidFill>
                  <a:srgbClr val="0033CC"/>
                </a:solidFill>
                <a:latin typeface="Arial" panose="020B0604020202020204" pitchFamily="34" charset="0"/>
                <a:cs typeface="Arial" panose="020B0604020202020204" pitchFamily="34" charset="0"/>
              </a:rPr>
              <a:t> </a:t>
            </a:r>
            <a:r>
              <a:rPr lang="en-US" altLang="vi-VN" dirty="0" err="1" smtClean="0">
                <a:solidFill>
                  <a:srgbClr val="0033CC"/>
                </a:solidFill>
                <a:latin typeface="Arial" panose="020B0604020202020204" pitchFamily="34" charset="0"/>
                <a:cs typeface="Arial" panose="020B0604020202020204" pitchFamily="34" charset="0"/>
              </a:rPr>
              <a:t>cộng</a:t>
            </a:r>
            <a:r>
              <a:rPr lang="en-US" altLang="vi-VN" dirty="0" smtClean="0">
                <a:solidFill>
                  <a:srgbClr val="0033CC"/>
                </a:solidFill>
                <a:latin typeface="Arial" panose="020B0604020202020204" pitchFamily="34" charset="0"/>
                <a:cs typeface="Arial" panose="020B0604020202020204" pitchFamily="34" charset="0"/>
              </a:rPr>
              <a:t> </a:t>
            </a:r>
            <a:r>
              <a:rPr lang="en-US" altLang="vi-VN" dirty="0" err="1" smtClean="0">
                <a:solidFill>
                  <a:srgbClr val="0033CC"/>
                </a:solidFill>
                <a:latin typeface="Arial" panose="020B0604020202020204" pitchFamily="34" charset="0"/>
                <a:cs typeface="Arial" panose="020B0604020202020204" pitchFamily="34" charset="0"/>
              </a:rPr>
              <a:t>sản</a:t>
            </a:r>
            <a:r>
              <a:rPr lang="en-US" altLang="vi-VN" dirty="0" smtClean="0">
                <a:solidFill>
                  <a:srgbClr val="0033CC"/>
                </a:solidFill>
                <a:latin typeface="Arial" panose="020B0604020202020204" pitchFamily="34" charset="0"/>
                <a:cs typeface="Arial" panose="020B0604020202020204" pitchFamily="34" charset="0"/>
              </a:rPr>
              <a:t> </a:t>
            </a:r>
          </a:p>
          <a:p>
            <a:pPr algn="ctr" eaLnBrk="0" fontAlgn="base" hangingPunct="0">
              <a:lnSpc>
                <a:spcPct val="100000"/>
              </a:lnSpc>
              <a:spcBef>
                <a:spcPct val="0"/>
              </a:spcBef>
              <a:spcAft>
                <a:spcPct val="0"/>
              </a:spcAft>
              <a:buFontTx/>
              <a:buNone/>
            </a:pPr>
            <a:r>
              <a:rPr lang="en-US" altLang="vi-VN" dirty="0" err="1" smtClean="0">
                <a:solidFill>
                  <a:srgbClr val="0033CC"/>
                </a:solidFill>
                <a:latin typeface="Arial" panose="020B0604020202020204" pitchFamily="34" charset="0"/>
                <a:cs typeface="Arial" panose="020B0604020202020204" pitchFamily="34" charset="0"/>
              </a:rPr>
              <a:t>ra</a:t>
            </a:r>
            <a:r>
              <a:rPr lang="en-US" altLang="vi-VN" dirty="0" smtClean="0">
                <a:solidFill>
                  <a:srgbClr val="0033CC"/>
                </a:solidFill>
                <a:latin typeface="Arial" panose="020B0604020202020204" pitchFamily="34" charset="0"/>
                <a:cs typeface="Arial" panose="020B0604020202020204" pitchFamily="34" charset="0"/>
              </a:rPr>
              <a:t> </a:t>
            </a:r>
            <a:r>
              <a:rPr lang="en-US" altLang="vi-VN" dirty="0" err="1" smtClean="0">
                <a:solidFill>
                  <a:srgbClr val="0033CC"/>
                </a:solidFill>
                <a:latin typeface="Arial" panose="020B0604020202020204" pitchFamily="34" charset="0"/>
                <a:cs typeface="Arial" panose="020B0604020202020204" pitchFamily="34" charset="0"/>
              </a:rPr>
              <a:t>đời</a:t>
            </a:r>
            <a:r>
              <a:rPr lang="en-US" altLang="vi-VN" dirty="0" smtClean="0">
                <a:solidFill>
                  <a:srgbClr val="0033CC"/>
                </a:solidFill>
                <a:latin typeface="Arial" panose="020B0604020202020204" pitchFamily="34" charset="0"/>
                <a:cs typeface="Arial" panose="020B0604020202020204" pitchFamily="34" charset="0"/>
              </a:rPr>
              <a:t> </a:t>
            </a:r>
            <a:r>
              <a:rPr lang="en-US" altLang="vi-VN" dirty="0">
                <a:solidFill>
                  <a:srgbClr val="0033CC"/>
                </a:solidFill>
                <a:latin typeface="Arial" panose="020B0604020202020204" pitchFamily="34" charset="0"/>
                <a:cs typeface="Arial" panose="020B0604020202020204" pitchFamily="34" charset="0"/>
              </a:rPr>
              <a:t>(1919</a:t>
            </a:r>
            <a:r>
              <a:rPr lang="en-US" altLang="vi-VN" dirty="0" smtClean="0">
                <a:solidFill>
                  <a:srgbClr val="0033CC"/>
                </a:solidFill>
                <a:latin typeface="Arial" panose="020B0604020202020204" pitchFamily="34" charset="0"/>
                <a:cs typeface="Arial" panose="020B0604020202020204" pitchFamily="34" charset="0"/>
              </a:rPr>
              <a:t>)</a:t>
            </a:r>
            <a:endParaRPr lang="en-US" altLang="vi-VN" dirty="0">
              <a:solidFill>
                <a:srgbClr val="0033CC"/>
              </a:solidFill>
              <a:latin typeface="Arial" panose="020B0604020202020204" pitchFamily="34" charset="0"/>
              <a:cs typeface="Arial" panose="020B0604020202020204" pitchFamily="34" charset="0"/>
            </a:endParaRPr>
          </a:p>
        </p:txBody>
      </p:sp>
      <p:sp>
        <p:nvSpPr>
          <p:cNvPr id="2" name="TextBox 1"/>
          <p:cNvSpPr txBox="1"/>
          <p:nvPr/>
        </p:nvSpPr>
        <p:spPr>
          <a:xfrm>
            <a:off x="6183086" y="1089223"/>
            <a:ext cx="184731" cy="369332"/>
          </a:xfrm>
          <a:prstGeom prst="rect">
            <a:avLst/>
          </a:prstGeom>
          <a:noFill/>
        </p:spPr>
        <p:txBody>
          <a:bodyPr wrap="none" rtlCol="0">
            <a:spAutoFit/>
          </a:bodyPr>
          <a:lstStyle/>
          <a:p>
            <a:endParaRPr lang="en-US" dirty="0"/>
          </a:p>
        </p:txBody>
      </p:sp>
      <p:sp>
        <p:nvSpPr>
          <p:cNvPr id="28" name="Rectangle 14"/>
          <p:cNvSpPr>
            <a:spLocks noChangeArrowheads="1"/>
          </p:cNvSpPr>
          <p:nvPr/>
        </p:nvSpPr>
        <p:spPr bwMode="auto">
          <a:xfrm>
            <a:off x="9300042" y="4446201"/>
            <a:ext cx="2508023" cy="943629"/>
          </a:xfrm>
          <a:prstGeom prst="rect">
            <a:avLst/>
          </a:prstGeom>
          <a:solidFill>
            <a:srgbClr val="FFFFFF"/>
          </a:solidFill>
          <a:ln w="9525">
            <a:miter lim="800000"/>
            <a:headEnd/>
            <a:tailEnd/>
          </a:ln>
          <a:scene3d>
            <a:camera prst="legacyObliqueTopLeft"/>
            <a:lightRig rig="legacyFlat3" dir="t"/>
          </a:scene3d>
          <a:sp3d extrusionH="430200" prstMaterial="legacyMatte">
            <a:bevelT w="13500" h="13500" prst="angle"/>
            <a:bevelB w="13500" h="13500" prst="angle"/>
            <a:extrusionClr>
              <a:schemeClr val="accent1"/>
            </a:extrusionClr>
            <a:contourClr>
              <a:srgbClr val="FFFFFF"/>
            </a:contourClr>
          </a:sp3d>
        </p:spPr>
        <p:txBody>
          <a:bodyPr wrap="none" anchor="ctr">
            <a:flatTx/>
          </a:bodyPr>
          <a:lstStyle>
            <a:lvl1pPr algn="just">
              <a:lnSpc>
                <a:spcPct val="120000"/>
              </a:lnSpc>
              <a:spcBef>
                <a:spcPct val="20000"/>
              </a:spcBef>
              <a:buChar char="•"/>
              <a:defRPr sz="2400" b="1">
                <a:solidFill>
                  <a:srgbClr val="663300"/>
                </a:solidFill>
                <a:latin typeface="Times New Roman" panose="02020603050405020304" pitchFamily="18" charset="0"/>
              </a:defRPr>
            </a:lvl1pPr>
            <a:lvl2pPr marL="742950" indent="-285750" algn="just">
              <a:lnSpc>
                <a:spcPct val="120000"/>
              </a:lnSpc>
              <a:spcBef>
                <a:spcPct val="20000"/>
              </a:spcBef>
              <a:buChar char="–"/>
              <a:defRPr sz="2400" b="1">
                <a:solidFill>
                  <a:srgbClr val="006666"/>
                </a:solidFill>
                <a:latin typeface="Times New Roman" panose="02020603050405020304" pitchFamily="18" charset="0"/>
              </a:defRPr>
            </a:lvl2pPr>
            <a:lvl3pPr marL="1143000" indent="-228600" algn="just">
              <a:lnSpc>
                <a:spcPct val="120000"/>
              </a:lnSpc>
              <a:spcBef>
                <a:spcPct val="20000"/>
              </a:spcBef>
              <a:buChar char="•"/>
              <a:defRPr sz="2400" b="1">
                <a:solidFill>
                  <a:schemeClr val="folHlink"/>
                </a:solidFill>
                <a:latin typeface="Times New Roman" panose="02020603050405020304" pitchFamily="18" charset="0"/>
              </a:defRPr>
            </a:lvl3pPr>
            <a:lvl4pPr marL="1600200" indent="-228600" algn="just">
              <a:lnSpc>
                <a:spcPct val="120000"/>
              </a:lnSpc>
              <a:spcBef>
                <a:spcPct val="20000"/>
              </a:spcBef>
              <a:buChar char="–"/>
              <a:defRPr sz="2400" b="1">
                <a:solidFill>
                  <a:schemeClr val="folHlink"/>
                </a:solidFill>
                <a:latin typeface="Times New Roman" panose="02020603050405020304" pitchFamily="18" charset="0"/>
              </a:defRPr>
            </a:lvl4pPr>
            <a:lvl5pPr marL="2057400" indent="-228600" algn="just">
              <a:lnSpc>
                <a:spcPct val="120000"/>
              </a:lnSpc>
              <a:spcBef>
                <a:spcPct val="20000"/>
              </a:spcBef>
              <a:buChar char="»"/>
              <a:defRPr sz="2400" b="1">
                <a:solidFill>
                  <a:schemeClr val="folHlink"/>
                </a:solidFill>
                <a:latin typeface="Times New Roman" panose="02020603050405020304" pitchFamily="18" charset="0"/>
              </a:defRPr>
            </a:lvl5pPr>
            <a:lvl6pPr marL="2514600" indent="-2286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6pPr>
            <a:lvl7pPr marL="2971800" indent="-2286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7pPr>
            <a:lvl8pPr marL="3429000" indent="-2286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8pPr>
            <a:lvl9pPr marL="3886200" indent="-2286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9pPr>
          </a:lstStyle>
          <a:p>
            <a:pPr lvl="0" algn="ctr" eaLnBrk="0" fontAlgn="base" hangingPunct="0">
              <a:lnSpc>
                <a:spcPct val="100000"/>
              </a:lnSpc>
              <a:spcBef>
                <a:spcPct val="0"/>
              </a:spcBef>
              <a:spcAft>
                <a:spcPct val="0"/>
              </a:spcAft>
              <a:buNone/>
            </a:pPr>
            <a:r>
              <a:rPr lang="en-US" altLang="vi-VN" sz="2200" b="0" dirty="0" err="1">
                <a:solidFill>
                  <a:srgbClr val="0033CC"/>
                </a:solidFill>
                <a:latin typeface="Arial" panose="020B0604020202020204" pitchFamily="34" charset="0"/>
                <a:cs typeface="Arial" panose="020B0604020202020204" pitchFamily="34" charset="0"/>
              </a:rPr>
              <a:t>Cách</a:t>
            </a:r>
            <a:r>
              <a:rPr lang="en-US" altLang="vi-VN" sz="2200" b="0" dirty="0">
                <a:solidFill>
                  <a:srgbClr val="0033CC"/>
                </a:solidFill>
                <a:latin typeface="Arial" panose="020B0604020202020204" pitchFamily="34" charset="0"/>
                <a:cs typeface="Arial" panose="020B0604020202020204" pitchFamily="34" charset="0"/>
              </a:rPr>
              <a:t> </a:t>
            </a:r>
            <a:r>
              <a:rPr lang="en-US" altLang="vi-VN" sz="2200" b="0" dirty="0" err="1">
                <a:solidFill>
                  <a:srgbClr val="0033CC"/>
                </a:solidFill>
                <a:latin typeface="Arial" panose="020B0604020202020204" pitchFamily="34" charset="0"/>
                <a:cs typeface="Arial" panose="020B0604020202020204" pitchFamily="34" charset="0"/>
              </a:rPr>
              <a:t>mạng</a:t>
            </a:r>
            <a:r>
              <a:rPr lang="en-US" altLang="vi-VN" sz="2200" b="0" dirty="0">
                <a:solidFill>
                  <a:srgbClr val="0033CC"/>
                </a:solidFill>
                <a:latin typeface="Arial" panose="020B0604020202020204" pitchFamily="34" charset="0"/>
                <a:cs typeface="Arial" panose="020B0604020202020204" pitchFamily="34" charset="0"/>
              </a:rPr>
              <a:t> </a:t>
            </a:r>
            <a:r>
              <a:rPr lang="en-US" altLang="vi-VN" sz="2200" b="0" dirty="0" err="1" smtClean="0">
                <a:solidFill>
                  <a:srgbClr val="0033CC"/>
                </a:solidFill>
                <a:latin typeface="Arial" panose="020B0604020202020204" pitchFamily="34" charset="0"/>
                <a:cs typeface="Arial" panose="020B0604020202020204" pitchFamily="34" charset="0"/>
              </a:rPr>
              <a:t>vô</a:t>
            </a:r>
            <a:r>
              <a:rPr lang="en-US" altLang="vi-VN" sz="2200" b="0" dirty="0" smtClean="0">
                <a:solidFill>
                  <a:srgbClr val="0033CC"/>
                </a:solidFill>
                <a:latin typeface="Arial" panose="020B0604020202020204" pitchFamily="34" charset="0"/>
                <a:cs typeface="Arial" panose="020B0604020202020204" pitchFamily="34" charset="0"/>
              </a:rPr>
              <a:t> </a:t>
            </a:r>
            <a:r>
              <a:rPr lang="en-US" altLang="vi-VN" sz="2200" b="0" dirty="0" err="1">
                <a:solidFill>
                  <a:srgbClr val="0033CC"/>
                </a:solidFill>
                <a:latin typeface="Arial" panose="020B0604020202020204" pitchFamily="34" charset="0"/>
                <a:cs typeface="Arial" panose="020B0604020202020204" pitchFamily="34" charset="0"/>
              </a:rPr>
              <a:t>sản</a:t>
            </a:r>
            <a:r>
              <a:rPr lang="en-US" altLang="vi-VN" sz="2200" b="0" dirty="0">
                <a:solidFill>
                  <a:srgbClr val="0033CC"/>
                </a:solidFill>
                <a:latin typeface="Arial" panose="020B0604020202020204" pitchFamily="34" charset="0"/>
                <a:cs typeface="Arial" panose="020B0604020202020204" pitchFamily="34" charset="0"/>
              </a:rPr>
              <a:t> </a:t>
            </a:r>
          </a:p>
          <a:p>
            <a:pPr lvl="0" algn="ctr" eaLnBrk="0" fontAlgn="base" hangingPunct="0">
              <a:lnSpc>
                <a:spcPct val="100000"/>
              </a:lnSpc>
              <a:spcBef>
                <a:spcPct val="0"/>
              </a:spcBef>
              <a:spcAft>
                <a:spcPct val="0"/>
              </a:spcAft>
              <a:buNone/>
            </a:pPr>
            <a:r>
              <a:rPr lang="en-US" altLang="vi-VN" sz="2200" b="0" dirty="0" err="1">
                <a:solidFill>
                  <a:srgbClr val="0033CC"/>
                </a:solidFill>
                <a:latin typeface="Arial" panose="020B0604020202020204" pitchFamily="34" charset="0"/>
                <a:cs typeface="Arial" panose="020B0604020202020204" pitchFamily="34" charset="0"/>
              </a:rPr>
              <a:t>thế</a:t>
            </a:r>
            <a:r>
              <a:rPr lang="en-US" altLang="vi-VN" sz="2200" b="0" dirty="0">
                <a:solidFill>
                  <a:srgbClr val="0033CC"/>
                </a:solidFill>
                <a:latin typeface="Arial" panose="020B0604020202020204" pitchFamily="34" charset="0"/>
                <a:cs typeface="Arial" panose="020B0604020202020204" pitchFamily="34" charset="0"/>
              </a:rPr>
              <a:t> </a:t>
            </a:r>
            <a:r>
              <a:rPr lang="en-US" altLang="vi-VN" sz="2200" b="0" dirty="0" err="1">
                <a:solidFill>
                  <a:srgbClr val="0033CC"/>
                </a:solidFill>
                <a:latin typeface="Arial" panose="020B0604020202020204" pitchFamily="34" charset="0"/>
                <a:cs typeface="Arial" panose="020B0604020202020204" pitchFamily="34" charset="0"/>
              </a:rPr>
              <a:t>giới</a:t>
            </a:r>
            <a:endParaRPr lang="en-US" altLang="vi-VN" sz="2200" b="0" dirty="0">
              <a:solidFill>
                <a:srgbClr val="0033CC"/>
              </a:solidFill>
              <a:latin typeface="Arial" panose="020B0604020202020204" pitchFamily="34" charset="0"/>
              <a:cs typeface="Arial" panose="020B0604020202020204" pitchFamily="34" charset="0"/>
            </a:endParaRPr>
          </a:p>
        </p:txBody>
      </p:sp>
      <p:sp>
        <p:nvSpPr>
          <p:cNvPr id="31" name="Line 21"/>
          <p:cNvSpPr>
            <a:spLocks noChangeShapeType="1"/>
          </p:cNvSpPr>
          <p:nvPr/>
        </p:nvSpPr>
        <p:spPr bwMode="auto">
          <a:xfrm>
            <a:off x="10458451" y="3553933"/>
            <a:ext cx="0" cy="738188"/>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sz="2800" b="1" i="1">
              <a:solidFill>
                <a:srgbClr val="000000"/>
              </a:solidFill>
            </a:endParaRPr>
          </a:p>
        </p:txBody>
      </p:sp>
      <p:sp>
        <p:nvSpPr>
          <p:cNvPr id="32" name="Line 8"/>
          <p:cNvSpPr>
            <a:spLocks noChangeShapeType="1"/>
          </p:cNvSpPr>
          <p:nvPr/>
        </p:nvSpPr>
        <p:spPr bwMode="auto">
          <a:xfrm>
            <a:off x="1814287" y="2950215"/>
            <a:ext cx="420913" cy="0"/>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sz="2800" b="1" i="1">
              <a:solidFill>
                <a:srgbClr val="000000"/>
              </a:solidFill>
            </a:endParaRPr>
          </a:p>
        </p:txBody>
      </p:sp>
    </p:spTree>
    <p:extLst>
      <p:ext uri="{BB962C8B-B14F-4D97-AF65-F5344CB8AC3E}">
        <p14:creationId xmlns:p14="http://schemas.microsoft.com/office/powerpoint/2010/main" val="50098886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5"/>
          <p:cNvSpPr>
            <a:spLocks noGrp="1" noChangeArrowheads="1"/>
          </p:cNvSpPr>
          <p:nvPr>
            <p:ph type="title"/>
          </p:nvPr>
        </p:nvSpPr>
        <p:spPr>
          <a:noFill/>
        </p:spPr>
        <p:txBody>
          <a:bodyPr/>
          <a:lstStyle/>
          <a:p>
            <a:pPr marL="4763" indent="452438" eaLnBrk="1" hangingPunct="1"/>
            <a:r>
              <a:rPr lang="en-US" altLang="vi-VN" i="1" smtClean="0">
                <a:solidFill>
                  <a:schemeClr val="tx1"/>
                </a:solidFill>
                <a:cs typeface="Times New Roman" panose="02020603050405020304" pitchFamily="18" charset="0"/>
              </a:rPr>
              <a:t>Bối cảnh Việt Nam cuối thế kỷ XIX đầu thế kỷ XX</a:t>
            </a:r>
            <a:endParaRPr lang="en-US" altLang="vi-VN" i="1" smtClean="0">
              <a:solidFill>
                <a:schemeClr val="tx1"/>
              </a:solidFill>
            </a:endParaRPr>
          </a:p>
        </p:txBody>
      </p:sp>
      <p:sp>
        <p:nvSpPr>
          <p:cNvPr id="11" name="5-Point Star 10">
            <a:hlinkClick r:id="rId2" action="ppaction://hlinkfile"/>
          </p:cNvPr>
          <p:cNvSpPr/>
          <p:nvPr/>
        </p:nvSpPr>
        <p:spPr bwMode="auto">
          <a:xfrm>
            <a:off x="4114800" y="2460812"/>
            <a:ext cx="2877671" cy="2407023"/>
          </a:xfrm>
          <a:prstGeom prst="star5">
            <a:avLst/>
          </a:prstGeom>
          <a:solidFill>
            <a:schemeClr val="accent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2400" b="1" i="1" u="none" strike="noStrike" cap="none" normalizeH="0" baseline="0" smtClean="0">
              <a:ln>
                <a:noFill/>
              </a:ln>
              <a:solidFill>
                <a:schemeClr val="tx1"/>
              </a:solidFill>
              <a:effectLst/>
              <a:latin typeface="Times New Roman" pitchFamily="18" charset="0"/>
            </a:endParaRPr>
          </a:p>
        </p:txBody>
      </p:sp>
    </p:spTree>
    <p:extLst>
      <p:ext uri="{BB962C8B-B14F-4D97-AF65-F5344CB8AC3E}">
        <p14:creationId xmlns:p14="http://schemas.microsoft.com/office/powerpoint/2010/main" val="72487388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Title 1"/>
          <p:cNvSpPr>
            <a:spLocks noGrp="1"/>
          </p:cNvSpPr>
          <p:nvPr>
            <p:ph type="title"/>
          </p:nvPr>
        </p:nvSpPr>
        <p:spPr/>
        <p:txBody>
          <a:bodyPr/>
          <a:lstStyle/>
          <a:p>
            <a:pPr algn="ctr"/>
            <a:r>
              <a:rPr lang="en-US" altLang="vi-VN" dirty="0" err="1" smtClean="0"/>
              <a:t>Hiệp</a:t>
            </a:r>
            <a:r>
              <a:rPr lang="en-US" altLang="vi-VN" dirty="0" smtClean="0"/>
              <a:t> </a:t>
            </a:r>
            <a:r>
              <a:rPr lang="en-US" altLang="vi-VN" dirty="0" err="1" smtClean="0"/>
              <a:t>ước</a:t>
            </a:r>
            <a:r>
              <a:rPr lang="en-US" altLang="vi-VN" dirty="0" smtClean="0"/>
              <a:t> Pa </a:t>
            </a:r>
            <a:r>
              <a:rPr lang="en-US" altLang="vi-VN" dirty="0" err="1" smtClean="0"/>
              <a:t>tơ</a:t>
            </a:r>
            <a:r>
              <a:rPr lang="en-US" altLang="vi-VN" dirty="0" smtClean="0"/>
              <a:t> </a:t>
            </a:r>
            <a:r>
              <a:rPr lang="en-US" altLang="vi-VN" dirty="0" err="1" smtClean="0"/>
              <a:t>nốt</a:t>
            </a:r>
            <a:r>
              <a:rPr lang="en-US" altLang="vi-VN" dirty="0" smtClean="0"/>
              <a:t> 1884</a:t>
            </a:r>
          </a:p>
        </p:txBody>
      </p:sp>
      <p:sp>
        <p:nvSpPr>
          <p:cNvPr id="30723" name="AutoShape 2" descr="Kết quả hình ảnh cho hiệp ước pa tơ nốt"/>
          <p:cNvSpPr>
            <a:spLocks noChangeAspect="1" noChangeArrowheads="1"/>
          </p:cNvSpPr>
          <p:nvPr/>
        </p:nvSpPr>
        <p:spPr bwMode="auto">
          <a:xfrm>
            <a:off x="6065838" y="-212725"/>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just">
              <a:lnSpc>
                <a:spcPct val="120000"/>
              </a:lnSpc>
              <a:spcBef>
                <a:spcPct val="20000"/>
              </a:spcBef>
              <a:buChar char="•"/>
              <a:defRPr sz="2400" b="1">
                <a:solidFill>
                  <a:srgbClr val="663300"/>
                </a:solidFill>
                <a:latin typeface="Times New Roman" panose="02020603050405020304" pitchFamily="18" charset="0"/>
              </a:defRPr>
            </a:lvl1pPr>
            <a:lvl2pPr marL="742950" indent="-285750" algn="just">
              <a:lnSpc>
                <a:spcPct val="120000"/>
              </a:lnSpc>
              <a:spcBef>
                <a:spcPct val="20000"/>
              </a:spcBef>
              <a:buChar char="–"/>
              <a:defRPr sz="2400" b="1">
                <a:solidFill>
                  <a:srgbClr val="006666"/>
                </a:solidFill>
                <a:latin typeface="Times New Roman" panose="02020603050405020304" pitchFamily="18" charset="0"/>
              </a:defRPr>
            </a:lvl2pPr>
            <a:lvl3pPr marL="1143000" indent="-228600" algn="just">
              <a:lnSpc>
                <a:spcPct val="120000"/>
              </a:lnSpc>
              <a:spcBef>
                <a:spcPct val="20000"/>
              </a:spcBef>
              <a:buChar char="•"/>
              <a:defRPr sz="2400" b="1">
                <a:solidFill>
                  <a:schemeClr val="folHlink"/>
                </a:solidFill>
                <a:latin typeface="Times New Roman" panose="02020603050405020304" pitchFamily="18" charset="0"/>
              </a:defRPr>
            </a:lvl3pPr>
            <a:lvl4pPr marL="1600200" indent="-228600" algn="just">
              <a:lnSpc>
                <a:spcPct val="120000"/>
              </a:lnSpc>
              <a:spcBef>
                <a:spcPct val="20000"/>
              </a:spcBef>
              <a:buChar char="–"/>
              <a:defRPr sz="2400" b="1">
                <a:solidFill>
                  <a:schemeClr val="folHlink"/>
                </a:solidFill>
                <a:latin typeface="Times New Roman" panose="02020603050405020304" pitchFamily="18" charset="0"/>
              </a:defRPr>
            </a:lvl4pPr>
            <a:lvl5pPr marL="2057400" indent="-228600" algn="just">
              <a:lnSpc>
                <a:spcPct val="120000"/>
              </a:lnSpc>
              <a:spcBef>
                <a:spcPct val="20000"/>
              </a:spcBef>
              <a:buChar char="»"/>
              <a:defRPr sz="2400" b="1">
                <a:solidFill>
                  <a:schemeClr val="folHlink"/>
                </a:solidFill>
                <a:latin typeface="Times New Roman" panose="02020603050405020304" pitchFamily="18" charset="0"/>
              </a:defRPr>
            </a:lvl5pPr>
            <a:lvl6pPr marL="2514600" indent="-2286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6pPr>
            <a:lvl7pPr marL="2971800" indent="-2286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7pPr>
            <a:lvl8pPr marL="3429000" indent="-2286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8pPr>
            <a:lvl9pPr marL="3886200" indent="-2286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9pPr>
          </a:lstStyle>
          <a:p>
            <a:pPr algn="ctr" fontAlgn="base">
              <a:lnSpc>
                <a:spcPct val="100000"/>
              </a:lnSpc>
              <a:spcBef>
                <a:spcPct val="0"/>
              </a:spcBef>
              <a:spcAft>
                <a:spcPct val="0"/>
              </a:spcAft>
              <a:buFontTx/>
              <a:buNone/>
            </a:pPr>
            <a:endParaRPr lang="vi-VN" altLang="vi-VN" sz="2800" i="1">
              <a:solidFill>
                <a:srgbClr val="000000"/>
              </a:solidFill>
            </a:endParaRPr>
          </a:p>
        </p:txBody>
      </p:sp>
      <p:pic>
        <p:nvPicPr>
          <p:cNvPr id="328707" name="Picture 3"/>
          <p:cNvPicPr>
            <a:picLocks noChangeAspect="1" noChangeArrowheads="1"/>
          </p:cNvPicPr>
          <p:nvPr/>
        </p:nvPicPr>
        <p:blipFill>
          <a:blip r:embed="rId2"/>
          <a:srcRect/>
          <a:stretch>
            <a:fillRect/>
          </a:stretch>
        </p:blipFill>
        <p:spPr bwMode="auto">
          <a:xfrm>
            <a:off x="2895600" y="1416050"/>
            <a:ext cx="6858000" cy="4313238"/>
          </a:xfrm>
          <a:prstGeom prst="rect">
            <a:avLst/>
          </a:prstGeom>
          <a:noFill/>
          <a:ln w="9525">
            <a:noFill/>
            <a:miter lim="800000"/>
            <a:headEnd/>
            <a:tailEnd/>
          </a:ln>
          <a:effectLst>
            <a:prstShdw prst="shdw17" dist="17961" dir="2700000">
              <a:schemeClr val="accent1">
                <a:gamma/>
                <a:shade val="60000"/>
                <a:invGamma/>
              </a:schemeClr>
            </a:prstShdw>
          </a:effectLst>
        </p:spPr>
      </p:pic>
    </p:spTree>
    <p:extLst>
      <p:ext uri="{BB962C8B-B14F-4D97-AF65-F5344CB8AC3E}">
        <p14:creationId xmlns:p14="http://schemas.microsoft.com/office/powerpoint/2010/main" val="152130950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111" name="Picture 7" descr="images345812_1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81801" y="1479176"/>
            <a:ext cx="4269060" cy="43120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7112" name="Picture 8" descr="dau-doc21908"/>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36811" y="1308847"/>
            <a:ext cx="4319588" cy="4800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1749" name="Title 5"/>
          <p:cNvSpPr>
            <a:spLocks noGrp="1"/>
          </p:cNvSpPr>
          <p:nvPr>
            <p:ph type="title"/>
          </p:nvPr>
        </p:nvSpPr>
        <p:spPr/>
        <p:txBody>
          <a:bodyPr/>
          <a:lstStyle/>
          <a:p>
            <a:pPr algn="ctr"/>
            <a:r>
              <a:rPr lang="en-US" altLang="vi-VN" i="1" smtClean="0">
                <a:solidFill>
                  <a:schemeClr val="tx1"/>
                </a:solidFill>
                <a:cs typeface="Times New Roman" panose="02020603050405020304" pitchFamily="18" charset="0"/>
              </a:rPr>
              <a:t>Bối cảnh Việt Nam cuối thế kỷ XIX đầu thế kỷ XX</a:t>
            </a:r>
            <a:endParaRPr lang="en-US" altLang="vi-VN" smtClean="0"/>
          </a:p>
        </p:txBody>
      </p:sp>
      <p:pic>
        <p:nvPicPr>
          <p:cNvPr id="47115" name="Cảnh Ndân VN.MPG">
            <a:hlinkClick r:id="" action="ppaction://media"/>
          </p:cNvPr>
          <p:cNvPicPr>
            <a:picLocks noGrp="1" noRot="1" noChangeAspect="1" noChangeArrowheads="1"/>
          </p:cNvPicPr>
          <p:nvPr>
            <p:ph type="media" sz="half" idx="2"/>
            <a:videoFile r:link="rId1"/>
          </p:nvPr>
        </p:nvPicPr>
        <p:blipFill>
          <a:blip r:embed="rId5">
            <a:extLst>
              <a:ext uri="{28A0092B-C50C-407E-A947-70E740481C1C}">
                <a14:useLocalDpi xmlns:a14="http://schemas.microsoft.com/office/drawing/2010/main" val="0"/>
              </a:ext>
            </a:extLst>
          </a:blip>
          <a:srcRect/>
          <a:stretch>
            <a:fillRect/>
          </a:stretch>
        </p:blipFill>
        <p:spPr>
          <a:xfrm>
            <a:off x="936625" y="2308225"/>
            <a:ext cx="4005263" cy="3003550"/>
          </a:xfrm>
        </p:spPr>
      </p:pic>
    </p:spTree>
    <p:extLst>
      <p:ext uri="{BB962C8B-B14F-4D97-AF65-F5344CB8AC3E}">
        <p14:creationId xmlns:p14="http://schemas.microsoft.com/office/powerpoint/2010/main" val="220535400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 presetClass="entr" presetSubtype="10" fill="hold" nodeType="clickEffect">
                                  <p:stCondLst>
                                    <p:cond delay="0"/>
                                  </p:stCondLst>
                                  <p:childTnLst>
                                    <p:set>
                                      <p:cBhvr>
                                        <p:cTn id="6" dur="1" fill="hold">
                                          <p:stCondLst>
                                            <p:cond delay="0"/>
                                          </p:stCondLst>
                                        </p:cTn>
                                        <p:tgtEl>
                                          <p:spTgt spid="47112"/>
                                        </p:tgtEl>
                                        <p:attrNameLst>
                                          <p:attrName>style.visibility</p:attrName>
                                        </p:attrNameLst>
                                      </p:cBhvr>
                                      <p:to>
                                        <p:strVal val="visible"/>
                                      </p:to>
                                    </p:set>
                                    <p:animEffect transition="in" filter="checkerboard(across)">
                                      <p:cBhvr>
                                        <p:cTn id="7" dur="500"/>
                                        <p:tgtEl>
                                          <p:spTgt spid="47112"/>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4" presetClass="entr" presetSubtype="16" fill="hold" nodeType="clickEffect">
                                  <p:stCondLst>
                                    <p:cond delay="0"/>
                                  </p:stCondLst>
                                  <p:childTnLst>
                                    <p:set>
                                      <p:cBhvr>
                                        <p:cTn id="11" dur="1" fill="hold">
                                          <p:stCondLst>
                                            <p:cond delay="0"/>
                                          </p:stCondLst>
                                        </p:cTn>
                                        <p:tgtEl>
                                          <p:spTgt spid="47111"/>
                                        </p:tgtEl>
                                        <p:attrNameLst>
                                          <p:attrName>style.visibility</p:attrName>
                                        </p:attrNameLst>
                                      </p:cBhvr>
                                      <p:to>
                                        <p:strVal val="visible"/>
                                      </p:to>
                                    </p:set>
                                    <p:animEffect transition="in" filter="box(in)">
                                      <p:cBhvr>
                                        <p:cTn id="12" dur="500"/>
                                        <p:tgtEl>
                                          <p:spTgt spid="47111"/>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4" presetClass="exit" presetSubtype="16" fill="hold" nodeType="clickEffect">
                                  <p:stCondLst>
                                    <p:cond delay="0"/>
                                  </p:stCondLst>
                                  <p:childTnLst>
                                    <p:animEffect transition="out" filter="box(in)">
                                      <p:cBhvr>
                                        <p:cTn id="16" dur="500"/>
                                        <p:tgtEl>
                                          <p:spTgt spid="47112"/>
                                        </p:tgtEl>
                                      </p:cBhvr>
                                    </p:animEffect>
                                    <p:set>
                                      <p:cBhvr>
                                        <p:cTn id="17" dur="1" fill="hold">
                                          <p:stCondLst>
                                            <p:cond delay="499"/>
                                          </p:stCondLst>
                                        </p:cTn>
                                        <p:tgtEl>
                                          <p:spTgt spid="47112"/>
                                        </p:tgtEl>
                                        <p:attrNameLst>
                                          <p:attrName>style.visibility</p:attrName>
                                        </p:attrNameLst>
                                      </p:cBhvr>
                                      <p:to>
                                        <p:strVal val="hidden"/>
                                      </p:to>
                                    </p:set>
                                  </p:childTnLst>
                                </p:cTn>
                              </p:par>
                            </p:childTnLst>
                          </p:cTn>
                        </p:par>
                      </p:childTnLst>
                    </p:cTn>
                  </p:par>
                  <p:par>
                    <p:cTn id="18" fill="hold" nodeType="clickPar">
                      <p:stCondLst>
                        <p:cond delay="indefinite"/>
                      </p:stCondLst>
                      <p:childTnLst>
                        <p:par>
                          <p:cTn id="19" fill="hold" nodeType="withGroup">
                            <p:stCondLst>
                              <p:cond delay="0"/>
                            </p:stCondLst>
                            <p:childTnLst>
                              <p:par>
                                <p:cTn id="20" presetID="8" presetClass="entr" presetSubtype="16" fill="hold" nodeType="clickEffect">
                                  <p:stCondLst>
                                    <p:cond delay="0"/>
                                  </p:stCondLst>
                                  <p:childTnLst>
                                    <p:set>
                                      <p:cBhvr>
                                        <p:cTn id="21" dur="1" fill="hold">
                                          <p:stCondLst>
                                            <p:cond delay="0"/>
                                          </p:stCondLst>
                                        </p:cTn>
                                        <p:tgtEl>
                                          <p:spTgt spid="47115"/>
                                        </p:tgtEl>
                                        <p:attrNameLst>
                                          <p:attrName>style.visibility</p:attrName>
                                        </p:attrNameLst>
                                      </p:cBhvr>
                                      <p:to>
                                        <p:strVal val="visible"/>
                                      </p:to>
                                    </p:set>
                                    <p:animEffect transition="in" filter="diamond(in)">
                                      <p:cBhvr>
                                        <p:cTn id="22" dur="2000"/>
                                        <p:tgtEl>
                                          <p:spTgt spid="47115"/>
                                        </p:tgtEl>
                                      </p:cBhvr>
                                    </p:animEffect>
                                  </p:childTnLst>
                                </p:cTn>
                              </p:par>
                            </p:childTnLst>
                          </p:cTn>
                        </p:par>
                      </p:childTnLst>
                    </p:cTn>
                  </p:par>
                </p:childTnLst>
              </p:cTn>
              <p:prevCondLst>
                <p:cond evt="onPrev" delay="0">
                  <p:tgtEl>
                    <p:sldTgt/>
                  </p:tgtEl>
                </p:cond>
              </p:prevCondLst>
              <p:nextCondLst>
                <p:cond evt="onNext" delay="0">
                  <p:tgtEl>
                    <p:sldTgt/>
                  </p:tgtEl>
                </p:cond>
              </p:nextCondLst>
            </p:seq>
            <p:video>
              <p:cMediaNode>
                <p:cTn id="23" fill="hold" display="0">
                  <p:stCondLst>
                    <p:cond delay="indefinite"/>
                  </p:stCondLst>
                  <p:endCondLst>
                    <p:cond evt="onNext" delay="0">
                      <p:tgtEl>
                        <p:sldTgt/>
                      </p:tgtEl>
                    </p:cond>
                    <p:cond evt="onPrev" delay="0">
                      <p:tgtEl>
                        <p:sldTgt/>
                      </p:tgtEl>
                    </p:cond>
                  </p:endCondLst>
                </p:cTn>
                <p:tgtEl>
                  <p:spTgt spid="47115"/>
                </p:tgtEl>
              </p:cMediaNode>
            </p:vide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Picture 17" descr="doc tuyen ngon doc lap"/>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19400" y="1258889"/>
            <a:ext cx="6705600" cy="4903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2771" name="Picture 3" descr="Ban do"/>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19800" y="1370013"/>
            <a:ext cx="3276600" cy="43227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2772" name="Picture 4" descr="2h4yr8w">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971800" y="1362075"/>
            <a:ext cx="3068638" cy="434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2773" name="Rectangle 18"/>
          <p:cNvSpPr>
            <a:spLocks noChangeArrowheads="1"/>
          </p:cNvSpPr>
          <p:nvPr/>
        </p:nvSpPr>
        <p:spPr bwMode="auto">
          <a:xfrm>
            <a:off x="2895600" y="5705475"/>
            <a:ext cx="6553200" cy="381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lgn="just">
              <a:lnSpc>
                <a:spcPct val="120000"/>
              </a:lnSpc>
              <a:spcBef>
                <a:spcPct val="20000"/>
              </a:spcBef>
              <a:buChar char="•"/>
              <a:defRPr sz="2400" b="1">
                <a:solidFill>
                  <a:srgbClr val="663300"/>
                </a:solidFill>
                <a:latin typeface="Times New Roman" panose="02020603050405020304" pitchFamily="18" charset="0"/>
              </a:defRPr>
            </a:lvl1pPr>
            <a:lvl2pPr marL="742950" indent="-285750" algn="just">
              <a:lnSpc>
                <a:spcPct val="120000"/>
              </a:lnSpc>
              <a:spcBef>
                <a:spcPct val="20000"/>
              </a:spcBef>
              <a:buChar char="–"/>
              <a:defRPr sz="2400" b="1">
                <a:solidFill>
                  <a:srgbClr val="006666"/>
                </a:solidFill>
                <a:latin typeface="Times New Roman" panose="02020603050405020304" pitchFamily="18" charset="0"/>
              </a:defRPr>
            </a:lvl2pPr>
            <a:lvl3pPr marL="1143000" indent="-228600" algn="just">
              <a:lnSpc>
                <a:spcPct val="120000"/>
              </a:lnSpc>
              <a:spcBef>
                <a:spcPct val="20000"/>
              </a:spcBef>
              <a:buChar char="•"/>
              <a:defRPr sz="2400" b="1">
                <a:solidFill>
                  <a:schemeClr val="folHlink"/>
                </a:solidFill>
                <a:latin typeface="Times New Roman" panose="02020603050405020304" pitchFamily="18" charset="0"/>
              </a:defRPr>
            </a:lvl3pPr>
            <a:lvl4pPr marL="1600200" indent="-228600" algn="just">
              <a:lnSpc>
                <a:spcPct val="120000"/>
              </a:lnSpc>
              <a:spcBef>
                <a:spcPct val="20000"/>
              </a:spcBef>
              <a:buChar char="–"/>
              <a:defRPr sz="2400" b="1">
                <a:solidFill>
                  <a:schemeClr val="folHlink"/>
                </a:solidFill>
                <a:latin typeface="Times New Roman" panose="02020603050405020304" pitchFamily="18" charset="0"/>
              </a:defRPr>
            </a:lvl4pPr>
            <a:lvl5pPr marL="2057400" indent="-228600" algn="just">
              <a:lnSpc>
                <a:spcPct val="120000"/>
              </a:lnSpc>
              <a:spcBef>
                <a:spcPct val="20000"/>
              </a:spcBef>
              <a:buChar char="»"/>
              <a:defRPr sz="2400" b="1">
                <a:solidFill>
                  <a:schemeClr val="folHlink"/>
                </a:solidFill>
                <a:latin typeface="Times New Roman" panose="02020603050405020304" pitchFamily="18" charset="0"/>
              </a:defRPr>
            </a:lvl5pPr>
            <a:lvl6pPr marL="2514600" indent="-2286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6pPr>
            <a:lvl7pPr marL="2971800" indent="-2286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7pPr>
            <a:lvl8pPr marL="3429000" indent="-2286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8pPr>
            <a:lvl9pPr marL="3886200" indent="-2286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9pPr>
          </a:lstStyle>
          <a:p>
            <a:pPr algn="ctr" fontAlgn="base">
              <a:lnSpc>
                <a:spcPct val="100000"/>
              </a:lnSpc>
              <a:spcAft>
                <a:spcPct val="0"/>
              </a:spcAft>
              <a:buClr>
                <a:srgbClr val="009999"/>
              </a:buClr>
              <a:buSzPct val="80000"/>
              <a:buFont typeface="Wingdings" panose="05000000000000000000" pitchFamily="2" charset="2"/>
              <a:buNone/>
            </a:pPr>
            <a:r>
              <a:rPr lang="en-US" altLang="vi-VN" sz="2000">
                <a:solidFill>
                  <a:srgbClr val="000000"/>
                </a:solidFill>
                <a:latin typeface="Arial" panose="020B0604020202020204" pitchFamily="34" charset="0"/>
                <a:cs typeface="Arial" panose="020B0604020202020204" pitchFamily="34" charset="0"/>
              </a:rPr>
              <a:t>Xã hội thuộc địa</a:t>
            </a:r>
          </a:p>
        </p:txBody>
      </p:sp>
      <p:pic>
        <p:nvPicPr>
          <p:cNvPr id="145414" name="Picture 6" descr="images345812_16"/>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073400" y="1476376"/>
            <a:ext cx="6172200" cy="4238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5415" name="Picture 6" descr="DSC00973"/>
          <p:cNvPicPr>
            <a:picLocks noChangeAspect="1" noChangeArrowheads="1"/>
          </p:cNvPicPr>
          <p:nvPr/>
        </p:nvPicPr>
        <p:blipFill>
          <a:blip r:embed="rId7">
            <a:lum bright="30000" contrast="20000"/>
            <a:extLst>
              <a:ext uri="{28A0092B-C50C-407E-A947-70E740481C1C}">
                <a14:useLocalDpi xmlns:a14="http://schemas.microsoft.com/office/drawing/2010/main" val="0"/>
              </a:ext>
            </a:extLst>
          </a:blip>
          <a:srcRect/>
          <a:stretch>
            <a:fillRect/>
          </a:stretch>
        </p:blipFill>
        <p:spPr bwMode="auto">
          <a:xfrm>
            <a:off x="3048000" y="1501776"/>
            <a:ext cx="6172200" cy="4195763"/>
          </a:xfrm>
          <a:prstGeom prst="rect">
            <a:avLst/>
          </a:prstGeom>
          <a:noFill/>
          <a:ln w="38100">
            <a:solidFill>
              <a:schemeClr val="tx1"/>
            </a:solidFill>
            <a:miter lim="800000"/>
            <a:headEnd/>
            <a:tailEnd/>
          </a:ln>
          <a:extLst>
            <a:ext uri="{909E8E84-426E-40DD-AFC4-6F175D3DCCD1}">
              <a14:hiddenFill xmlns:a14="http://schemas.microsoft.com/office/drawing/2010/main">
                <a:solidFill>
                  <a:srgbClr val="FFFFFF"/>
                </a:solidFill>
              </a14:hiddenFill>
            </a:ext>
          </a:extLst>
        </p:spPr>
      </p:pic>
      <p:pic>
        <p:nvPicPr>
          <p:cNvPr id="24597" name="Picture 26" descr="cong nhan cao su tre em.jpg"/>
          <p:cNvPicPr>
            <a:picLocks noChangeAspect="1"/>
          </p:cNvPicPr>
          <p:nvPr/>
        </p:nvPicPr>
        <p:blipFill>
          <a:blip r:embed="rId8">
            <a:extLst>
              <a:ext uri="{28A0092B-C50C-407E-A947-70E740481C1C}">
                <a14:useLocalDpi xmlns:a14="http://schemas.microsoft.com/office/drawing/2010/main" val="0"/>
              </a:ext>
            </a:extLst>
          </a:blip>
          <a:srcRect b="4607"/>
          <a:stretch>
            <a:fillRect/>
          </a:stretch>
        </p:blipFill>
        <p:spPr bwMode="auto">
          <a:xfrm>
            <a:off x="3048000" y="1501775"/>
            <a:ext cx="6172200" cy="4152900"/>
          </a:xfrm>
          <a:prstGeom prst="rect">
            <a:avLst/>
          </a:prstGeom>
          <a:noFill/>
          <a:ln w="38100">
            <a:solidFill>
              <a:srgbClr val="000000"/>
            </a:solidFill>
            <a:miter lim="800000"/>
            <a:headEnd/>
            <a:tailEnd/>
          </a:ln>
          <a:extLst>
            <a:ext uri="{909E8E84-426E-40DD-AFC4-6F175D3DCCD1}">
              <a14:hiddenFill xmlns:a14="http://schemas.microsoft.com/office/drawing/2010/main">
                <a:solidFill>
                  <a:srgbClr val="FFFFFF"/>
                </a:solidFill>
              </a14:hiddenFill>
            </a:ext>
          </a:extLst>
        </p:spPr>
      </p:pic>
      <p:pic>
        <p:nvPicPr>
          <p:cNvPr id="37" name="Picture 3" descr="DAU DOC HA THANH THAT BAI.jpg"/>
          <p:cNvPicPr>
            <a:picLocks noChangeAspect="1"/>
          </p:cNvPicPr>
          <p:nvPr/>
        </p:nvPicPr>
        <p:blipFill>
          <a:blip r:embed="rId9"/>
          <a:srcRect b="5151"/>
          <a:stretch>
            <a:fillRect/>
          </a:stretch>
        </p:blipFill>
        <p:spPr bwMode="auto">
          <a:xfrm>
            <a:off x="3048001" y="1501775"/>
            <a:ext cx="6232525" cy="4211638"/>
          </a:xfrm>
          <a:prstGeom prst="rect">
            <a:avLst/>
          </a:prstGeom>
          <a:noFill/>
          <a:ln w="38100">
            <a:solidFill>
              <a:schemeClr val="tx1">
                <a:lumMod val="75000"/>
              </a:schemeClr>
            </a:solidFill>
            <a:miter lim="800000"/>
            <a:headEnd/>
            <a:tailEnd/>
          </a:ln>
        </p:spPr>
      </p:pic>
      <p:pic>
        <p:nvPicPr>
          <p:cNvPr id="24599" name="Picture 18" descr="hoa lo"/>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3048000" y="1425575"/>
            <a:ext cx="6248400" cy="4179888"/>
          </a:xfrm>
          <a:prstGeom prst="rect">
            <a:avLst/>
          </a:prstGeom>
          <a:noFill/>
          <a:ln w="38100">
            <a:solidFill>
              <a:srgbClr val="000000"/>
            </a:solidFill>
            <a:miter lim="800000"/>
            <a:headEnd/>
            <a:tailEnd/>
          </a:ln>
          <a:effectLst>
            <a:outerShdw dist="139700" dir="2700000" algn="tl" rotWithShape="0">
              <a:srgbClr val="333333">
                <a:alpha val="64998"/>
              </a:srgbClr>
            </a:outerShdw>
          </a:effectLst>
          <a:extLst>
            <a:ext uri="{909E8E84-426E-40DD-AFC4-6F175D3DCCD1}">
              <a14:hiddenFill xmlns:a14="http://schemas.microsoft.com/office/drawing/2010/main">
                <a:solidFill>
                  <a:srgbClr val="FFFFFF"/>
                </a:solidFill>
              </a14:hiddenFill>
            </a:ext>
          </a:extLst>
        </p:spPr>
      </p:pic>
      <p:sp>
        <p:nvSpPr>
          <p:cNvPr id="145419" name="Rectangle 11"/>
          <p:cNvSpPr>
            <a:spLocks noChangeArrowheads="1"/>
          </p:cNvSpPr>
          <p:nvPr/>
        </p:nvSpPr>
        <p:spPr bwMode="auto">
          <a:xfrm>
            <a:off x="1820864" y="381001"/>
            <a:ext cx="8720137" cy="549275"/>
          </a:xfrm>
          <a:prstGeom prst="rect">
            <a:avLst/>
          </a:prstGeom>
          <a:noFill/>
          <a:ln w="9525">
            <a:noFill/>
            <a:miter lim="800000"/>
            <a:headEnd/>
            <a:tailEnd/>
          </a:ln>
          <a:effectLst>
            <a:prstShdw prst="shdw17" dist="17961" dir="2700000">
              <a:schemeClr val="accent1">
                <a:gamma/>
                <a:shade val="60000"/>
                <a:invGamma/>
                <a:alpha val="50000"/>
              </a:schemeClr>
            </a:prstShdw>
          </a:effectLst>
        </p:spPr>
        <p:txBody>
          <a:bodyPr wrap="none">
            <a:spAutoFit/>
          </a:bodyPr>
          <a:lstStyle/>
          <a:p>
            <a:pPr algn="ctr" fontAlgn="base">
              <a:spcBef>
                <a:spcPct val="0"/>
              </a:spcBef>
              <a:spcAft>
                <a:spcPct val="0"/>
              </a:spcAft>
              <a:defRPr/>
            </a:pPr>
            <a:r>
              <a:rPr lang="en-US" sz="3000" b="1">
                <a:solidFill>
                  <a:srgbClr val="0000FF"/>
                </a:solidFill>
                <a:latin typeface="Arial" charset="0"/>
                <a:cs typeface="Arial" charset="0"/>
              </a:rPr>
              <a:t>- Xã hội Việt Nam cuối thế kỷ XIX đầu thế kỷ XX</a:t>
            </a:r>
          </a:p>
        </p:txBody>
      </p:sp>
      <p:sp>
        <p:nvSpPr>
          <p:cNvPr id="145420" name="Text Box 12">
            <a:hlinkClick r:id="rId11" action="ppaction://hlinkfile"/>
          </p:cNvPr>
          <p:cNvSpPr txBox="1">
            <a:spLocks noChangeArrowheads="1"/>
          </p:cNvSpPr>
          <p:nvPr/>
        </p:nvSpPr>
        <p:spPr bwMode="auto">
          <a:xfrm>
            <a:off x="5105400" y="6149975"/>
            <a:ext cx="2971800" cy="304800"/>
          </a:xfrm>
          <a:prstGeom prst="rect">
            <a:avLst/>
          </a:prstGeom>
          <a:noFill/>
          <a:ln w="9525">
            <a:noFill/>
            <a:miter lim="800000"/>
            <a:headEnd/>
            <a:tailEnd/>
          </a:ln>
          <a:effectLst>
            <a:prstShdw prst="shdw17" dist="17961" dir="2700000">
              <a:schemeClr val="accent1">
                <a:gamma/>
                <a:shade val="60000"/>
                <a:invGamma/>
                <a:alpha val="50000"/>
              </a:schemeClr>
            </a:prstShdw>
          </a:effectLst>
        </p:spPr>
        <p:txBody>
          <a:bodyPr>
            <a:spAutoFit/>
          </a:bodyPr>
          <a:lstStyle/>
          <a:p>
            <a:pPr algn="just" fontAlgn="base">
              <a:spcBef>
                <a:spcPct val="50000"/>
              </a:spcBef>
              <a:spcAft>
                <a:spcPct val="0"/>
              </a:spcAft>
              <a:defRPr/>
            </a:pPr>
            <a:r>
              <a:rPr lang="en-US" sz="1400" b="1">
                <a:solidFill>
                  <a:srgbClr val="000000"/>
                </a:solidFill>
                <a:latin typeface="Arial" charset="0"/>
                <a:cs typeface="Arial" charset="0"/>
              </a:rPr>
              <a:t>Tình cảnh người dân thuộc địa</a:t>
            </a:r>
          </a:p>
        </p:txBody>
      </p:sp>
      <p:grpSp>
        <p:nvGrpSpPr>
          <p:cNvPr id="32781" name="Group 13"/>
          <p:cNvGrpSpPr>
            <a:grpSpLocks/>
          </p:cNvGrpSpPr>
          <p:nvPr/>
        </p:nvGrpSpPr>
        <p:grpSpPr bwMode="auto">
          <a:xfrm>
            <a:off x="9677401" y="6723064"/>
            <a:ext cx="969963" cy="134937"/>
            <a:chOff x="249" y="3884"/>
            <a:chExt cx="990" cy="173"/>
          </a:xfrm>
        </p:grpSpPr>
        <p:sp>
          <p:nvSpPr>
            <p:cNvPr id="32783" name="AutoShape 14">
              <a:hlinkClick r:id="" action="ppaction://hlinkshowjump?jump=firstslide" highlightClick="1"/>
            </p:cNvPr>
            <p:cNvSpPr>
              <a:spLocks noChangeArrowheads="1"/>
            </p:cNvSpPr>
            <p:nvPr/>
          </p:nvSpPr>
          <p:spPr bwMode="auto">
            <a:xfrm>
              <a:off x="249" y="3884"/>
              <a:ext cx="173" cy="173"/>
            </a:xfrm>
            <a:prstGeom prst="actionButtonBeginning">
              <a:avLst/>
            </a:prstGeom>
            <a:solidFill>
              <a:schemeClr val="bg2"/>
            </a:solidFill>
            <a:ln w="9525">
              <a:solidFill>
                <a:srgbClr val="FFFFFF"/>
              </a:solidFill>
              <a:miter lim="800000"/>
              <a:headEnd/>
              <a:tailEnd/>
            </a:ln>
          </p:spPr>
          <p:txBody>
            <a:bodyPr wrap="none" anchor="ctr"/>
            <a:lstStyle>
              <a:lvl1pPr algn="just">
                <a:lnSpc>
                  <a:spcPct val="120000"/>
                </a:lnSpc>
                <a:spcBef>
                  <a:spcPct val="20000"/>
                </a:spcBef>
                <a:buChar char="•"/>
                <a:defRPr sz="2400" b="1">
                  <a:solidFill>
                    <a:srgbClr val="663300"/>
                  </a:solidFill>
                  <a:latin typeface="Times New Roman" panose="02020603050405020304" pitchFamily="18" charset="0"/>
                </a:defRPr>
              </a:lvl1pPr>
              <a:lvl2pPr marL="742950" indent="-285750" algn="just">
                <a:lnSpc>
                  <a:spcPct val="120000"/>
                </a:lnSpc>
                <a:spcBef>
                  <a:spcPct val="20000"/>
                </a:spcBef>
                <a:buChar char="–"/>
                <a:defRPr sz="2400" b="1">
                  <a:solidFill>
                    <a:srgbClr val="006666"/>
                  </a:solidFill>
                  <a:latin typeface="Times New Roman" panose="02020603050405020304" pitchFamily="18" charset="0"/>
                </a:defRPr>
              </a:lvl2pPr>
              <a:lvl3pPr marL="1143000" indent="-228600" algn="just">
                <a:lnSpc>
                  <a:spcPct val="120000"/>
                </a:lnSpc>
                <a:spcBef>
                  <a:spcPct val="20000"/>
                </a:spcBef>
                <a:buChar char="•"/>
                <a:defRPr sz="2400" b="1">
                  <a:solidFill>
                    <a:schemeClr val="folHlink"/>
                  </a:solidFill>
                  <a:latin typeface="Times New Roman" panose="02020603050405020304" pitchFamily="18" charset="0"/>
                </a:defRPr>
              </a:lvl3pPr>
              <a:lvl4pPr marL="1600200" indent="-228600" algn="just">
                <a:lnSpc>
                  <a:spcPct val="120000"/>
                </a:lnSpc>
                <a:spcBef>
                  <a:spcPct val="20000"/>
                </a:spcBef>
                <a:buChar char="–"/>
                <a:defRPr sz="2400" b="1">
                  <a:solidFill>
                    <a:schemeClr val="folHlink"/>
                  </a:solidFill>
                  <a:latin typeface="Times New Roman" panose="02020603050405020304" pitchFamily="18" charset="0"/>
                </a:defRPr>
              </a:lvl4pPr>
              <a:lvl5pPr marL="2057400" indent="-228600" algn="just">
                <a:lnSpc>
                  <a:spcPct val="120000"/>
                </a:lnSpc>
                <a:spcBef>
                  <a:spcPct val="20000"/>
                </a:spcBef>
                <a:buChar char="»"/>
                <a:defRPr sz="2400" b="1">
                  <a:solidFill>
                    <a:schemeClr val="folHlink"/>
                  </a:solidFill>
                  <a:latin typeface="Times New Roman" panose="02020603050405020304" pitchFamily="18" charset="0"/>
                </a:defRPr>
              </a:lvl5pPr>
              <a:lvl6pPr marL="2514600" indent="-2286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6pPr>
              <a:lvl7pPr marL="2971800" indent="-2286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7pPr>
              <a:lvl8pPr marL="3429000" indent="-2286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8pPr>
              <a:lvl9pPr marL="3886200" indent="-2286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9pPr>
            </a:lstStyle>
            <a:p>
              <a:pPr algn="ctr" fontAlgn="base">
                <a:lnSpc>
                  <a:spcPct val="100000"/>
                </a:lnSpc>
                <a:spcBef>
                  <a:spcPct val="0"/>
                </a:spcBef>
                <a:spcAft>
                  <a:spcPct val="0"/>
                </a:spcAft>
                <a:buFontTx/>
                <a:buNone/>
              </a:pPr>
              <a:endParaRPr lang="vi-VN" altLang="vi-VN" sz="2800" i="1">
                <a:solidFill>
                  <a:srgbClr val="000000"/>
                </a:solidFill>
              </a:endParaRPr>
            </a:p>
          </p:txBody>
        </p:sp>
        <p:sp>
          <p:nvSpPr>
            <p:cNvPr id="32784" name="AutoShape 15">
              <a:hlinkClick r:id="" action="ppaction://hlinkshowjump?jump=previousslide" highlightClick="1"/>
            </p:cNvPr>
            <p:cNvSpPr>
              <a:spLocks noChangeArrowheads="1"/>
            </p:cNvSpPr>
            <p:nvPr/>
          </p:nvSpPr>
          <p:spPr bwMode="auto">
            <a:xfrm>
              <a:off x="453" y="3884"/>
              <a:ext cx="173" cy="173"/>
            </a:xfrm>
            <a:prstGeom prst="actionButtonBackPrevious">
              <a:avLst/>
            </a:prstGeom>
            <a:solidFill>
              <a:schemeClr val="bg2"/>
            </a:solidFill>
            <a:ln w="9525">
              <a:solidFill>
                <a:srgbClr val="FFFFFF"/>
              </a:solidFill>
              <a:miter lim="800000"/>
              <a:headEnd/>
              <a:tailEnd/>
            </a:ln>
          </p:spPr>
          <p:txBody>
            <a:bodyPr wrap="none" anchor="ctr"/>
            <a:lstStyle>
              <a:lvl1pPr algn="just">
                <a:lnSpc>
                  <a:spcPct val="120000"/>
                </a:lnSpc>
                <a:spcBef>
                  <a:spcPct val="20000"/>
                </a:spcBef>
                <a:buChar char="•"/>
                <a:defRPr sz="2400" b="1">
                  <a:solidFill>
                    <a:srgbClr val="663300"/>
                  </a:solidFill>
                  <a:latin typeface="Times New Roman" panose="02020603050405020304" pitchFamily="18" charset="0"/>
                </a:defRPr>
              </a:lvl1pPr>
              <a:lvl2pPr marL="742950" indent="-285750" algn="just">
                <a:lnSpc>
                  <a:spcPct val="120000"/>
                </a:lnSpc>
                <a:spcBef>
                  <a:spcPct val="20000"/>
                </a:spcBef>
                <a:buChar char="–"/>
                <a:defRPr sz="2400" b="1">
                  <a:solidFill>
                    <a:srgbClr val="006666"/>
                  </a:solidFill>
                  <a:latin typeface="Times New Roman" panose="02020603050405020304" pitchFamily="18" charset="0"/>
                </a:defRPr>
              </a:lvl2pPr>
              <a:lvl3pPr marL="1143000" indent="-228600" algn="just">
                <a:lnSpc>
                  <a:spcPct val="120000"/>
                </a:lnSpc>
                <a:spcBef>
                  <a:spcPct val="20000"/>
                </a:spcBef>
                <a:buChar char="•"/>
                <a:defRPr sz="2400" b="1">
                  <a:solidFill>
                    <a:schemeClr val="folHlink"/>
                  </a:solidFill>
                  <a:latin typeface="Times New Roman" panose="02020603050405020304" pitchFamily="18" charset="0"/>
                </a:defRPr>
              </a:lvl3pPr>
              <a:lvl4pPr marL="1600200" indent="-228600" algn="just">
                <a:lnSpc>
                  <a:spcPct val="120000"/>
                </a:lnSpc>
                <a:spcBef>
                  <a:spcPct val="20000"/>
                </a:spcBef>
                <a:buChar char="–"/>
                <a:defRPr sz="2400" b="1">
                  <a:solidFill>
                    <a:schemeClr val="folHlink"/>
                  </a:solidFill>
                  <a:latin typeface="Times New Roman" panose="02020603050405020304" pitchFamily="18" charset="0"/>
                </a:defRPr>
              </a:lvl4pPr>
              <a:lvl5pPr marL="2057400" indent="-228600" algn="just">
                <a:lnSpc>
                  <a:spcPct val="120000"/>
                </a:lnSpc>
                <a:spcBef>
                  <a:spcPct val="20000"/>
                </a:spcBef>
                <a:buChar char="»"/>
                <a:defRPr sz="2400" b="1">
                  <a:solidFill>
                    <a:schemeClr val="folHlink"/>
                  </a:solidFill>
                  <a:latin typeface="Times New Roman" panose="02020603050405020304" pitchFamily="18" charset="0"/>
                </a:defRPr>
              </a:lvl5pPr>
              <a:lvl6pPr marL="2514600" indent="-2286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6pPr>
              <a:lvl7pPr marL="2971800" indent="-2286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7pPr>
              <a:lvl8pPr marL="3429000" indent="-2286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8pPr>
              <a:lvl9pPr marL="3886200" indent="-2286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9pPr>
            </a:lstStyle>
            <a:p>
              <a:pPr algn="ctr" fontAlgn="base">
                <a:lnSpc>
                  <a:spcPct val="100000"/>
                </a:lnSpc>
                <a:spcBef>
                  <a:spcPct val="0"/>
                </a:spcBef>
                <a:spcAft>
                  <a:spcPct val="0"/>
                </a:spcAft>
                <a:buFontTx/>
                <a:buNone/>
              </a:pPr>
              <a:endParaRPr lang="vi-VN" altLang="vi-VN" sz="2800" i="1">
                <a:solidFill>
                  <a:srgbClr val="000000"/>
                </a:solidFill>
              </a:endParaRPr>
            </a:p>
          </p:txBody>
        </p:sp>
        <p:sp>
          <p:nvSpPr>
            <p:cNvPr id="32785" name="AutoShape 16">
              <a:hlinkClick r:id="" action="ppaction://hlinkshowjump?jump=nextslide" highlightClick="1"/>
            </p:cNvPr>
            <p:cNvSpPr>
              <a:spLocks noChangeArrowheads="1"/>
            </p:cNvSpPr>
            <p:nvPr/>
          </p:nvSpPr>
          <p:spPr bwMode="auto">
            <a:xfrm>
              <a:off x="657" y="3884"/>
              <a:ext cx="173" cy="173"/>
            </a:xfrm>
            <a:prstGeom prst="actionButtonForwardNext">
              <a:avLst/>
            </a:prstGeom>
            <a:solidFill>
              <a:schemeClr val="bg2"/>
            </a:solidFill>
            <a:ln w="9525">
              <a:solidFill>
                <a:srgbClr val="FFFFFF"/>
              </a:solidFill>
              <a:miter lim="800000"/>
              <a:headEnd/>
              <a:tailEnd/>
            </a:ln>
          </p:spPr>
          <p:txBody>
            <a:bodyPr wrap="none" anchor="ctr"/>
            <a:lstStyle>
              <a:lvl1pPr algn="just">
                <a:lnSpc>
                  <a:spcPct val="120000"/>
                </a:lnSpc>
                <a:spcBef>
                  <a:spcPct val="20000"/>
                </a:spcBef>
                <a:buChar char="•"/>
                <a:defRPr sz="2400" b="1">
                  <a:solidFill>
                    <a:srgbClr val="663300"/>
                  </a:solidFill>
                  <a:latin typeface="Times New Roman" panose="02020603050405020304" pitchFamily="18" charset="0"/>
                </a:defRPr>
              </a:lvl1pPr>
              <a:lvl2pPr marL="742950" indent="-285750" algn="just">
                <a:lnSpc>
                  <a:spcPct val="120000"/>
                </a:lnSpc>
                <a:spcBef>
                  <a:spcPct val="20000"/>
                </a:spcBef>
                <a:buChar char="–"/>
                <a:defRPr sz="2400" b="1">
                  <a:solidFill>
                    <a:srgbClr val="006666"/>
                  </a:solidFill>
                  <a:latin typeface="Times New Roman" panose="02020603050405020304" pitchFamily="18" charset="0"/>
                </a:defRPr>
              </a:lvl2pPr>
              <a:lvl3pPr marL="1143000" indent="-228600" algn="just">
                <a:lnSpc>
                  <a:spcPct val="120000"/>
                </a:lnSpc>
                <a:spcBef>
                  <a:spcPct val="20000"/>
                </a:spcBef>
                <a:buChar char="•"/>
                <a:defRPr sz="2400" b="1">
                  <a:solidFill>
                    <a:schemeClr val="folHlink"/>
                  </a:solidFill>
                  <a:latin typeface="Times New Roman" panose="02020603050405020304" pitchFamily="18" charset="0"/>
                </a:defRPr>
              </a:lvl3pPr>
              <a:lvl4pPr marL="1600200" indent="-228600" algn="just">
                <a:lnSpc>
                  <a:spcPct val="120000"/>
                </a:lnSpc>
                <a:spcBef>
                  <a:spcPct val="20000"/>
                </a:spcBef>
                <a:buChar char="–"/>
                <a:defRPr sz="2400" b="1">
                  <a:solidFill>
                    <a:schemeClr val="folHlink"/>
                  </a:solidFill>
                  <a:latin typeface="Times New Roman" panose="02020603050405020304" pitchFamily="18" charset="0"/>
                </a:defRPr>
              </a:lvl4pPr>
              <a:lvl5pPr marL="2057400" indent="-228600" algn="just">
                <a:lnSpc>
                  <a:spcPct val="120000"/>
                </a:lnSpc>
                <a:spcBef>
                  <a:spcPct val="20000"/>
                </a:spcBef>
                <a:buChar char="»"/>
                <a:defRPr sz="2400" b="1">
                  <a:solidFill>
                    <a:schemeClr val="folHlink"/>
                  </a:solidFill>
                  <a:latin typeface="Times New Roman" panose="02020603050405020304" pitchFamily="18" charset="0"/>
                </a:defRPr>
              </a:lvl5pPr>
              <a:lvl6pPr marL="2514600" indent="-2286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6pPr>
              <a:lvl7pPr marL="2971800" indent="-2286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7pPr>
              <a:lvl8pPr marL="3429000" indent="-2286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8pPr>
              <a:lvl9pPr marL="3886200" indent="-2286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9pPr>
            </a:lstStyle>
            <a:p>
              <a:pPr algn="ctr" fontAlgn="base">
                <a:lnSpc>
                  <a:spcPct val="100000"/>
                </a:lnSpc>
                <a:spcBef>
                  <a:spcPct val="0"/>
                </a:spcBef>
                <a:spcAft>
                  <a:spcPct val="0"/>
                </a:spcAft>
                <a:buFontTx/>
                <a:buNone/>
              </a:pPr>
              <a:endParaRPr lang="vi-VN" altLang="vi-VN" sz="2800" i="1">
                <a:solidFill>
                  <a:srgbClr val="000000"/>
                </a:solidFill>
              </a:endParaRPr>
            </a:p>
          </p:txBody>
        </p:sp>
        <p:sp>
          <p:nvSpPr>
            <p:cNvPr id="32786" name="AutoShape 17">
              <a:hlinkClick r:id="" action="ppaction://hlinkshowjump?jump=lastslide" highlightClick="1"/>
            </p:cNvPr>
            <p:cNvSpPr>
              <a:spLocks noChangeArrowheads="1"/>
            </p:cNvSpPr>
            <p:nvPr/>
          </p:nvSpPr>
          <p:spPr bwMode="auto">
            <a:xfrm>
              <a:off x="862" y="3884"/>
              <a:ext cx="173" cy="173"/>
            </a:xfrm>
            <a:prstGeom prst="actionButtonEnd">
              <a:avLst/>
            </a:prstGeom>
            <a:solidFill>
              <a:schemeClr val="bg2"/>
            </a:solidFill>
            <a:ln w="9525">
              <a:solidFill>
                <a:srgbClr val="FFFFFF"/>
              </a:solidFill>
              <a:miter lim="800000"/>
              <a:headEnd/>
              <a:tailEnd/>
            </a:ln>
          </p:spPr>
          <p:txBody>
            <a:bodyPr wrap="none" anchor="ctr"/>
            <a:lstStyle>
              <a:lvl1pPr algn="just">
                <a:lnSpc>
                  <a:spcPct val="120000"/>
                </a:lnSpc>
                <a:spcBef>
                  <a:spcPct val="20000"/>
                </a:spcBef>
                <a:buChar char="•"/>
                <a:defRPr sz="2400" b="1">
                  <a:solidFill>
                    <a:srgbClr val="663300"/>
                  </a:solidFill>
                  <a:latin typeface="Times New Roman" panose="02020603050405020304" pitchFamily="18" charset="0"/>
                </a:defRPr>
              </a:lvl1pPr>
              <a:lvl2pPr marL="742950" indent="-285750" algn="just">
                <a:lnSpc>
                  <a:spcPct val="120000"/>
                </a:lnSpc>
                <a:spcBef>
                  <a:spcPct val="20000"/>
                </a:spcBef>
                <a:buChar char="–"/>
                <a:defRPr sz="2400" b="1">
                  <a:solidFill>
                    <a:srgbClr val="006666"/>
                  </a:solidFill>
                  <a:latin typeface="Times New Roman" panose="02020603050405020304" pitchFamily="18" charset="0"/>
                </a:defRPr>
              </a:lvl2pPr>
              <a:lvl3pPr marL="1143000" indent="-228600" algn="just">
                <a:lnSpc>
                  <a:spcPct val="120000"/>
                </a:lnSpc>
                <a:spcBef>
                  <a:spcPct val="20000"/>
                </a:spcBef>
                <a:buChar char="•"/>
                <a:defRPr sz="2400" b="1">
                  <a:solidFill>
                    <a:schemeClr val="folHlink"/>
                  </a:solidFill>
                  <a:latin typeface="Times New Roman" panose="02020603050405020304" pitchFamily="18" charset="0"/>
                </a:defRPr>
              </a:lvl3pPr>
              <a:lvl4pPr marL="1600200" indent="-228600" algn="just">
                <a:lnSpc>
                  <a:spcPct val="120000"/>
                </a:lnSpc>
                <a:spcBef>
                  <a:spcPct val="20000"/>
                </a:spcBef>
                <a:buChar char="–"/>
                <a:defRPr sz="2400" b="1">
                  <a:solidFill>
                    <a:schemeClr val="folHlink"/>
                  </a:solidFill>
                  <a:latin typeface="Times New Roman" panose="02020603050405020304" pitchFamily="18" charset="0"/>
                </a:defRPr>
              </a:lvl4pPr>
              <a:lvl5pPr marL="2057400" indent="-228600" algn="just">
                <a:lnSpc>
                  <a:spcPct val="120000"/>
                </a:lnSpc>
                <a:spcBef>
                  <a:spcPct val="20000"/>
                </a:spcBef>
                <a:buChar char="»"/>
                <a:defRPr sz="2400" b="1">
                  <a:solidFill>
                    <a:schemeClr val="folHlink"/>
                  </a:solidFill>
                  <a:latin typeface="Times New Roman" panose="02020603050405020304" pitchFamily="18" charset="0"/>
                </a:defRPr>
              </a:lvl5pPr>
              <a:lvl6pPr marL="2514600" indent="-2286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6pPr>
              <a:lvl7pPr marL="2971800" indent="-2286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7pPr>
              <a:lvl8pPr marL="3429000" indent="-2286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8pPr>
              <a:lvl9pPr marL="3886200" indent="-2286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9pPr>
            </a:lstStyle>
            <a:p>
              <a:pPr algn="ctr" fontAlgn="base">
                <a:lnSpc>
                  <a:spcPct val="100000"/>
                </a:lnSpc>
                <a:spcBef>
                  <a:spcPct val="0"/>
                </a:spcBef>
                <a:spcAft>
                  <a:spcPct val="0"/>
                </a:spcAft>
                <a:buFontTx/>
                <a:buNone/>
              </a:pPr>
              <a:endParaRPr lang="vi-VN" altLang="vi-VN" sz="2800" i="1">
                <a:solidFill>
                  <a:srgbClr val="000000"/>
                </a:solidFill>
              </a:endParaRPr>
            </a:p>
          </p:txBody>
        </p:sp>
        <p:sp>
          <p:nvSpPr>
            <p:cNvPr id="32787" name="AutoShape 18">
              <a:hlinkClick r:id="" action="ppaction://hlinkshowjump?jump=lastslideviewed" highlightClick="1"/>
            </p:cNvPr>
            <p:cNvSpPr>
              <a:spLocks noChangeArrowheads="1"/>
            </p:cNvSpPr>
            <p:nvPr/>
          </p:nvSpPr>
          <p:spPr bwMode="auto">
            <a:xfrm>
              <a:off x="1066" y="3884"/>
              <a:ext cx="173" cy="173"/>
            </a:xfrm>
            <a:prstGeom prst="actionButtonReturn">
              <a:avLst/>
            </a:prstGeom>
            <a:solidFill>
              <a:schemeClr val="bg2"/>
            </a:solidFill>
            <a:ln w="9525">
              <a:solidFill>
                <a:srgbClr val="FFFFFF"/>
              </a:solidFill>
              <a:miter lim="800000"/>
              <a:headEnd/>
              <a:tailEnd/>
            </a:ln>
          </p:spPr>
          <p:txBody>
            <a:bodyPr wrap="none" anchor="ctr"/>
            <a:lstStyle>
              <a:lvl1pPr algn="just">
                <a:lnSpc>
                  <a:spcPct val="120000"/>
                </a:lnSpc>
                <a:spcBef>
                  <a:spcPct val="20000"/>
                </a:spcBef>
                <a:buChar char="•"/>
                <a:defRPr sz="2400" b="1">
                  <a:solidFill>
                    <a:srgbClr val="663300"/>
                  </a:solidFill>
                  <a:latin typeface="Times New Roman" panose="02020603050405020304" pitchFamily="18" charset="0"/>
                </a:defRPr>
              </a:lvl1pPr>
              <a:lvl2pPr marL="742950" indent="-285750" algn="just">
                <a:lnSpc>
                  <a:spcPct val="120000"/>
                </a:lnSpc>
                <a:spcBef>
                  <a:spcPct val="20000"/>
                </a:spcBef>
                <a:buChar char="–"/>
                <a:defRPr sz="2400" b="1">
                  <a:solidFill>
                    <a:srgbClr val="006666"/>
                  </a:solidFill>
                  <a:latin typeface="Times New Roman" panose="02020603050405020304" pitchFamily="18" charset="0"/>
                </a:defRPr>
              </a:lvl2pPr>
              <a:lvl3pPr marL="1143000" indent="-228600" algn="just">
                <a:lnSpc>
                  <a:spcPct val="120000"/>
                </a:lnSpc>
                <a:spcBef>
                  <a:spcPct val="20000"/>
                </a:spcBef>
                <a:buChar char="•"/>
                <a:defRPr sz="2400" b="1">
                  <a:solidFill>
                    <a:schemeClr val="folHlink"/>
                  </a:solidFill>
                  <a:latin typeface="Times New Roman" panose="02020603050405020304" pitchFamily="18" charset="0"/>
                </a:defRPr>
              </a:lvl3pPr>
              <a:lvl4pPr marL="1600200" indent="-228600" algn="just">
                <a:lnSpc>
                  <a:spcPct val="120000"/>
                </a:lnSpc>
                <a:spcBef>
                  <a:spcPct val="20000"/>
                </a:spcBef>
                <a:buChar char="–"/>
                <a:defRPr sz="2400" b="1">
                  <a:solidFill>
                    <a:schemeClr val="folHlink"/>
                  </a:solidFill>
                  <a:latin typeface="Times New Roman" panose="02020603050405020304" pitchFamily="18" charset="0"/>
                </a:defRPr>
              </a:lvl4pPr>
              <a:lvl5pPr marL="2057400" indent="-228600" algn="just">
                <a:lnSpc>
                  <a:spcPct val="120000"/>
                </a:lnSpc>
                <a:spcBef>
                  <a:spcPct val="20000"/>
                </a:spcBef>
                <a:buChar char="»"/>
                <a:defRPr sz="2400" b="1">
                  <a:solidFill>
                    <a:schemeClr val="folHlink"/>
                  </a:solidFill>
                  <a:latin typeface="Times New Roman" panose="02020603050405020304" pitchFamily="18" charset="0"/>
                </a:defRPr>
              </a:lvl5pPr>
              <a:lvl6pPr marL="2514600" indent="-2286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6pPr>
              <a:lvl7pPr marL="2971800" indent="-2286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7pPr>
              <a:lvl8pPr marL="3429000" indent="-2286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8pPr>
              <a:lvl9pPr marL="3886200" indent="-2286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9pPr>
            </a:lstStyle>
            <a:p>
              <a:pPr algn="ctr" fontAlgn="base">
                <a:lnSpc>
                  <a:spcPct val="100000"/>
                </a:lnSpc>
                <a:spcBef>
                  <a:spcPct val="0"/>
                </a:spcBef>
                <a:spcAft>
                  <a:spcPct val="0"/>
                </a:spcAft>
                <a:buFontTx/>
                <a:buNone/>
              </a:pPr>
              <a:endParaRPr lang="vi-VN" altLang="vi-VN" sz="2800" i="1">
                <a:solidFill>
                  <a:srgbClr val="000000"/>
                </a:solidFill>
              </a:endParaRPr>
            </a:p>
          </p:txBody>
        </p:sp>
      </p:grpSp>
      <p:pic>
        <p:nvPicPr>
          <p:cNvPr id="145427" name="Picture 19" descr="Thu_cap_(1908)_"/>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3048000" y="1425575"/>
            <a:ext cx="6248400" cy="4191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58703686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9" presetClass="entr" presetSubtype="0" decel="100000" fill="hold" nodeType="clickEffect">
                                  <p:stCondLst>
                                    <p:cond delay="0"/>
                                  </p:stCondLst>
                                  <p:childTnLst>
                                    <p:set>
                                      <p:cBhvr>
                                        <p:cTn id="6" dur="1" fill="hold">
                                          <p:stCondLst>
                                            <p:cond delay="0"/>
                                          </p:stCondLst>
                                        </p:cTn>
                                        <p:tgtEl>
                                          <p:spTgt spid="145414"/>
                                        </p:tgtEl>
                                        <p:attrNameLst>
                                          <p:attrName>style.visibility</p:attrName>
                                        </p:attrNameLst>
                                      </p:cBhvr>
                                      <p:to>
                                        <p:strVal val="visible"/>
                                      </p:to>
                                    </p:set>
                                    <p:anim calcmode="lin" valueType="num">
                                      <p:cBhvr>
                                        <p:cTn id="7" dur="500" fill="hold"/>
                                        <p:tgtEl>
                                          <p:spTgt spid="145414"/>
                                        </p:tgtEl>
                                        <p:attrNameLst>
                                          <p:attrName>ppt_w</p:attrName>
                                        </p:attrNameLst>
                                      </p:cBhvr>
                                      <p:tavLst>
                                        <p:tav tm="0">
                                          <p:val>
                                            <p:fltVal val="0"/>
                                          </p:val>
                                        </p:tav>
                                        <p:tav tm="100000">
                                          <p:val>
                                            <p:strVal val="#ppt_w"/>
                                          </p:val>
                                        </p:tav>
                                      </p:tavLst>
                                    </p:anim>
                                    <p:anim calcmode="lin" valueType="num">
                                      <p:cBhvr>
                                        <p:cTn id="8" dur="500" fill="hold"/>
                                        <p:tgtEl>
                                          <p:spTgt spid="145414"/>
                                        </p:tgtEl>
                                        <p:attrNameLst>
                                          <p:attrName>ppt_h</p:attrName>
                                        </p:attrNameLst>
                                      </p:cBhvr>
                                      <p:tavLst>
                                        <p:tav tm="0">
                                          <p:val>
                                            <p:fltVal val="0"/>
                                          </p:val>
                                        </p:tav>
                                        <p:tav tm="100000">
                                          <p:val>
                                            <p:strVal val="#ppt_h"/>
                                          </p:val>
                                        </p:tav>
                                      </p:tavLst>
                                    </p:anim>
                                    <p:anim calcmode="lin" valueType="num">
                                      <p:cBhvr>
                                        <p:cTn id="9" dur="500" fill="hold"/>
                                        <p:tgtEl>
                                          <p:spTgt spid="145414"/>
                                        </p:tgtEl>
                                        <p:attrNameLst>
                                          <p:attrName>style.rotation</p:attrName>
                                        </p:attrNameLst>
                                      </p:cBhvr>
                                      <p:tavLst>
                                        <p:tav tm="0">
                                          <p:val>
                                            <p:fltVal val="360"/>
                                          </p:val>
                                        </p:tav>
                                        <p:tav tm="100000">
                                          <p:val>
                                            <p:fltVal val="0"/>
                                          </p:val>
                                        </p:tav>
                                      </p:tavLst>
                                    </p:anim>
                                    <p:animEffect transition="in" filter="fade">
                                      <p:cBhvr>
                                        <p:cTn id="10" dur="500"/>
                                        <p:tgtEl>
                                          <p:spTgt spid="145414"/>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6" presetClass="entr" presetSubtype="16" fill="hold" nodeType="clickEffect">
                                  <p:stCondLst>
                                    <p:cond delay="0"/>
                                  </p:stCondLst>
                                  <p:childTnLst>
                                    <p:set>
                                      <p:cBhvr>
                                        <p:cTn id="14" dur="1" fill="hold">
                                          <p:stCondLst>
                                            <p:cond delay="0"/>
                                          </p:stCondLst>
                                        </p:cTn>
                                        <p:tgtEl>
                                          <p:spTgt spid="145415"/>
                                        </p:tgtEl>
                                        <p:attrNameLst>
                                          <p:attrName>style.visibility</p:attrName>
                                        </p:attrNameLst>
                                      </p:cBhvr>
                                      <p:to>
                                        <p:strVal val="visible"/>
                                      </p:to>
                                    </p:set>
                                    <p:animEffect transition="in" filter="circle(in)">
                                      <p:cBhvr>
                                        <p:cTn id="15" dur="500"/>
                                        <p:tgtEl>
                                          <p:spTgt spid="145415"/>
                                        </p:tgtEl>
                                      </p:cBhvr>
                                    </p:animEffect>
                                  </p:childTnLst>
                                </p:cTn>
                              </p:par>
                            </p:childTnLst>
                          </p:cTn>
                        </p:par>
                      </p:childTnLst>
                    </p:cTn>
                  </p:par>
                  <p:par>
                    <p:cTn id="16" fill="hold" nodeType="clickPar">
                      <p:stCondLst>
                        <p:cond delay="indefinite"/>
                      </p:stCondLst>
                      <p:childTnLst>
                        <p:par>
                          <p:cTn id="17" fill="hold" nodeType="withGroup">
                            <p:stCondLst>
                              <p:cond delay="0"/>
                            </p:stCondLst>
                            <p:childTnLst>
                              <p:par>
                                <p:cTn id="18" presetID="8" presetClass="entr" presetSubtype="16" fill="hold" nodeType="clickEffect">
                                  <p:stCondLst>
                                    <p:cond delay="0"/>
                                  </p:stCondLst>
                                  <p:childTnLst>
                                    <p:set>
                                      <p:cBhvr>
                                        <p:cTn id="19" dur="1" fill="hold">
                                          <p:stCondLst>
                                            <p:cond delay="0"/>
                                          </p:stCondLst>
                                        </p:cTn>
                                        <p:tgtEl>
                                          <p:spTgt spid="24597"/>
                                        </p:tgtEl>
                                        <p:attrNameLst>
                                          <p:attrName>style.visibility</p:attrName>
                                        </p:attrNameLst>
                                      </p:cBhvr>
                                      <p:to>
                                        <p:strVal val="visible"/>
                                      </p:to>
                                    </p:set>
                                    <p:animEffect transition="in" filter="diamond(in)">
                                      <p:cBhvr>
                                        <p:cTn id="20" dur="500"/>
                                        <p:tgtEl>
                                          <p:spTgt spid="24597"/>
                                        </p:tgtEl>
                                      </p:cBhvr>
                                    </p:animEffect>
                                  </p:childTnLst>
                                </p:cTn>
                              </p:par>
                            </p:childTnLst>
                          </p:cTn>
                        </p:par>
                      </p:childTnLst>
                    </p:cTn>
                  </p:par>
                  <p:par>
                    <p:cTn id="21" fill="hold" nodeType="clickPar">
                      <p:stCondLst>
                        <p:cond delay="indefinite"/>
                      </p:stCondLst>
                      <p:childTnLst>
                        <p:par>
                          <p:cTn id="22" fill="hold" nodeType="withGroup">
                            <p:stCondLst>
                              <p:cond delay="0"/>
                            </p:stCondLst>
                            <p:childTnLst>
                              <p:par>
                                <p:cTn id="23" presetID="51" presetClass="entr" presetSubtype="0" fill="hold" nodeType="clickEffect">
                                  <p:stCondLst>
                                    <p:cond delay="0"/>
                                  </p:stCondLst>
                                  <p:childTnLst>
                                    <p:set>
                                      <p:cBhvr>
                                        <p:cTn id="24" dur="1" fill="hold">
                                          <p:stCondLst>
                                            <p:cond delay="0"/>
                                          </p:stCondLst>
                                        </p:cTn>
                                        <p:tgtEl>
                                          <p:spTgt spid="37"/>
                                        </p:tgtEl>
                                        <p:attrNameLst>
                                          <p:attrName>style.visibility</p:attrName>
                                        </p:attrNameLst>
                                      </p:cBhvr>
                                      <p:to>
                                        <p:strVal val="visible"/>
                                      </p:to>
                                    </p:set>
                                    <p:animEffect transition="in" filter="fade">
                                      <p:cBhvr>
                                        <p:cTn id="25" dur="192" decel="100000"/>
                                        <p:tgtEl>
                                          <p:spTgt spid="37"/>
                                        </p:tgtEl>
                                      </p:cBhvr>
                                    </p:animEffect>
                                    <p:animScale>
                                      <p:cBhvr>
                                        <p:cTn id="26" dur="192" decel="100000"/>
                                        <p:tgtEl>
                                          <p:spTgt spid="37"/>
                                        </p:tgtEl>
                                      </p:cBhvr>
                                      <p:from x="10000" y="10000"/>
                                      <p:to x="200000" y="450000"/>
                                    </p:animScale>
                                    <p:animScale>
                                      <p:cBhvr>
                                        <p:cTn id="27" dur="308" accel="100000" fill="hold">
                                          <p:stCondLst>
                                            <p:cond delay="192"/>
                                          </p:stCondLst>
                                        </p:cTn>
                                        <p:tgtEl>
                                          <p:spTgt spid="37"/>
                                        </p:tgtEl>
                                      </p:cBhvr>
                                      <p:from x="200000" y="450000"/>
                                      <p:to x="100000" y="100000"/>
                                    </p:animScale>
                                    <p:set>
                                      <p:cBhvr>
                                        <p:cTn id="28" dur="192" fill="hold"/>
                                        <p:tgtEl>
                                          <p:spTgt spid="37"/>
                                        </p:tgtEl>
                                        <p:attrNameLst>
                                          <p:attrName>ppt_x</p:attrName>
                                        </p:attrNameLst>
                                      </p:cBhvr>
                                      <p:to>
                                        <p:strVal val="(0.5)"/>
                                      </p:to>
                                    </p:set>
                                    <p:anim from="(0.5)" to="(#ppt_x)" calcmode="lin" valueType="num">
                                      <p:cBhvr>
                                        <p:cTn id="29" dur="308" accel="100000" fill="hold">
                                          <p:stCondLst>
                                            <p:cond delay="192"/>
                                          </p:stCondLst>
                                        </p:cTn>
                                        <p:tgtEl>
                                          <p:spTgt spid="37"/>
                                        </p:tgtEl>
                                        <p:attrNameLst>
                                          <p:attrName>ppt_x</p:attrName>
                                        </p:attrNameLst>
                                      </p:cBhvr>
                                    </p:anim>
                                    <p:set>
                                      <p:cBhvr>
                                        <p:cTn id="30" dur="192" fill="hold"/>
                                        <p:tgtEl>
                                          <p:spTgt spid="37"/>
                                        </p:tgtEl>
                                        <p:attrNameLst>
                                          <p:attrName>ppt_y</p:attrName>
                                        </p:attrNameLst>
                                      </p:cBhvr>
                                      <p:to>
                                        <p:strVal val="(#ppt_y+0.4)"/>
                                      </p:to>
                                    </p:set>
                                    <p:anim from="(#ppt_y+0.4)" to="(#ppt_y)" calcmode="lin" valueType="num">
                                      <p:cBhvr>
                                        <p:cTn id="31" dur="308" accel="100000" fill="hold">
                                          <p:stCondLst>
                                            <p:cond delay="192"/>
                                          </p:stCondLst>
                                        </p:cTn>
                                        <p:tgtEl>
                                          <p:spTgt spid="37"/>
                                        </p:tgtEl>
                                        <p:attrNameLst>
                                          <p:attrName>ppt_y</p:attrName>
                                        </p:attrNameLst>
                                      </p:cBhvr>
                                    </p:anim>
                                  </p:childTnLst>
                                </p:cTn>
                              </p:par>
                            </p:childTnLst>
                          </p:cTn>
                        </p:par>
                      </p:childTnLst>
                    </p:cTn>
                  </p:par>
                  <p:par>
                    <p:cTn id="32" fill="hold" nodeType="clickPar">
                      <p:stCondLst>
                        <p:cond delay="indefinite"/>
                      </p:stCondLst>
                      <p:childTnLst>
                        <p:par>
                          <p:cTn id="33" fill="hold" nodeType="withGroup">
                            <p:stCondLst>
                              <p:cond delay="0"/>
                            </p:stCondLst>
                            <p:childTnLst>
                              <p:par>
                                <p:cTn id="34" presetID="51" presetClass="entr" presetSubtype="0" fill="hold" nodeType="clickEffect">
                                  <p:stCondLst>
                                    <p:cond delay="0"/>
                                  </p:stCondLst>
                                  <p:childTnLst>
                                    <p:set>
                                      <p:cBhvr>
                                        <p:cTn id="35" dur="1" fill="hold">
                                          <p:stCondLst>
                                            <p:cond delay="0"/>
                                          </p:stCondLst>
                                        </p:cTn>
                                        <p:tgtEl>
                                          <p:spTgt spid="24599"/>
                                        </p:tgtEl>
                                        <p:attrNameLst>
                                          <p:attrName>style.visibility</p:attrName>
                                        </p:attrNameLst>
                                      </p:cBhvr>
                                      <p:to>
                                        <p:strVal val="visible"/>
                                      </p:to>
                                    </p:set>
                                    <p:animEffect transition="in" filter="fade">
                                      <p:cBhvr>
                                        <p:cTn id="36" dur="192" decel="100000"/>
                                        <p:tgtEl>
                                          <p:spTgt spid="24599"/>
                                        </p:tgtEl>
                                      </p:cBhvr>
                                    </p:animEffect>
                                    <p:animScale>
                                      <p:cBhvr>
                                        <p:cTn id="37" dur="192" decel="100000"/>
                                        <p:tgtEl>
                                          <p:spTgt spid="24599"/>
                                        </p:tgtEl>
                                      </p:cBhvr>
                                      <p:from x="10000" y="10000"/>
                                      <p:to x="200000" y="450000"/>
                                    </p:animScale>
                                    <p:animScale>
                                      <p:cBhvr>
                                        <p:cTn id="38" dur="308" accel="100000" fill="hold">
                                          <p:stCondLst>
                                            <p:cond delay="192"/>
                                          </p:stCondLst>
                                        </p:cTn>
                                        <p:tgtEl>
                                          <p:spTgt spid="24599"/>
                                        </p:tgtEl>
                                      </p:cBhvr>
                                      <p:from x="200000" y="450000"/>
                                      <p:to x="100000" y="100000"/>
                                    </p:animScale>
                                    <p:set>
                                      <p:cBhvr>
                                        <p:cTn id="39" dur="192" fill="hold"/>
                                        <p:tgtEl>
                                          <p:spTgt spid="24599"/>
                                        </p:tgtEl>
                                        <p:attrNameLst>
                                          <p:attrName>ppt_x</p:attrName>
                                        </p:attrNameLst>
                                      </p:cBhvr>
                                      <p:to>
                                        <p:strVal val="(0.5)"/>
                                      </p:to>
                                    </p:set>
                                    <p:anim from="(0.5)" to="(#ppt_x)" calcmode="lin" valueType="num">
                                      <p:cBhvr>
                                        <p:cTn id="40" dur="308" accel="100000" fill="hold">
                                          <p:stCondLst>
                                            <p:cond delay="192"/>
                                          </p:stCondLst>
                                        </p:cTn>
                                        <p:tgtEl>
                                          <p:spTgt spid="24599"/>
                                        </p:tgtEl>
                                        <p:attrNameLst>
                                          <p:attrName>ppt_x</p:attrName>
                                        </p:attrNameLst>
                                      </p:cBhvr>
                                    </p:anim>
                                    <p:set>
                                      <p:cBhvr>
                                        <p:cTn id="41" dur="192" fill="hold"/>
                                        <p:tgtEl>
                                          <p:spTgt spid="24599"/>
                                        </p:tgtEl>
                                        <p:attrNameLst>
                                          <p:attrName>ppt_y</p:attrName>
                                        </p:attrNameLst>
                                      </p:cBhvr>
                                      <p:to>
                                        <p:strVal val="(#ppt_y+0.4)"/>
                                      </p:to>
                                    </p:set>
                                    <p:anim from="(#ppt_y+0.4)" to="(#ppt_y)" calcmode="lin" valueType="num">
                                      <p:cBhvr>
                                        <p:cTn id="42" dur="308" accel="100000" fill="hold">
                                          <p:stCondLst>
                                            <p:cond delay="192"/>
                                          </p:stCondLst>
                                        </p:cTn>
                                        <p:tgtEl>
                                          <p:spTgt spid="24599"/>
                                        </p:tgtEl>
                                        <p:attrNameLst>
                                          <p:attrName>ppt_y</p:attrName>
                                        </p:attrNameLst>
                                      </p:cBhvr>
                                    </p:anim>
                                  </p:childTnLst>
                                </p:cTn>
                              </p:par>
                            </p:childTnLst>
                          </p:cTn>
                        </p:par>
                      </p:childTnLst>
                    </p:cTn>
                  </p:par>
                  <p:par>
                    <p:cTn id="43" fill="hold" nodeType="clickPar">
                      <p:stCondLst>
                        <p:cond delay="indefinite"/>
                      </p:stCondLst>
                      <p:childTnLst>
                        <p:par>
                          <p:cTn id="44" fill="hold" nodeType="withGroup">
                            <p:stCondLst>
                              <p:cond delay="0"/>
                            </p:stCondLst>
                            <p:childTnLst>
                              <p:par>
                                <p:cTn id="45" presetID="31" presetClass="entr" presetSubtype="0" fill="hold" nodeType="clickEffect">
                                  <p:stCondLst>
                                    <p:cond delay="0"/>
                                  </p:stCondLst>
                                  <p:iterate type="lt">
                                    <p:tmPct val="5000"/>
                                  </p:iterate>
                                  <p:childTnLst>
                                    <p:set>
                                      <p:cBhvr>
                                        <p:cTn id="46" dur="1" fill="hold">
                                          <p:stCondLst>
                                            <p:cond delay="0"/>
                                          </p:stCondLst>
                                        </p:cTn>
                                        <p:tgtEl>
                                          <p:spTgt spid="145427"/>
                                        </p:tgtEl>
                                        <p:attrNameLst>
                                          <p:attrName>style.visibility</p:attrName>
                                        </p:attrNameLst>
                                      </p:cBhvr>
                                      <p:to>
                                        <p:strVal val="visible"/>
                                      </p:to>
                                    </p:set>
                                    <p:anim calcmode="lin" valueType="num">
                                      <p:cBhvr>
                                        <p:cTn id="47" dur="500" fill="hold"/>
                                        <p:tgtEl>
                                          <p:spTgt spid="145427"/>
                                        </p:tgtEl>
                                        <p:attrNameLst>
                                          <p:attrName>ppt_w</p:attrName>
                                        </p:attrNameLst>
                                      </p:cBhvr>
                                      <p:tavLst>
                                        <p:tav tm="0">
                                          <p:val>
                                            <p:fltVal val="0"/>
                                          </p:val>
                                        </p:tav>
                                        <p:tav tm="100000">
                                          <p:val>
                                            <p:strVal val="#ppt_w"/>
                                          </p:val>
                                        </p:tav>
                                      </p:tavLst>
                                    </p:anim>
                                    <p:anim calcmode="lin" valueType="num">
                                      <p:cBhvr>
                                        <p:cTn id="48" dur="500" fill="hold"/>
                                        <p:tgtEl>
                                          <p:spTgt spid="145427"/>
                                        </p:tgtEl>
                                        <p:attrNameLst>
                                          <p:attrName>ppt_h</p:attrName>
                                        </p:attrNameLst>
                                      </p:cBhvr>
                                      <p:tavLst>
                                        <p:tav tm="0">
                                          <p:val>
                                            <p:fltVal val="0"/>
                                          </p:val>
                                        </p:tav>
                                        <p:tav tm="100000">
                                          <p:val>
                                            <p:strVal val="#ppt_h"/>
                                          </p:val>
                                        </p:tav>
                                      </p:tavLst>
                                    </p:anim>
                                    <p:anim calcmode="lin" valueType="num">
                                      <p:cBhvr>
                                        <p:cTn id="49" dur="500" fill="hold"/>
                                        <p:tgtEl>
                                          <p:spTgt spid="145427"/>
                                        </p:tgtEl>
                                        <p:attrNameLst>
                                          <p:attrName>style.rotation</p:attrName>
                                        </p:attrNameLst>
                                      </p:cBhvr>
                                      <p:tavLst>
                                        <p:tav tm="0">
                                          <p:val>
                                            <p:fltVal val="90"/>
                                          </p:val>
                                        </p:tav>
                                        <p:tav tm="100000">
                                          <p:val>
                                            <p:fltVal val="0"/>
                                          </p:val>
                                        </p:tav>
                                      </p:tavLst>
                                    </p:anim>
                                    <p:animEffect transition="in" filter="fade">
                                      <p:cBhvr>
                                        <p:cTn id="50" dur="500"/>
                                        <p:tgtEl>
                                          <p:spTgt spid="1454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3794" name="Group 3"/>
          <p:cNvGrpSpPr>
            <a:grpSpLocks/>
          </p:cNvGrpSpPr>
          <p:nvPr/>
        </p:nvGrpSpPr>
        <p:grpSpPr bwMode="auto">
          <a:xfrm>
            <a:off x="1130300" y="1828800"/>
            <a:ext cx="10299700" cy="4572000"/>
            <a:chOff x="40" y="1152"/>
            <a:chExt cx="6008" cy="2880"/>
          </a:xfrm>
        </p:grpSpPr>
        <p:grpSp>
          <p:nvGrpSpPr>
            <p:cNvPr id="33799" name="Group 4"/>
            <p:cNvGrpSpPr>
              <a:grpSpLocks/>
            </p:cNvGrpSpPr>
            <p:nvPr/>
          </p:nvGrpSpPr>
          <p:grpSpPr bwMode="auto">
            <a:xfrm>
              <a:off x="40" y="1152"/>
              <a:ext cx="6008" cy="2880"/>
              <a:chOff x="-401" y="907"/>
              <a:chExt cx="6560" cy="3029"/>
            </a:xfrm>
          </p:grpSpPr>
          <p:sp>
            <p:nvSpPr>
              <p:cNvPr id="33801" name="Rectangle 5"/>
              <p:cNvSpPr>
                <a:spLocks noChangeArrowheads="1"/>
              </p:cNvSpPr>
              <p:nvPr/>
            </p:nvSpPr>
            <p:spPr bwMode="auto">
              <a:xfrm>
                <a:off x="4367" y="1200"/>
                <a:ext cx="1792" cy="816"/>
              </a:xfrm>
              <a:prstGeom prst="rect">
                <a:avLst/>
              </a:prstGeom>
              <a:solidFill>
                <a:srgbClr val="FFFF00"/>
              </a:solidFill>
              <a:ln w="9525">
                <a:miter lim="800000"/>
                <a:headEnd/>
                <a:tailEnd/>
              </a:ln>
              <a:scene3d>
                <a:camera prst="legacyObliqueTopLeft"/>
                <a:lightRig rig="legacyFlat3" dir="t"/>
              </a:scene3d>
              <a:sp3d extrusionH="430200" prstMaterial="legacyMatte">
                <a:bevelT w="13500" h="13500" prst="angle"/>
                <a:bevelB w="13500" h="13500" prst="angle"/>
                <a:extrusionClr>
                  <a:schemeClr val="accent1"/>
                </a:extrusionClr>
                <a:contourClr>
                  <a:srgbClr val="FFFF00"/>
                </a:contourClr>
              </a:sp3d>
            </p:spPr>
            <p:txBody>
              <a:bodyPr wrap="none" anchor="ctr">
                <a:flatTx/>
              </a:bodyPr>
              <a:lstStyle>
                <a:lvl1pPr algn="just">
                  <a:lnSpc>
                    <a:spcPct val="120000"/>
                  </a:lnSpc>
                  <a:spcBef>
                    <a:spcPct val="20000"/>
                  </a:spcBef>
                  <a:buChar char="•"/>
                  <a:defRPr sz="2400" b="1">
                    <a:solidFill>
                      <a:srgbClr val="663300"/>
                    </a:solidFill>
                    <a:latin typeface="Times New Roman" panose="02020603050405020304" pitchFamily="18" charset="0"/>
                  </a:defRPr>
                </a:lvl1pPr>
                <a:lvl2pPr marL="742950" indent="-285750" algn="just">
                  <a:lnSpc>
                    <a:spcPct val="120000"/>
                  </a:lnSpc>
                  <a:spcBef>
                    <a:spcPct val="20000"/>
                  </a:spcBef>
                  <a:buChar char="–"/>
                  <a:defRPr sz="2400" b="1">
                    <a:solidFill>
                      <a:srgbClr val="006666"/>
                    </a:solidFill>
                    <a:latin typeface="Times New Roman" panose="02020603050405020304" pitchFamily="18" charset="0"/>
                  </a:defRPr>
                </a:lvl2pPr>
                <a:lvl3pPr marL="1143000" indent="-228600" algn="just">
                  <a:lnSpc>
                    <a:spcPct val="120000"/>
                  </a:lnSpc>
                  <a:spcBef>
                    <a:spcPct val="20000"/>
                  </a:spcBef>
                  <a:buChar char="•"/>
                  <a:defRPr sz="2400" b="1">
                    <a:solidFill>
                      <a:schemeClr val="folHlink"/>
                    </a:solidFill>
                    <a:latin typeface="Times New Roman" panose="02020603050405020304" pitchFamily="18" charset="0"/>
                  </a:defRPr>
                </a:lvl3pPr>
                <a:lvl4pPr marL="1600200" indent="-228600" algn="just">
                  <a:lnSpc>
                    <a:spcPct val="120000"/>
                  </a:lnSpc>
                  <a:spcBef>
                    <a:spcPct val="20000"/>
                  </a:spcBef>
                  <a:buChar char="–"/>
                  <a:defRPr sz="2400" b="1">
                    <a:solidFill>
                      <a:schemeClr val="folHlink"/>
                    </a:solidFill>
                    <a:latin typeface="Times New Roman" panose="02020603050405020304" pitchFamily="18" charset="0"/>
                  </a:defRPr>
                </a:lvl4pPr>
                <a:lvl5pPr marL="2057400" indent="-228600" algn="just">
                  <a:lnSpc>
                    <a:spcPct val="120000"/>
                  </a:lnSpc>
                  <a:spcBef>
                    <a:spcPct val="20000"/>
                  </a:spcBef>
                  <a:buChar char="»"/>
                  <a:defRPr sz="2400" b="1">
                    <a:solidFill>
                      <a:schemeClr val="folHlink"/>
                    </a:solidFill>
                    <a:latin typeface="Times New Roman" panose="02020603050405020304" pitchFamily="18" charset="0"/>
                  </a:defRPr>
                </a:lvl5pPr>
                <a:lvl6pPr marL="2514600" indent="-2286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6pPr>
                <a:lvl7pPr marL="2971800" indent="-2286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7pPr>
                <a:lvl8pPr marL="3429000" indent="-2286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8pPr>
                <a:lvl9pPr marL="3886200" indent="-2286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9pPr>
              </a:lstStyle>
              <a:p>
                <a:pPr algn="ctr" eaLnBrk="0" fontAlgn="base" hangingPunct="0">
                  <a:lnSpc>
                    <a:spcPct val="100000"/>
                  </a:lnSpc>
                  <a:spcBef>
                    <a:spcPct val="0"/>
                  </a:spcBef>
                  <a:spcAft>
                    <a:spcPct val="0"/>
                  </a:spcAft>
                  <a:buFontTx/>
                  <a:buNone/>
                </a:pPr>
                <a:endParaRPr lang="en-US" altLang="vi-VN" sz="2800" b="0" dirty="0">
                  <a:solidFill>
                    <a:srgbClr val="FFFF00"/>
                  </a:solidFill>
                  <a:latin typeface="Arial" panose="020B0604020202020204" pitchFamily="34" charset="0"/>
                  <a:cs typeface="Arial" panose="020B0604020202020204" pitchFamily="34" charset="0"/>
                </a:endParaRPr>
              </a:p>
              <a:p>
                <a:pPr algn="ctr" eaLnBrk="0" fontAlgn="base" hangingPunct="0">
                  <a:lnSpc>
                    <a:spcPct val="100000"/>
                  </a:lnSpc>
                  <a:spcBef>
                    <a:spcPct val="0"/>
                  </a:spcBef>
                  <a:spcAft>
                    <a:spcPct val="0"/>
                  </a:spcAft>
                  <a:buFontTx/>
                  <a:buNone/>
                </a:pPr>
                <a:r>
                  <a:rPr lang="en-US" altLang="vi-VN" sz="2800" b="0" dirty="0" err="1">
                    <a:solidFill>
                      <a:srgbClr val="0000CC"/>
                    </a:solidFill>
                    <a:latin typeface="Arial" panose="020B0604020202020204" pitchFamily="34" charset="0"/>
                    <a:cs typeface="Arial" panose="020B0604020202020204" pitchFamily="34" charset="0"/>
                  </a:rPr>
                  <a:t>Các</a:t>
                </a:r>
                <a:r>
                  <a:rPr lang="en-US" altLang="vi-VN" sz="2800" b="0" dirty="0">
                    <a:solidFill>
                      <a:srgbClr val="0000CC"/>
                    </a:solidFill>
                    <a:latin typeface="Arial" panose="020B0604020202020204" pitchFamily="34" charset="0"/>
                    <a:cs typeface="Arial" panose="020B0604020202020204" pitchFamily="34" charset="0"/>
                  </a:rPr>
                  <a:t> </a:t>
                </a:r>
                <a:r>
                  <a:rPr lang="en-US" altLang="vi-VN" sz="2800" b="0" dirty="0" err="1">
                    <a:solidFill>
                      <a:srgbClr val="0000CC"/>
                    </a:solidFill>
                    <a:latin typeface="Arial" panose="020B0604020202020204" pitchFamily="34" charset="0"/>
                    <a:cs typeface="Arial" panose="020B0604020202020204" pitchFamily="34" charset="0"/>
                  </a:rPr>
                  <a:t>phong</a:t>
                </a:r>
                <a:r>
                  <a:rPr lang="en-US" altLang="vi-VN" sz="2800" b="0" dirty="0">
                    <a:solidFill>
                      <a:srgbClr val="0000CC"/>
                    </a:solidFill>
                    <a:latin typeface="Arial" panose="020B0604020202020204" pitchFamily="34" charset="0"/>
                    <a:cs typeface="Arial" panose="020B0604020202020204" pitchFamily="34" charset="0"/>
                  </a:rPr>
                  <a:t> </a:t>
                </a:r>
                <a:r>
                  <a:rPr lang="en-US" altLang="vi-VN" sz="2800" b="0" dirty="0" err="1">
                    <a:solidFill>
                      <a:srgbClr val="0000CC"/>
                    </a:solidFill>
                    <a:latin typeface="Arial" panose="020B0604020202020204" pitchFamily="34" charset="0"/>
                    <a:cs typeface="Arial" panose="020B0604020202020204" pitchFamily="34" charset="0"/>
                  </a:rPr>
                  <a:t>trào</a:t>
                </a:r>
                <a:endParaRPr lang="en-US" altLang="vi-VN" sz="2800" b="0" dirty="0">
                  <a:solidFill>
                    <a:srgbClr val="0000CC"/>
                  </a:solidFill>
                  <a:latin typeface="Arial" panose="020B0604020202020204" pitchFamily="34" charset="0"/>
                  <a:cs typeface="Arial" panose="020B0604020202020204" pitchFamily="34" charset="0"/>
                </a:endParaRPr>
              </a:p>
              <a:p>
                <a:pPr algn="ctr" eaLnBrk="0" fontAlgn="base" hangingPunct="0">
                  <a:lnSpc>
                    <a:spcPct val="100000"/>
                  </a:lnSpc>
                  <a:spcBef>
                    <a:spcPct val="0"/>
                  </a:spcBef>
                  <a:spcAft>
                    <a:spcPct val="0"/>
                  </a:spcAft>
                  <a:buFontTx/>
                  <a:buNone/>
                </a:pPr>
                <a:r>
                  <a:rPr lang="en-US" altLang="vi-VN" sz="2800" b="0" dirty="0" err="1">
                    <a:solidFill>
                      <a:srgbClr val="0000CC"/>
                    </a:solidFill>
                    <a:latin typeface="Arial" panose="020B0604020202020204" pitchFamily="34" charset="0"/>
                    <a:cs typeface="Arial" panose="020B0604020202020204" pitchFamily="34" charset="0"/>
                  </a:rPr>
                  <a:t>yêu</a:t>
                </a:r>
                <a:r>
                  <a:rPr lang="en-US" altLang="vi-VN" sz="2800" b="0" dirty="0">
                    <a:solidFill>
                      <a:srgbClr val="0000CC"/>
                    </a:solidFill>
                    <a:latin typeface="Arial" panose="020B0604020202020204" pitchFamily="34" charset="0"/>
                    <a:cs typeface="Arial" panose="020B0604020202020204" pitchFamily="34" charset="0"/>
                  </a:rPr>
                  <a:t> </a:t>
                </a:r>
                <a:r>
                  <a:rPr lang="en-US" altLang="vi-VN" sz="2800" b="0" dirty="0" err="1">
                    <a:solidFill>
                      <a:srgbClr val="0000CC"/>
                    </a:solidFill>
                    <a:latin typeface="Arial" panose="020B0604020202020204" pitchFamily="34" charset="0"/>
                    <a:cs typeface="Arial" panose="020B0604020202020204" pitchFamily="34" charset="0"/>
                  </a:rPr>
                  <a:t>nước</a:t>
                </a:r>
                <a:r>
                  <a:rPr lang="en-US" altLang="vi-VN" sz="2800" b="0" dirty="0">
                    <a:solidFill>
                      <a:srgbClr val="0000CC"/>
                    </a:solidFill>
                    <a:latin typeface="Arial" panose="020B0604020202020204" pitchFamily="34" charset="0"/>
                    <a:cs typeface="Arial" panose="020B0604020202020204" pitchFamily="34" charset="0"/>
                  </a:rPr>
                  <a:t> </a:t>
                </a:r>
                <a:r>
                  <a:rPr lang="en-US" altLang="vi-VN" sz="2800" b="0" dirty="0" err="1">
                    <a:solidFill>
                      <a:srgbClr val="0000CC"/>
                    </a:solidFill>
                    <a:latin typeface="Arial" panose="020B0604020202020204" pitchFamily="34" charset="0"/>
                    <a:cs typeface="Arial" panose="020B0604020202020204" pitchFamily="34" charset="0"/>
                  </a:rPr>
                  <a:t>sôi</a:t>
                </a:r>
                <a:r>
                  <a:rPr lang="en-US" altLang="vi-VN" sz="2800" b="0" dirty="0">
                    <a:solidFill>
                      <a:srgbClr val="0000CC"/>
                    </a:solidFill>
                    <a:latin typeface="Arial" panose="020B0604020202020204" pitchFamily="34" charset="0"/>
                    <a:cs typeface="Arial" panose="020B0604020202020204" pitchFamily="34" charset="0"/>
                  </a:rPr>
                  <a:t> </a:t>
                </a:r>
                <a:r>
                  <a:rPr lang="en-US" altLang="vi-VN" sz="2800" b="0" dirty="0" err="1">
                    <a:solidFill>
                      <a:srgbClr val="0000CC"/>
                    </a:solidFill>
                    <a:latin typeface="Arial" panose="020B0604020202020204" pitchFamily="34" charset="0"/>
                    <a:cs typeface="Arial" panose="020B0604020202020204" pitchFamily="34" charset="0"/>
                  </a:rPr>
                  <a:t>nổi</a:t>
                </a:r>
                <a:r>
                  <a:rPr lang="en-US" altLang="vi-VN" sz="2800" b="0" dirty="0">
                    <a:solidFill>
                      <a:srgbClr val="0000CC"/>
                    </a:solidFill>
                    <a:latin typeface="Arial" panose="020B0604020202020204" pitchFamily="34" charset="0"/>
                    <a:cs typeface="Arial" panose="020B0604020202020204" pitchFamily="34" charset="0"/>
                  </a:rPr>
                  <a:t> </a:t>
                </a:r>
              </a:p>
              <a:p>
                <a:pPr algn="ctr" eaLnBrk="0" fontAlgn="base" hangingPunct="0">
                  <a:lnSpc>
                    <a:spcPct val="100000"/>
                  </a:lnSpc>
                  <a:spcBef>
                    <a:spcPct val="0"/>
                  </a:spcBef>
                  <a:spcAft>
                    <a:spcPct val="0"/>
                  </a:spcAft>
                  <a:buFontTx/>
                  <a:buNone/>
                </a:pPr>
                <a:r>
                  <a:rPr lang="en-US" altLang="vi-VN" sz="2800" b="0" dirty="0">
                    <a:solidFill>
                      <a:srgbClr val="0000CC"/>
                    </a:solidFill>
                    <a:latin typeface="Arial" panose="020B0604020202020204" pitchFamily="34" charset="0"/>
                    <a:cs typeface="Arial" panose="020B0604020202020204" pitchFamily="34" charset="0"/>
                  </a:rPr>
                  <a:t>(</a:t>
                </a:r>
                <a:r>
                  <a:rPr lang="en-US" altLang="vi-VN" sz="2800" b="0" dirty="0" err="1">
                    <a:solidFill>
                      <a:srgbClr val="0000CC"/>
                    </a:solidFill>
                    <a:latin typeface="Arial" panose="020B0604020202020204" pitchFamily="34" charset="0"/>
                    <a:cs typeface="Arial" panose="020B0604020202020204" pitchFamily="34" charset="0"/>
                  </a:rPr>
                  <a:t>thất</a:t>
                </a:r>
                <a:r>
                  <a:rPr lang="en-US" altLang="vi-VN" sz="2800" b="0" dirty="0">
                    <a:solidFill>
                      <a:srgbClr val="0000CC"/>
                    </a:solidFill>
                    <a:latin typeface="Arial" panose="020B0604020202020204" pitchFamily="34" charset="0"/>
                    <a:cs typeface="Arial" panose="020B0604020202020204" pitchFamily="34" charset="0"/>
                  </a:rPr>
                  <a:t> </a:t>
                </a:r>
                <a:r>
                  <a:rPr lang="en-US" altLang="vi-VN" sz="2800" b="0" dirty="0" err="1">
                    <a:solidFill>
                      <a:srgbClr val="0000CC"/>
                    </a:solidFill>
                    <a:latin typeface="Arial" panose="020B0604020202020204" pitchFamily="34" charset="0"/>
                    <a:cs typeface="Arial" panose="020B0604020202020204" pitchFamily="34" charset="0"/>
                  </a:rPr>
                  <a:t>bại</a:t>
                </a:r>
                <a:r>
                  <a:rPr lang="en-US" altLang="vi-VN" sz="2800" b="0" dirty="0">
                    <a:solidFill>
                      <a:srgbClr val="0000CC"/>
                    </a:solidFill>
                    <a:latin typeface="Arial" panose="020B0604020202020204" pitchFamily="34" charset="0"/>
                    <a:cs typeface="Arial" panose="020B0604020202020204" pitchFamily="34" charset="0"/>
                  </a:rPr>
                  <a:t>)</a:t>
                </a:r>
              </a:p>
              <a:p>
                <a:pPr algn="ctr" eaLnBrk="0" fontAlgn="base" hangingPunct="0">
                  <a:lnSpc>
                    <a:spcPct val="100000"/>
                  </a:lnSpc>
                  <a:spcBef>
                    <a:spcPct val="0"/>
                  </a:spcBef>
                  <a:spcAft>
                    <a:spcPct val="0"/>
                  </a:spcAft>
                  <a:buFontTx/>
                  <a:buNone/>
                </a:pPr>
                <a:r>
                  <a:rPr lang="en-US" altLang="vi-VN" sz="2800" b="0" dirty="0">
                    <a:solidFill>
                      <a:srgbClr val="FFFF00"/>
                    </a:solidFill>
                    <a:latin typeface="Arial" panose="020B0604020202020204" pitchFamily="34" charset="0"/>
                    <a:cs typeface="Arial" panose="020B0604020202020204" pitchFamily="34" charset="0"/>
                  </a:rPr>
                  <a:t> </a:t>
                </a:r>
              </a:p>
            </p:txBody>
          </p:sp>
          <p:sp>
            <p:nvSpPr>
              <p:cNvPr id="33802" name="AutoShape 6"/>
              <p:cNvSpPr>
                <a:spLocks noChangeArrowheads="1"/>
              </p:cNvSpPr>
              <p:nvPr/>
            </p:nvSpPr>
            <p:spPr bwMode="auto">
              <a:xfrm>
                <a:off x="1775" y="907"/>
                <a:ext cx="1095" cy="672"/>
              </a:xfrm>
              <a:prstGeom prst="homePlate">
                <a:avLst>
                  <a:gd name="adj" fmla="val 40737"/>
                </a:avLst>
              </a:prstGeom>
              <a:solidFill>
                <a:srgbClr val="FFFF00"/>
              </a:solidFill>
              <a:ln w="9525">
                <a:miter lim="800000"/>
                <a:headEnd/>
                <a:tailEnd/>
              </a:ln>
              <a:scene3d>
                <a:camera prst="legacyObliqueTopLeft"/>
                <a:lightRig rig="legacyFlat3" dir="t"/>
              </a:scene3d>
              <a:sp3d extrusionH="430200" prstMaterial="legacyMatte">
                <a:bevelT w="13500" h="13500" prst="angle"/>
                <a:bevelB w="13500" h="13500" prst="angle"/>
                <a:extrusionClr>
                  <a:schemeClr val="accent1"/>
                </a:extrusionClr>
                <a:contourClr>
                  <a:srgbClr val="FFFF00"/>
                </a:contourClr>
              </a:sp3d>
            </p:spPr>
            <p:txBody>
              <a:bodyPr wrap="none" anchor="ctr">
                <a:flatTx/>
              </a:bodyPr>
              <a:lstStyle>
                <a:lvl1pPr algn="just">
                  <a:lnSpc>
                    <a:spcPct val="120000"/>
                  </a:lnSpc>
                  <a:spcBef>
                    <a:spcPct val="20000"/>
                  </a:spcBef>
                  <a:buChar char="•"/>
                  <a:defRPr sz="2400" b="1">
                    <a:solidFill>
                      <a:srgbClr val="663300"/>
                    </a:solidFill>
                    <a:latin typeface="Times New Roman" panose="02020603050405020304" pitchFamily="18" charset="0"/>
                  </a:defRPr>
                </a:lvl1pPr>
                <a:lvl2pPr marL="742950" indent="-285750" algn="just">
                  <a:lnSpc>
                    <a:spcPct val="120000"/>
                  </a:lnSpc>
                  <a:spcBef>
                    <a:spcPct val="20000"/>
                  </a:spcBef>
                  <a:buChar char="–"/>
                  <a:defRPr sz="2400" b="1">
                    <a:solidFill>
                      <a:srgbClr val="006666"/>
                    </a:solidFill>
                    <a:latin typeface="Times New Roman" panose="02020603050405020304" pitchFamily="18" charset="0"/>
                  </a:defRPr>
                </a:lvl2pPr>
                <a:lvl3pPr marL="1143000" indent="-228600" algn="just">
                  <a:lnSpc>
                    <a:spcPct val="120000"/>
                  </a:lnSpc>
                  <a:spcBef>
                    <a:spcPct val="20000"/>
                  </a:spcBef>
                  <a:buChar char="•"/>
                  <a:defRPr sz="2400" b="1">
                    <a:solidFill>
                      <a:schemeClr val="folHlink"/>
                    </a:solidFill>
                    <a:latin typeface="Times New Roman" panose="02020603050405020304" pitchFamily="18" charset="0"/>
                  </a:defRPr>
                </a:lvl3pPr>
                <a:lvl4pPr marL="1600200" indent="-228600" algn="just">
                  <a:lnSpc>
                    <a:spcPct val="120000"/>
                  </a:lnSpc>
                  <a:spcBef>
                    <a:spcPct val="20000"/>
                  </a:spcBef>
                  <a:buChar char="–"/>
                  <a:defRPr sz="2400" b="1">
                    <a:solidFill>
                      <a:schemeClr val="folHlink"/>
                    </a:solidFill>
                    <a:latin typeface="Times New Roman" panose="02020603050405020304" pitchFamily="18" charset="0"/>
                  </a:defRPr>
                </a:lvl4pPr>
                <a:lvl5pPr marL="2057400" indent="-228600" algn="just">
                  <a:lnSpc>
                    <a:spcPct val="120000"/>
                  </a:lnSpc>
                  <a:spcBef>
                    <a:spcPct val="20000"/>
                  </a:spcBef>
                  <a:buChar char="»"/>
                  <a:defRPr sz="2400" b="1">
                    <a:solidFill>
                      <a:schemeClr val="folHlink"/>
                    </a:solidFill>
                    <a:latin typeface="Times New Roman" panose="02020603050405020304" pitchFamily="18" charset="0"/>
                  </a:defRPr>
                </a:lvl5pPr>
                <a:lvl6pPr marL="2514600" indent="-2286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6pPr>
                <a:lvl7pPr marL="2971800" indent="-2286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7pPr>
                <a:lvl8pPr marL="3429000" indent="-2286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8pPr>
                <a:lvl9pPr marL="3886200" indent="-2286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9pPr>
              </a:lstStyle>
              <a:p>
                <a:pPr algn="ctr" eaLnBrk="0" fontAlgn="base" hangingPunct="0">
                  <a:lnSpc>
                    <a:spcPct val="100000"/>
                  </a:lnSpc>
                  <a:spcBef>
                    <a:spcPct val="0"/>
                  </a:spcBef>
                  <a:spcAft>
                    <a:spcPct val="0"/>
                  </a:spcAft>
                  <a:buFontTx/>
                  <a:buNone/>
                </a:pPr>
                <a:r>
                  <a:rPr lang="en-US" altLang="vi-VN" sz="2200" b="0">
                    <a:solidFill>
                      <a:srgbClr val="0000CC"/>
                    </a:solidFill>
                    <a:latin typeface="Arial" panose="020B0604020202020204" pitchFamily="34" charset="0"/>
                    <a:cs typeface="Arial" panose="020B0604020202020204" pitchFamily="34" charset="0"/>
                  </a:rPr>
                  <a:t>Toàn thể </a:t>
                </a:r>
              </a:p>
              <a:p>
                <a:pPr algn="ctr" eaLnBrk="0" fontAlgn="base" hangingPunct="0">
                  <a:lnSpc>
                    <a:spcPct val="100000"/>
                  </a:lnSpc>
                  <a:spcBef>
                    <a:spcPct val="0"/>
                  </a:spcBef>
                  <a:spcAft>
                    <a:spcPct val="0"/>
                  </a:spcAft>
                  <a:buFontTx/>
                  <a:buNone/>
                </a:pPr>
                <a:r>
                  <a:rPr lang="en-US" altLang="vi-VN" sz="2200" b="0">
                    <a:solidFill>
                      <a:srgbClr val="0000CC"/>
                    </a:solidFill>
                    <a:latin typeface="Arial" panose="020B0604020202020204" pitchFamily="34" charset="0"/>
                    <a:cs typeface="Arial" panose="020B0604020202020204" pitchFamily="34" charset="0"/>
                  </a:rPr>
                  <a:t>dân tộc </a:t>
                </a:r>
              </a:p>
              <a:p>
                <a:pPr algn="ctr" eaLnBrk="0" fontAlgn="base" hangingPunct="0">
                  <a:lnSpc>
                    <a:spcPct val="100000"/>
                  </a:lnSpc>
                  <a:spcBef>
                    <a:spcPct val="0"/>
                  </a:spcBef>
                  <a:spcAft>
                    <a:spcPct val="0"/>
                  </a:spcAft>
                  <a:buFontTx/>
                  <a:buNone/>
                </a:pPr>
                <a:r>
                  <a:rPr lang="en-US" altLang="vi-VN" sz="2200" b="0">
                    <a:solidFill>
                      <a:srgbClr val="0000CC"/>
                    </a:solidFill>
                    <a:latin typeface="Arial" panose="020B0604020202020204" pitchFamily="34" charset="0"/>
                    <a:cs typeface="Arial" panose="020B0604020202020204" pitchFamily="34" charset="0"/>
                  </a:rPr>
                  <a:t>Việt Nam</a:t>
                </a:r>
              </a:p>
            </p:txBody>
          </p:sp>
          <p:sp>
            <p:nvSpPr>
              <p:cNvPr id="33803" name="AutoShape 7"/>
              <p:cNvSpPr>
                <a:spLocks noChangeArrowheads="1"/>
              </p:cNvSpPr>
              <p:nvPr/>
            </p:nvSpPr>
            <p:spPr bwMode="auto">
              <a:xfrm rot="10800000">
                <a:off x="2879" y="912"/>
                <a:ext cx="1095" cy="672"/>
              </a:xfrm>
              <a:prstGeom prst="homePlate">
                <a:avLst>
                  <a:gd name="adj" fmla="val 40737"/>
                </a:avLst>
              </a:prstGeom>
              <a:solidFill>
                <a:srgbClr val="FFFF00"/>
              </a:solidFill>
              <a:ln w="9525">
                <a:miter lim="800000"/>
                <a:headEnd/>
                <a:tailEnd/>
              </a:ln>
              <a:scene3d>
                <a:camera prst="legacyObliqueTopLeft"/>
                <a:lightRig rig="legacyFlat3" dir="t"/>
              </a:scene3d>
              <a:sp3d extrusionH="430200" prstMaterial="legacyMatte">
                <a:bevelT w="13500" h="13500" prst="angle"/>
                <a:bevelB w="13500" h="13500" prst="angle"/>
                <a:extrusionClr>
                  <a:schemeClr val="accent1"/>
                </a:extrusionClr>
                <a:contourClr>
                  <a:srgbClr val="FFFF00"/>
                </a:contourClr>
              </a:sp3d>
            </p:spPr>
            <p:txBody>
              <a:bodyPr rot="10800000" wrap="none" anchor="ctr">
                <a:flatTx/>
              </a:bodyPr>
              <a:lstStyle>
                <a:lvl1pPr algn="just">
                  <a:lnSpc>
                    <a:spcPct val="120000"/>
                  </a:lnSpc>
                  <a:spcBef>
                    <a:spcPct val="20000"/>
                  </a:spcBef>
                  <a:buChar char="•"/>
                  <a:defRPr sz="2400" b="1">
                    <a:solidFill>
                      <a:srgbClr val="663300"/>
                    </a:solidFill>
                    <a:latin typeface="Times New Roman" panose="02020603050405020304" pitchFamily="18" charset="0"/>
                  </a:defRPr>
                </a:lvl1pPr>
                <a:lvl2pPr marL="742950" indent="-285750" algn="just">
                  <a:lnSpc>
                    <a:spcPct val="120000"/>
                  </a:lnSpc>
                  <a:spcBef>
                    <a:spcPct val="20000"/>
                  </a:spcBef>
                  <a:buChar char="–"/>
                  <a:defRPr sz="2400" b="1">
                    <a:solidFill>
                      <a:srgbClr val="006666"/>
                    </a:solidFill>
                    <a:latin typeface="Times New Roman" panose="02020603050405020304" pitchFamily="18" charset="0"/>
                  </a:defRPr>
                </a:lvl2pPr>
                <a:lvl3pPr marL="1143000" indent="-228600" algn="just">
                  <a:lnSpc>
                    <a:spcPct val="120000"/>
                  </a:lnSpc>
                  <a:spcBef>
                    <a:spcPct val="20000"/>
                  </a:spcBef>
                  <a:buChar char="•"/>
                  <a:defRPr sz="2400" b="1">
                    <a:solidFill>
                      <a:schemeClr val="folHlink"/>
                    </a:solidFill>
                    <a:latin typeface="Times New Roman" panose="02020603050405020304" pitchFamily="18" charset="0"/>
                  </a:defRPr>
                </a:lvl3pPr>
                <a:lvl4pPr marL="1600200" indent="-228600" algn="just">
                  <a:lnSpc>
                    <a:spcPct val="120000"/>
                  </a:lnSpc>
                  <a:spcBef>
                    <a:spcPct val="20000"/>
                  </a:spcBef>
                  <a:buChar char="–"/>
                  <a:defRPr sz="2400" b="1">
                    <a:solidFill>
                      <a:schemeClr val="folHlink"/>
                    </a:solidFill>
                    <a:latin typeface="Times New Roman" panose="02020603050405020304" pitchFamily="18" charset="0"/>
                  </a:defRPr>
                </a:lvl4pPr>
                <a:lvl5pPr marL="2057400" indent="-228600" algn="just">
                  <a:lnSpc>
                    <a:spcPct val="120000"/>
                  </a:lnSpc>
                  <a:spcBef>
                    <a:spcPct val="20000"/>
                  </a:spcBef>
                  <a:buChar char="»"/>
                  <a:defRPr sz="2400" b="1">
                    <a:solidFill>
                      <a:schemeClr val="folHlink"/>
                    </a:solidFill>
                    <a:latin typeface="Times New Roman" panose="02020603050405020304" pitchFamily="18" charset="0"/>
                  </a:defRPr>
                </a:lvl5pPr>
                <a:lvl6pPr marL="2514600" indent="-2286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6pPr>
                <a:lvl7pPr marL="2971800" indent="-2286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7pPr>
                <a:lvl8pPr marL="3429000" indent="-2286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8pPr>
                <a:lvl9pPr marL="3886200" indent="-2286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9pPr>
              </a:lstStyle>
              <a:p>
                <a:pPr algn="ctr" eaLnBrk="0" fontAlgn="base" hangingPunct="0">
                  <a:lnSpc>
                    <a:spcPct val="100000"/>
                  </a:lnSpc>
                  <a:spcBef>
                    <a:spcPct val="0"/>
                  </a:spcBef>
                  <a:spcAft>
                    <a:spcPct val="0"/>
                  </a:spcAft>
                  <a:buFontTx/>
                  <a:buNone/>
                </a:pPr>
                <a:r>
                  <a:rPr lang="en-US" altLang="vi-VN" sz="2200" b="0">
                    <a:solidFill>
                      <a:srgbClr val="0000CC"/>
                    </a:solidFill>
                    <a:latin typeface="Arial" panose="020B0604020202020204" pitchFamily="34" charset="0"/>
                    <a:cs typeface="Arial" panose="020B0604020202020204" pitchFamily="34" charset="0"/>
                  </a:rPr>
                  <a:t>Thực dân</a:t>
                </a:r>
              </a:p>
              <a:p>
                <a:pPr algn="ctr" eaLnBrk="0" fontAlgn="base" hangingPunct="0">
                  <a:lnSpc>
                    <a:spcPct val="100000"/>
                  </a:lnSpc>
                  <a:spcBef>
                    <a:spcPct val="0"/>
                  </a:spcBef>
                  <a:spcAft>
                    <a:spcPct val="0"/>
                  </a:spcAft>
                  <a:buFontTx/>
                  <a:buNone/>
                </a:pPr>
                <a:r>
                  <a:rPr lang="en-US" altLang="vi-VN" sz="2200" b="0">
                    <a:solidFill>
                      <a:srgbClr val="0000CC"/>
                    </a:solidFill>
                    <a:latin typeface="Arial" panose="020B0604020202020204" pitchFamily="34" charset="0"/>
                    <a:cs typeface="Arial" panose="020B0604020202020204" pitchFamily="34" charset="0"/>
                  </a:rPr>
                  <a:t> Pháp</a:t>
                </a:r>
              </a:p>
              <a:p>
                <a:pPr algn="ctr" eaLnBrk="0" fontAlgn="base" hangingPunct="0">
                  <a:lnSpc>
                    <a:spcPct val="100000"/>
                  </a:lnSpc>
                  <a:spcBef>
                    <a:spcPct val="0"/>
                  </a:spcBef>
                  <a:spcAft>
                    <a:spcPct val="0"/>
                  </a:spcAft>
                  <a:buFontTx/>
                  <a:buNone/>
                </a:pPr>
                <a:r>
                  <a:rPr lang="en-US" altLang="vi-VN" sz="2200" b="0">
                    <a:solidFill>
                      <a:srgbClr val="0000CC"/>
                    </a:solidFill>
                    <a:latin typeface="Arial" panose="020B0604020202020204" pitchFamily="34" charset="0"/>
                    <a:cs typeface="Arial" panose="020B0604020202020204" pitchFamily="34" charset="0"/>
                  </a:rPr>
                  <a:t>xâm lược</a:t>
                </a:r>
              </a:p>
            </p:txBody>
          </p:sp>
          <p:sp>
            <p:nvSpPr>
              <p:cNvPr id="33804" name="AutoShape 8"/>
              <p:cNvSpPr>
                <a:spLocks noChangeArrowheads="1"/>
              </p:cNvSpPr>
              <p:nvPr/>
            </p:nvSpPr>
            <p:spPr bwMode="auto">
              <a:xfrm>
                <a:off x="1775" y="1777"/>
                <a:ext cx="1095" cy="662"/>
              </a:xfrm>
              <a:prstGeom prst="homePlate">
                <a:avLst>
                  <a:gd name="adj" fmla="val 41352"/>
                </a:avLst>
              </a:prstGeom>
              <a:solidFill>
                <a:srgbClr val="FFFF00"/>
              </a:solidFill>
              <a:ln w="9525">
                <a:miter lim="800000"/>
                <a:headEnd/>
                <a:tailEnd/>
              </a:ln>
              <a:scene3d>
                <a:camera prst="legacyObliqueTopLeft"/>
                <a:lightRig rig="legacyFlat3" dir="t"/>
              </a:scene3d>
              <a:sp3d extrusionH="430200" prstMaterial="legacyMatte">
                <a:bevelT w="13500" h="13500" prst="angle"/>
                <a:bevelB w="13500" h="13500" prst="angle"/>
                <a:extrusionClr>
                  <a:schemeClr val="accent1"/>
                </a:extrusionClr>
                <a:contourClr>
                  <a:srgbClr val="FFFF00"/>
                </a:contourClr>
              </a:sp3d>
            </p:spPr>
            <p:txBody>
              <a:bodyPr wrap="none" anchor="ctr">
                <a:flatTx/>
              </a:bodyPr>
              <a:lstStyle>
                <a:lvl1pPr algn="just">
                  <a:lnSpc>
                    <a:spcPct val="120000"/>
                  </a:lnSpc>
                  <a:spcBef>
                    <a:spcPct val="20000"/>
                  </a:spcBef>
                  <a:buChar char="•"/>
                  <a:defRPr sz="2400" b="1">
                    <a:solidFill>
                      <a:srgbClr val="663300"/>
                    </a:solidFill>
                    <a:latin typeface="Times New Roman" panose="02020603050405020304" pitchFamily="18" charset="0"/>
                  </a:defRPr>
                </a:lvl1pPr>
                <a:lvl2pPr marL="742950" indent="-285750" algn="just">
                  <a:lnSpc>
                    <a:spcPct val="120000"/>
                  </a:lnSpc>
                  <a:spcBef>
                    <a:spcPct val="20000"/>
                  </a:spcBef>
                  <a:buChar char="–"/>
                  <a:defRPr sz="2400" b="1">
                    <a:solidFill>
                      <a:srgbClr val="006666"/>
                    </a:solidFill>
                    <a:latin typeface="Times New Roman" panose="02020603050405020304" pitchFamily="18" charset="0"/>
                  </a:defRPr>
                </a:lvl2pPr>
                <a:lvl3pPr marL="1143000" indent="-228600" algn="just">
                  <a:lnSpc>
                    <a:spcPct val="120000"/>
                  </a:lnSpc>
                  <a:spcBef>
                    <a:spcPct val="20000"/>
                  </a:spcBef>
                  <a:buChar char="•"/>
                  <a:defRPr sz="2400" b="1">
                    <a:solidFill>
                      <a:schemeClr val="folHlink"/>
                    </a:solidFill>
                    <a:latin typeface="Times New Roman" panose="02020603050405020304" pitchFamily="18" charset="0"/>
                  </a:defRPr>
                </a:lvl3pPr>
                <a:lvl4pPr marL="1600200" indent="-228600" algn="just">
                  <a:lnSpc>
                    <a:spcPct val="120000"/>
                  </a:lnSpc>
                  <a:spcBef>
                    <a:spcPct val="20000"/>
                  </a:spcBef>
                  <a:buChar char="–"/>
                  <a:defRPr sz="2400" b="1">
                    <a:solidFill>
                      <a:schemeClr val="folHlink"/>
                    </a:solidFill>
                    <a:latin typeface="Times New Roman" panose="02020603050405020304" pitchFamily="18" charset="0"/>
                  </a:defRPr>
                </a:lvl4pPr>
                <a:lvl5pPr marL="2057400" indent="-228600" algn="just">
                  <a:lnSpc>
                    <a:spcPct val="120000"/>
                  </a:lnSpc>
                  <a:spcBef>
                    <a:spcPct val="20000"/>
                  </a:spcBef>
                  <a:buChar char="»"/>
                  <a:defRPr sz="2400" b="1">
                    <a:solidFill>
                      <a:schemeClr val="folHlink"/>
                    </a:solidFill>
                    <a:latin typeface="Times New Roman" panose="02020603050405020304" pitchFamily="18" charset="0"/>
                  </a:defRPr>
                </a:lvl5pPr>
                <a:lvl6pPr marL="2514600" indent="-2286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6pPr>
                <a:lvl7pPr marL="2971800" indent="-2286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7pPr>
                <a:lvl8pPr marL="3429000" indent="-2286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8pPr>
                <a:lvl9pPr marL="3886200" indent="-2286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9pPr>
              </a:lstStyle>
              <a:p>
                <a:pPr algn="ctr" eaLnBrk="0" fontAlgn="base" hangingPunct="0">
                  <a:lnSpc>
                    <a:spcPct val="100000"/>
                  </a:lnSpc>
                  <a:spcBef>
                    <a:spcPct val="0"/>
                  </a:spcBef>
                  <a:spcAft>
                    <a:spcPct val="0"/>
                  </a:spcAft>
                  <a:buFontTx/>
                  <a:buNone/>
                </a:pPr>
                <a:r>
                  <a:rPr lang="en-US" altLang="vi-VN" sz="2200" b="0">
                    <a:solidFill>
                      <a:srgbClr val="0000CC"/>
                    </a:solidFill>
                    <a:latin typeface="Arial" panose="020B0604020202020204" pitchFamily="34" charset="0"/>
                    <a:cs typeface="Arial" panose="020B0604020202020204" pitchFamily="34" charset="0"/>
                  </a:rPr>
                  <a:t>Nông dân</a:t>
                </a:r>
              </a:p>
              <a:p>
                <a:pPr algn="ctr" eaLnBrk="0" fontAlgn="base" hangingPunct="0">
                  <a:lnSpc>
                    <a:spcPct val="100000"/>
                  </a:lnSpc>
                  <a:spcBef>
                    <a:spcPct val="0"/>
                  </a:spcBef>
                  <a:spcAft>
                    <a:spcPct val="0"/>
                  </a:spcAft>
                  <a:buFontTx/>
                  <a:buNone/>
                </a:pPr>
                <a:r>
                  <a:rPr lang="en-US" altLang="vi-VN" sz="2200" b="0">
                    <a:solidFill>
                      <a:srgbClr val="0000CC"/>
                    </a:solidFill>
                    <a:latin typeface="Arial" panose="020B0604020202020204" pitchFamily="34" charset="0"/>
                    <a:cs typeface="Arial" panose="020B0604020202020204" pitchFamily="34" charset="0"/>
                  </a:rPr>
                  <a:t> Việt Nam</a:t>
                </a:r>
              </a:p>
            </p:txBody>
          </p:sp>
          <p:sp>
            <p:nvSpPr>
              <p:cNvPr id="33805" name="AutoShape 9"/>
              <p:cNvSpPr>
                <a:spLocks noChangeArrowheads="1"/>
              </p:cNvSpPr>
              <p:nvPr/>
            </p:nvSpPr>
            <p:spPr bwMode="auto">
              <a:xfrm rot="10800000">
                <a:off x="2879" y="1776"/>
                <a:ext cx="1095" cy="672"/>
              </a:xfrm>
              <a:prstGeom prst="homePlate">
                <a:avLst>
                  <a:gd name="adj" fmla="val 40737"/>
                </a:avLst>
              </a:prstGeom>
              <a:solidFill>
                <a:srgbClr val="FFFF00"/>
              </a:solidFill>
              <a:ln w="9525">
                <a:miter lim="800000"/>
                <a:headEnd/>
                <a:tailEnd/>
              </a:ln>
              <a:scene3d>
                <a:camera prst="legacyObliqueTopLeft"/>
                <a:lightRig rig="legacyFlat3" dir="t"/>
              </a:scene3d>
              <a:sp3d extrusionH="430200" prstMaterial="legacyMatte">
                <a:bevelT w="13500" h="13500" prst="angle"/>
                <a:bevelB w="13500" h="13500" prst="angle"/>
                <a:extrusionClr>
                  <a:schemeClr val="accent1"/>
                </a:extrusionClr>
                <a:contourClr>
                  <a:srgbClr val="FFFF00"/>
                </a:contourClr>
              </a:sp3d>
            </p:spPr>
            <p:txBody>
              <a:bodyPr rot="10800000" wrap="none" anchor="ctr">
                <a:flatTx/>
              </a:bodyPr>
              <a:lstStyle>
                <a:lvl1pPr algn="just">
                  <a:lnSpc>
                    <a:spcPct val="120000"/>
                  </a:lnSpc>
                  <a:spcBef>
                    <a:spcPct val="20000"/>
                  </a:spcBef>
                  <a:buChar char="•"/>
                  <a:defRPr sz="2400" b="1">
                    <a:solidFill>
                      <a:srgbClr val="663300"/>
                    </a:solidFill>
                    <a:latin typeface="Times New Roman" panose="02020603050405020304" pitchFamily="18" charset="0"/>
                  </a:defRPr>
                </a:lvl1pPr>
                <a:lvl2pPr marL="742950" indent="-285750" algn="just">
                  <a:lnSpc>
                    <a:spcPct val="120000"/>
                  </a:lnSpc>
                  <a:spcBef>
                    <a:spcPct val="20000"/>
                  </a:spcBef>
                  <a:buChar char="–"/>
                  <a:defRPr sz="2400" b="1">
                    <a:solidFill>
                      <a:srgbClr val="006666"/>
                    </a:solidFill>
                    <a:latin typeface="Times New Roman" panose="02020603050405020304" pitchFamily="18" charset="0"/>
                  </a:defRPr>
                </a:lvl2pPr>
                <a:lvl3pPr marL="1143000" indent="-228600" algn="just">
                  <a:lnSpc>
                    <a:spcPct val="120000"/>
                  </a:lnSpc>
                  <a:spcBef>
                    <a:spcPct val="20000"/>
                  </a:spcBef>
                  <a:buChar char="•"/>
                  <a:defRPr sz="2400" b="1">
                    <a:solidFill>
                      <a:schemeClr val="folHlink"/>
                    </a:solidFill>
                    <a:latin typeface="Times New Roman" panose="02020603050405020304" pitchFamily="18" charset="0"/>
                  </a:defRPr>
                </a:lvl3pPr>
                <a:lvl4pPr marL="1600200" indent="-228600" algn="just">
                  <a:lnSpc>
                    <a:spcPct val="120000"/>
                  </a:lnSpc>
                  <a:spcBef>
                    <a:spcPct val="20000"/>
                  </a:spcBef>
                  <a:buChar char="–"/>
                  <a:defRPr sz="2400" b="1">
                    <a:solidFill>
                      <a:schemeClr val="folHlink"/>
                    </a:solidFill>
                    <a:latin typeface="Times New Roman" panose="02020603050405020304" pitchFamily="18" charset="0"/>
                  </a:defRPr>
                </a:lvl4pPr>
                <a:lvl5pPr marL="2057400" indent="-228600" algn="just">
                  <a:lnSpc>
                    <a:spcPct val="120000"/>
                  </a:lnSpc>
                  <a:spcBef>
                    <a:spcPct val="20000"/>
                  </a:spcBef>
                  <a:buChar char="»"/>
                  <a:defRPr sz="2400" b="1">
                    <a:solidFill>
                      <a:schemeClr val="folHlink"/>
                    </a:solidFill>
                    <a:latin typeface="Times New Roman" panose="02020603050405020304" pitchFamily="18" charset="0"/>
                  </a:defRPr>
                </a:lvl5pPr>
                <a:lvl6pPr marL="2514600" indent="-2286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6pPr>
                <a:lvl7pPr marL="2971800" indent="-2286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7pPr>
                <a:lvl8pPr marL="3429000" indent="-2286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8pPr>
                <a:lvl9pPr marL="3886200" indent="-2286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9pPr>
              </a:lstStyle>
              <a:p>
                <a:pPr algn="ctr" eaLnBrk="0" fontAlgn="base" hangingPunct="0">
                  <a:lnSpc>
                    <a:spcPct val="100000"/>
                  </a:lnSpc>
                  <a:spcBef>
                    <a:spcPct val="0"/>
                  </a:spcBef>
                  <a:spcAft>
                    <a:spcPct val="0"/>
                  </a:spcAft>
                  <a:buFontTx/>
                  <a:buNone/>
                </a:pPr>
                <a:r>
                  <a:rPr lang="en-US" altLang="vi-VN" sz="2200" b="0">
                    <a:solidFill>
                      <a:srgbClr val="0000CC"/>
                    </a:solidFill>
                    <a:latin typeface="Arial" panose="020B0604020202020204" pitchFamily="34" charset="0"/>
                    <a:cs typeface="Arial" panose="020B0604020202020204" pitchFamily="34" charset="0"/>
                  </a:rPr>
                  <a:t>Địa chủ </a:t>
                </a:r>
              </a:p>
              <a:p>
                <a:pPr algn="ctr" eaLnBrk="0" fontAlgn="base" hangingPunct="0">
                  <a:lnSpc>
                    <a:spcPct val="100000"/>
                  </a:lnSpc>
                  <a:spcBef>
                    <a:spcPct val="0"/>
                  </a:spcBef>
                  <a:spcAft>
                    <a:spcPct val="0"/>
                  </a:spcAft>
                  <a:buFontTx/>
                  <a:buNone/>
                </a:pPr>
                <a:r>
                  <a:rPr lang="en-US" altLang="vi-VN" sz="2200" b="0">
                    <a:solidFill>
                      <a:srgbClr val="0000CC"/>
                    </a:solidFill>
                    <a:latin typeface="Arial" panose="020B0604020202020204" pitchFamily="34" charset="0"/>
                    <a:cs typeface="Arial" panose="020B0604020202020204" pitchFamily="34" charset="0"/>
                  </a:rPr>
                  <a:t>phong </a:t>
                </a:r>
              </a:p>
              <a:p>
                <a:pPr algn="ctr" eaLnBrk="0" fontAlgn="base" hangingPunct="0">
                  <a:lnSpc>
                    <a:spcPct val="100000"/>
                  </a:lnSpc>
                  <a:spcBef>
                    <a:spcPct val="0"/>
                  </a:spcBef>
                  <a:spcAft>
                    <a:spcPct val="0"/>
                  </a:spcAft>
                  <a:buFontTx/>
                  <a:buNone/>
                </a:pPr>
                <a:r>
                  <a:rPr lang="en-US" altLang="vi-VN" sz="2200" b="0">
                    <a:solidFill>
                      <a:srgbClr val="0000CC"/>
                    </a:solidFill>
                    <a:latin typeface="Arial" panose="020B0604020202020204" pitchFamily="34" charset="0"/>
                    <a:cs typeface="Arial" panose="020B0604020202020204" pitchFamily="34" charset="0"/>
                  </a:rPr>
                  <a:t>kiến</a:t>
                </a:r>
              </a:p>
            </p:txBody>
          </p:sp>
          <p:sp>
            <p:nvSpPr>
              <p:cNvPr id="33806" name="Rectangle 10"/>
              <p:cNvSpPr>
                <a:spLocks noChangeArrowheads="1"/>
              </p:cNvSpPr>
              <p:nvPr/>
            </p:nvSpPr>
            <p:spPr bwMode="auto">
              <a:xfrm>
                <a:off x="4706" y="2880"/>
                <a:ext cx="1453" cy="816"/>
              </a:xfrm>
              <a:prstGeom prst="rect">
                <a:avLst/>
              </a:prstGeom>
              <a:solidFill>
                <a:srgbClr val="FFFF00"/>
              </a:solidFill>
              <a:ln w="9525">
                <a:miter lim="800000"/>
                <a:headEnd/>
                <a:tailEnd/>
              </a:ln>
              <a:scene3d>
                <a:camera prst="legacyObliqueTopLeft"/>
                <a:lightRig rig="legacyFlat3" dir="t"/>
              </a:scene3d>
              <a:sp3d extrusionH="430200" prstMaterial="legacyMatte">
                <a:bevelT w="13500" h="13500" prst="angle"/>
                <a:bevelB w="13500" h="13500" prst="angle"/>
                <a:extrusionClr>
                  <a:schemeClr val="accent1"/>
                </a:extrusionClr>
                <a:contourClr>
                  <a:srgbClr val="FFFF00"/>
                </a:contourClr>
              </a:sp3d>
            </p:spPr>
            <p:txBody>
              <a:bodyPr wrap="none" anchor="ctr">
                <a:flatTx/>
              </a:bodyPr>
              <a:lstStyle>
                <a:lvl1pPr algn="just">
                  <a:lnSpc>
                    <a:spcPct val="120000"/>
                  </a:lnSpc>
                  <a:spcBef>
                    <a:spcPct val="20000"/>
                  </a:spcBef>
                  <a:buChar char="•"/>
                  <a:defRPr sz="2400" b="1">
                    <a:solidFill>
                      <a:srgbClr val="663300"/>
                    </a:solidFill>
                    <a:latin typeface="Times New Roman" panose="02020603050405020304" pitchFamily="18" charset="0"/>
                  </a:defRPr>
                </a:lvl1pPr>
                <a:lvl2pPr marL="742950" indent="-285750" algn="just">
                  <a:lnSpc>
                    <a:spcPct val="120000"/>
                  </a:lnSpc>
                  <a:spcBef>
                    <a:spcPct val="20000"/>
                  </a:spcBef>
                  <a:buChar char="–"/>
                  <a:defRPr sz="2400" b="1">
                    <a:solidFill>
                      <a:srgbClr val="006666"/>
                    </a:solidFill>
                    <a:latin typeface="Times New Roman" panose="02020603050405020304" pitchFamily="18" charset="0"/>
                  </a:defRPr>
                </a:lvl2pPr>
                <a:lvl3pPr marL="1143000" indent="-228600" algn="just">
                  <a:lnSpc>
                    <a:spcPct val="120000"/>
                  </a:lnSpc>
                  <a:spcBef>
                    <a:spcPct val="20000"/>
                  </a:spcBef>
                  <a:buChar char="•"/>
                  <a:defRPr sz="2400" b="1">
                    <a:solidFill>
                      <a:schemeClr val="folHlink"/>
                    </a:solidFill>
                    <a:latin typeface="Times New Roman" panose="02020603050405020304" pitchFamily="18" charset="0"/>
                  </a:defRPr>
                </a:lvl3pPr>
                <a:lvl4pPr marL="1600200" indent="-228600" algn="just">
                  <a:lnSpc>
                    <a:spcPct val="120000"/>
                  </a:lnSpc>
                  <a:spcBef>
                    <a:spcPct val="20000"/>
                  </a:spcBef>
                  <a:buChar char="–"/>
                  <a:defRPr sz="2400" b="1">
                    <a:solidFill>
                      <a:schemeClr val="folHlink"/>
                    </a:solidFill>
                    <a:latin typeface="Times New Roman" panose="02020603050405020304" pitchFamily="18" charset="0"/>
                  </a:defRPr>
                </a:lvl4pPr>
                <a:lvl5pPr marL="2057400" indent="-228600" algn="just">
                  <a:lnSpc>
                    <a:spcPct val="120000"/>
                  </a:lnSpc>
                  <a:spcBef>
                    <a:spcPct val="20000"/>
                  </a:spcBef>
                  <a:buChar char="»"/>
                  <a:defRPr sz="2400" b="1">
                    <a:solidFill>
                      <a:schemeClr val="folHlink"/>
                    </a:solidFill>
                    <a:latin typeface="Times New Roman" panose="02020603050405020304" pitchFamily="18" charset="0"/>
                  </a:defRPr>
                </a:lvl5pPr>
                <a:lvl6pPr marL="2514600" indent="-2286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6pPr>
                <a:lvl7pPr marL="2971800" indent="-2286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7pPr>
                <a:lvl8pPr marL="3429000" indent="-2286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8pPr>
                <a:lvl9pPr marL="3886200" indent="-2286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9pPr>
              </a:lstStyle>
              <a:p>
                <a:pPr algn="ctr" eaLnBrk="0" fontAlgn="base" hangingPunct="0">
                  <a:lnSpc>
                    <a:spcPct val="100000"/>
                  </a:lnSpc>
                  <a:spcBef>
                    <a:spcPct val="0"/>
                  </a:spcBef>
                  <a:spcAft>
                    <a:spcPct val="0"/>
                  </a:spcAft>
                  <a:buFontTx/>
                  <a:buNone/>
                </a:pPr>
                <a:r>
                  <a:rPr lang="en-US" altLang="vi-VN" sz="2800" b="0">
                    <a:solidFill>
                      <a:srgbClr val="0000CC"/>
                    </a:solidFill>
                    <a:latin typeface="Arial" panose="020B0604020202020204" pitchFamily="34" charset="0"/>
                    <a:cs typeface="Arial" panose="020B0604020202020204" pitchFamily="34" charset="0"/>
                  </a:rPr>
                  <a:t>Khủng hoảng </a:t>
                </a:r>
              </a:p>
              <a:p>
                <a:pPr algn="ctr" eaLnBrk="0" fontAlgn="base" hangingPunct="0">
                  <a:lnSpc>
                    <a:spcPct val="100000"/>
                  </a:lnSpc>
                  <a:spcBef>
                    <a:spcPct val="0"/>
                  </a:spcBef>
                  <a:spcAft>
                    <a:spcPct val="0"/>
                  </a:spcAft>
                  <a:buFontTx/>
                  <a:buNone/>
                </a:pPr>
                <a:r>
                  <a:rPr lang="en-US" altLang="vi-VN" sz="2800" b="0">
                    <a:solidFill>
                      <a:srgbClr val="0000CC"/>
                    </a:solidFill>
                    <a:latin typeface="Arial" panose="020B0604020202020204" pitchFamily="34" charset="0"/>
                    <a:cs typeface="Arial" panose="020B0604020202020204" pitchFamily="34" charset="0"/>
                  </a:rPr>
                  <a:t>đường lối </a:t>
                </a:r>
              </a:p>
              <a:p>
                <a:pPr algn="ctr" eaLnBrk="0" fontAlgn="base" hangingPunct="0">
                  <a:lnSpc>
                    <a:spcPct val="100000"/>
                  </a:lnSpc>
                  <a:spcBef>
                    <a:spcPct val="0"/>
                  </a:spcBef>
                  <a:spcAft>
                    <a:spcPct val="0"/>
                  </a:spcAft>
                  <a:buFontTx/>
                  <a:buNone/>
                </a:pPr>
                <a:r>
                  <a:rPr lang="en-US" altLang="vi-VN" sz="2800" b="0">
                    <a:solidFill>
                      <a:srgbClr val="0000CC"/>
                    </a:solidFill>
                    <a:latin typeface="Arial" panose="020B0604020202020204" pitchFamily="34" charset="0"/>
                    <a:cs typeface="Arial" panose="020B0604020202020204" pitchFamily="34" charset="0"/>
                  </a:rPr>
                  <a:t>cứu nước</a:t>
                </a:r>
              </a:p>
            </p:txBody>
          </p:sp>
          <p:sp>
            <p:nvSpPr>
              <p:cNvPr id="33807" name="Line 11"/>
              <p:cNvSpPr>
                <a:spLocks noChangeShapeType="1"/>
              </p:cNvSpPr>
              <p:nvPr/>
            </p:nvSpPr>
            <p:spPr bwMode="auto">
              <a:xfrm flipV="1">
                <a:off x="1391" y="1152"/>
                <a:ext cx="384" cy="480"/>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sz="2800" b="1" i="1">
                  <a:solidFill>
                    <a:srgbClr val="000000"/>
                  </a:solidFill>
                </a:endParaRPr>
              </a:p>
            </p:txBody>
          </p:sp>
          <p:sp>
            <p:nvSpPr>
              <p:cNvPr id="33808" name="Line 12"/>
              <p:cNvSpPr>
                <a:spLocks noChangeShapeType="1"/>
              </p:cNvSpPr>
              <p:nvPr/>
            </p:nvSpPr>
            <p:spPr bwMode="auto">
              <a:xfrm>
                <a:off x="1391" y="1632"/>
                <a:ext cx="384" cy="528"/>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sz="2800" b="1" i="1">
                  <a:solidFill>
                    <a:srgbClr val="000000"/>
                  </a:solidFill>
                </a:endParaRPr>
              </a:p>
            </p:txBody>
          </p:sp>
          <p:sp>
            <p:nvSpPr>
              <p:cNvPr id="33809" name="Line 13"/>
              <p:cNvSpPr>
                <a:spLocks noChangeShapeType="1"/>
              </p:cNvSpPr>
              <p:nvPr/>
            </p:nvSpPr>
            <p:spPr bwMode="auto">
              <a:xfrm>
                <a:off x="3983" y="1248"/>
                <a:ext cx="384" cy="384"/>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sz="2800" b="1" i="1">
                  <a:solidFill>
                    <a:srgbClr val="000000"/>
                  </a:solidFill>
                </a:endParaRPr>
              </a:p>
            </p:txBody>
          </p:sp>
          <p:sp>
            <p:nvSpPr>
              <p:cNvPr id="33810" name="Line 14"/>
              <p:cNvSpPr>
                <a:spLocks noChangeShapeType="1"/>
              </p:cNvSpPr>
              <p:nvPr/>
            </p:nvSpPr>
            <p:spPr bwMode="auto">
              <a:xfrm flipV="1">
                <a:off x="3983" y="1632"/>
                <a:ext cx="384" cy="432"/>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sz="2800" b="1" i="1">
                  <a:solidFill>
                    <a:srgbClr val="000000"/>
                  </a:solidFill>
                </a:endParaRPr>
              </a:p>
            </p:txBody>
          </p:sp>
          <p:sp>
            <p:nvSpPr>
              <p:cNvPr id="33811" name="Line 15"/>
              <p:cNvSpPr>
                <a:spLocks noChangeShapeType="1"/>
              </p:cNvSpPr>
              <p:nvPr/>
            </p:nvSpPr>
            <p:spPr bwMode="auto">
              <a:xfrm>
                <a:off x="5215" y="2016"/>
                <a:ext cx="0" cy="864"/>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sz="2800" b="1" i="1">
                  <a:solidFill>
                    <a:srgbClr val="000000"/>
                  </a:solidFill>
                </a:endParaRPr>
              </a:p>
            </p:txBody>
          </p:sp>
          <p:sp>
            <p:nvSpPr>
              <p:cNvPr id="33814" name="Rectangle 18"/>
              <p:cNvSpPr>
                <a:spLocks noChangeArrowheads="1"/>
              </p:cNvSpPr>
              <p:nvPr/>
            </p:nvSpPr>
            <p:spPr bwMode="auto">
              <a:xfrm>
                <a:off x="-401" y="1010"/>
                <a:ext cx="1776" cy="1159"/>
              </a:xfrm>
              <a:prstGeom prst="rect">
                <a:avLst/>
              </a:prstGeom>
              <a:solidFill>
                <a:srgbClr val="FFFF00"/>
              </a:solidFill>
              <a:ln w="9525">
                <a:miter lim="800000"/>
                <a:headEnd/>
                <a:tailEnd/>
              </a:ln>
              <a:scene3d>
                <a:camera prst="legacyObliqueTopLeft"/>
                <a:lightRig rig="legacyFlat3" dir="t"/>
              </a:scene3d>
              <a:sp3d extrusionH="430200" prstMaterial="legacyMatte">
                <a:bevelT w="13500" h="13500" prst="angle"/>
                <a:bevelB w="13500" h="13500" prst="angle"/>
                <a:extrusionClr>
                  <a:schemeClr val="accent1"/>
                </a:extrusionClr>
                <a:contourClr>
                  <a:srgbClr val="FFFF00"/>
                </a:contourClr>
              </a:sp3d>
            </p:spPr>
            <p:txBody>
              <a:bodyPr wrap="none" anchor="ctr">
                <a:flatTx/>
              </a:bodyPr>
              <a:lstStyle>
                <a:lvl1pPr algn="just">
                  <a:lnSpc>
                    <a:spcPct val="120000"/>
                  </a:lnSpc>
                  <a:spcBef>
                    <a:spcPct val="20000"/>
                  </a:spcBef>
                  <a:buChar char="•"/>
                  <a:defRPr sz="2400" b="1">
                    <a:solidFill>
                      <a:srgbClr val="663300"/>
                    </a:solidFill>
                    <a:latin typeface="Times New Roman" panose="02020603050405020304" pitchFamily="18" charset="0"/>
                  </a:defRPr>
                </a:lvl1pPr>
                <a:lvl2pPr marL="742950" indent="-285750" algn="just">
                  <a:lnSpc>
                    <a:spcPct val="120000"/>
                  </a:lnSpc>
                  <a:spcBef>
                    <a:spcPct val="20000"/>
                  </a:spcBef>
                  <a:buChar char="–"/>
                  <a:defRPr sz="2400" b="1">
                    <a:solidFill>
                      <a:srgbClr val="006666"/>
                    </a:solidFill>
                    <a:latin typeface="Times New Roman" panose="02020603050405020304" pitchFamily="18" charset="0"/>
                  </a:defRPr>
                </a:lvl2pPr>
                <a:lvl3pPr marL="1143000" indent="-228600" algn="just">
                  <a:lnSpc>
                    <a:spcPct val="120000"/>
                  </a:lnSpc>
                  <a:spcBef>
                    <a:spcPct val="20000"/>
                  </a:spcBef>
                  <a:buChar char="•"/>
                  <a:defRPr sz="2400" b="1">
                    <a:solidFill>
                      <a:schemeClr val="folHlink"/>
                    </a:solidFill>
                    <a:latin typeface="Times New Roman" panose="02020603050405020304" pitchFamily="18" charset="0"/>
                  </a:defRPr>
                </a:lvl3pPr>
                <a:lvl4pPr marL="1600200" indent="-228600" algn="just">
                  <a:lnSpc>
                    <a:spcPct val="120000"/>
                  </a:lnSpc>
                  <a:spcBef>
                    <a:spcPct val="20000"/>
                  </a:spcBef>
                  <a:buChar char="–"/>
                  <a:defRPr sz="2400" b="1">
                    <a:solidFill>
                      <a:schemeClr val="folHlink"/>
                    </a:solidFill>
                    <a:latin typeface="Times New Roman" panose="02020603050405020304" pitchFamily="18" charset="0"/>
                  </a:defRPr>
                </a:lvl4pPr>
                <a:lvl5pPr marL="2057400" indent="-228600" algn="just">
                  <a:lnSpc>
                    <a:spcPct val="120000"/>
                  </a:lnSpc>
                  <a:spcBef>
                    <a:spcPct val="20000"/>
                  </a:spcBef>
                  <a:buChar char="»"/>
                  <a:defRPr sz="2400" b="1">
                    <a:solidFill>
                      <a:schemeClr val="folHlink"/>
                    </a:solidFill>
                    <a:latin typeface="Times New Roman" panose="02020603050405020304" pitchFamily="18" charset="0"/>
                  </a:defRPr>
                </a:lvl5pPr>
                <a:lvl6pPr marL="2514600" indent="-2286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6pPr>
                <a:lvl7pPr marL="2971800" indent="-2286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7pPr>
                <a:lvl8pPr marL="3429000" indent="-2286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8pPr>
                <a:lvl9pPr marL="3886200" indent="-2286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9pPr>
              </a:lstStyle>
              <a:p>
                <a:pPr algn="ctr" eaLnBrk="0" fontAlgn="base" hangingPunct="0">
                  <a:lnSpc>
                    <a:spcPct val="100000"/>
                  </a:lnSpc>
                  <a:spcBef>
                    <a:spcPct val="0"/>
                  </a:spcBef>
                  <a:spcAft>
                    <a:spcPct val="0"/>
                  </a:spcAft>
                  <a:buFontTx/>
                  <a:buNone/>
                </a:pPr>
                <a:r>
                  <a:rPr lang="en-US" altLang="vi-VN" sz="3200" b="0" dirty="0" err="1">
                    <a:solidFill>
                      <a:srgbClr val="0000CC"/>
                    </a:solidFill>
                    <a:latin typeface="Arial" panose="020B0604020202020204" pitchFamily="34" charset="0"/>
                    <a:cs typeface="Arial" panose="020B0604020202020204" pitchFamily="34" charset="0"/>
                  </a:rPr>
                  <a:t>X</a:t>
                </a:r>
                <a:r>
                  <a:rPr lang="en-US" altLang="vi-VN" sz="2800" b="0" dirty="0" err="1">
                    <a:solidFill>
                      <a:srgbClr val="0000CC"/>
                    </a:solidFill>
                    <a:latin typeface="Arial" panose="020B0604020202020204" pitchFamily="34" charset="0"/>
                    <a:cs typeface="Arial" panose="020B0604020202020204" pitchFamily="34" charset="0"/>
                  </a:rPr>
                  <a:t>ã</a:t>
                </a:r>
                <a:r>
                  <a:rPr lang="en-US" altLang="vi-VN" sz="2800" b="0" dirty="0">
                    <a:solidFill>
                      <a:srgbClr val="0000CC"/>
                    </a:solidFill>
                    <a:latin typeface="Arial" panose="020B0604020202020204" pitchFamily="34" charset="0"/>
                    <a:cs typeface="Arial" panose="020B0604020202020204" pitchFamily="34" charset="0"/>
                  </a:rPr>
                  <a:t> </a:t>
                </a:r>
                <a:r>
                  <a:rPr lang="en-US" altLang="vi-VN" sz="2800" b="0" dirty="0" err="1">
                    <a:solidFill>
                      <a:srgbClr val="0000CC"/>
                    </a:solidFill>
                    <a:latin typeface="Arial" panose="020B0604020202020204" pitchFamily="34" charset="0"/>
                    <a:cs typeface="Arial" panose="020B0604020202020204" pitchFamily="34" charset="0"/>
                  </a:rPr>
                  <a:t>hội</a:t>
                </a:r>
                <a:r>
                  <a:rPr lang="en-US" altLang="vi-VN" sz="2800" b="0" dirty="0">
                    <a:solidFill>
                      <a:srgbClr val="0000CC"/>
                    </a:solidFill>
                    <a:latin typeface="Arial" panose="020B0604020202020204" pitchFamily="34" charset="0"/>
                    <a:cs typeface="Arial" panose="020B0604020202020204" pitchFamily="34" charset="0"/>
                  </a:rPr>
                  <a:t> </a:t>
                </a:r>
              </a:p>
              <a:p>
                <a:pPr algn="ctr" eaLnBrk="0" fontAlgn="base" hangingPunct="0">
                  <a:lnSpc>
                    <a:spcPct val="100000"/>
                  </a:lnSpc>
                  <a:spcBef>
                    <a:spcPct val="0"/>
                  </a:spcBef>
                  <a:spcAft>
                    <a:spcPct val="0"/>
                  </a:spcAft>
                  <a:buFontTx/>
                  <a:buNone/>
                </a:pPr>
                <a:r>
                  <a:rPr lang="en-US" altLang="vi-VN" sz="2800" b="0" dirty="0" err="1">
                    <a:solidFill>
                      <a:srgbClr val="0000CC"/>
                    </a:solidFill>
                    <a:latin typeface="Arial" panose="020B0604020202020204" pitchFamily="34" charset="0"/>
                    <a:cs typeface="Arial" panose="020B0604020202020204" pitchFamily="34" charset="0"/>
                  </a:rPr>
                  <a:t>thuộc</a:t>
                </a:r>
                <a:r>
                  <a:rPr lang="en-US" altLang="vi-VN" sz="2800" b="0" dirty="0">
                    <a:solidFill>
                      <a:srgbClr val="0000CC"/>
                    </a:solidFill>
                    <a:latin typeface="Arial" panose="020B0604020202020204" pitchFamily="34" charset="0"/>
                    <a:cs typeface="Arial" panose="020B0604020202020204" pitchFamily="34" charset="0"/>
                  </a:rPr>
                  <a:t> </a:t>
                </a:r>
                <a:r>
                  <a:rPr lang="en-US" altLang="vi-VN" sz="2800" b="0" dirty="0" err="1">
                    <a:solidFill>
                      <a:srgbClr val="0000CC"/>
                    </a:solidFill>
                    <a:latin typeface="Arial" panose="020B0604020202020204" pitchFamily="34" charset="0"/>
                    <a:cs typeface="Arial" panose="020B0604020202020204" pitchFamily="34" charset="0"/>
                  </a:rPr>
                  <a:t>địa</a:t>
                </a:r>
                <a:r>
                  <a:rPr lang="en-US" altLang="vi-VN" sz="2800" b="0" dirty="0">
                    <a:solidFill>
                      <a:srgbClr val="0000CC"/>
                    </a:solidFill>
                    <a:latin typeface="Arial" panose="020B0604020202020204" pitchFamily="34" charset="0"/>
                    <a:cs typeface="Arial" panose="020B0604020202020204" pitchFamily="34" charset="0"/>
                  </a:rPr>
                  <a:t> </a:t>
                </a:r>
                <a:r>
                  <a:rPr lang="en-US" altLang="vi-VN" sz="2800" b="0" dirty="0" err="1">
                    <a:solidFill>
                      <a:srgbClr val="0000CC"/>
                    </a:solidFill>
                    <a:latin typeface="Arial" panose="020B0604020202020204" pitchFamily="34" charset="0"/>
                    <a:cs typeface="Arial" panose="020B0604020202020204" pitchFamily="34" charset="0"/>
                  </a:rPr>
                  <a:t>nửa</a:t>
                </a:r>
                <a:r>
                  <a:rPr lang="en-US" altLang="vi-VN" sz="2800" b="0" dirty="0">
                    <a:solidFill>
                      <a:srgbClr val="0000CC"/>
                    </a:solidFill>
                    <a:latin typeface="Arial" panose="020B0604020202020204" pitchFamily="34" charset="0"/>
                    <a:cs typeface="Arial" panose="020B0604020202020204" pitchFamily="34" charset="0"/>
                  </a:rPr>
                  <a:t> </a:t>
                </a:r>
              </a:p>
              <a:p>
                <a:pPr algn="ctr" eaLnBrk="0" fontAlgn="base" hangingPunct="0">
                  <a:lnSpc>
                    <a:spcPct val="100000"/>
                  </a:lnSpc>
                  <a:spcBef>
                    <a:spcPct val="0"/>
                  </a:spcBef>
                  <a:spcAft>
                    <a:spcPct val="0"/>
                  </a:spcAft>
                  <a:buFontTx/>
                  <a:buNone/>
                </a:pPr>
                <a:r>
                  <a:rPr lang="en-US" altLang="vi-VN" sz="2800" b="0" dirty="0" err="1">
                    <a:solidFill>
                      <a:srgbClr val="0000CC"/>
                    </a:solidFill>
                    <a:latin typeface="Arial" panose="020B0604020202020204" pitchFamily="34" charset="0"/>
                    <a:cs typeface="Arial" panose="020B0604020202020204" pitchFamily="34" charset="0"/>
                  </a:rPr>
                  <a:t>phong</a:t>
                </a:r>
                <a:r>
                  <a:rPr lang="en-US" altLang="vi-VN" sz="2800" b="0" dirty="0">
                    <a:solidFill>
                      <a:srgbClr val="0000CC"/>
                    </a:solidFill>
                    <a:latin typeface="Arial" panose="020B0604020202020204" pitchFamily="34" charset="0"/>
                    <a:cs typeface="Arial" panose="020B0604020202020204" pitchFamily="34" charset="0"/>
                  </a:rPr>
                  <a:t> </a:t>
                </a:r>
                <a:r>
                  <a:rPr lang="en-US" altLang="vi-VN" sz="2800" b="0" dirty="0" err="1">
                    <a:solidFill>
                      <a:srgbClr val="0000CC"/>
                    </a:solidFill>
                    <a:latin typeface="Arial" panose="020B0604020202020204" pitchFamily="34" charset="0"/>
                    <a:cs typeface="Arial" panose="020B0604020202020204" pitchFamily="34" charset="0"/>
                  </a:rPr>
                  <a:t>kiến</a:t>
                </a:r>
                <a:endParaRPr lang="en-US" altLang="vi-VN" sz="2800" b="0" dirty="0">
                  <a:solidFill>
                    <a:srgbClr val="0000CC"/>
                  </a:solidFill>
                  <a:latin typeface="Arial" panose="020B0604020202020204" pitchFamily="34" charset="0"/>
                  <a:cs typeface="Arial" panose="020B0604020202020204" pitchFamily="34" charset="0"/>
                </a:endParaRPr>
              </a:p>
              <a:p>
                <a:pPr algn="ctr" eaLnBrk="0" fontAlgn="base" hangingPunct="0">
                  <a:lnSpc>
                    <a:spcPct val="100000"/>
                  </a:lnSpc>
                  <a:spcBef>
                    <a:spcPct val="0"/>
                  </a:spcBef>
                  <a:spcAft>
                    <a:spcPct val="0"/>
                  </a:spcAft>
                  <a:buFontTx/>
                  <a:buNone/>
                </a:pPr>
                <a:r>
                  <a:rPr lang="en-US" altLang="vi-VN" sz="2800" b="0" dirty="0">
                    <a:solidFill>
                      <a:srgbClr val="0000CC"/>
                    </a:solidFill>
                    <a:latin typeface="Arial" panose="020B0604020202020204" pitchFamily="34" charset="0"/>
                    <a:cs typeface="Arial" panose="020B0604020202020204" pitchFamily="34" charset="0"/>
                  </a:rPr>
                  <a:t> </a:t>
                </a:r>
                <a:r>
                  <a:rPr lang="en-US" altLang="vi-VN" sz="2000" b="0" dirty="0">
                    <a:solidFill>
                      <a:srgbClr val="0000CC"/>
                    </a:solidFill>
                    <a:latin typeface="Arial" panose="020B0604020202020204" pitchFamily="34" charset="0"/>
                    <a:cs typeface="Arial" panose="020B0604020202020204" pitchFamily="34" charset="0"/>
                  </a:rPr>
                  <a:t>(</a:t>
                </a:r>
                <a:r>
                  <a:rPr lang="en-US" altLang="vi-VN" sz="2000" b="0" dirty="0" err="1">
                    <a:solidFill>
                      <a:srgbClr val="0000CC"/>
                    </a:solidFill>
                    <a:latin typeface="Arial" panose="020B0604020202020204" pitchFamily="34" charset="0"/>
                    <a:cs typeface="Arial" panose="020B0604020202020204" pitchFamily="34" charset="0"/>
                  </a:rPr>
                  <a:t>cuối</a:t>
                </a:r>
                <a:r>
                  <a:rPr lang="en-US" altLang="vi-VN" sz="2000" b="0" dirty="0">
                    <a:solidFill>
                      <a:srgbClr val="0000CC"/>
                    </a:solidFill>
                    <a:latin typeface="Arial" panose="020B0604020202020204" pitchFamily="34" charset="0"/>
                    <a:cs typeface="Arial" panose="020B0604020202020204" pitchFamily="34" charset="0"/>
                  </a:rPr>
                  <a:t> TK XIX)</a:t>
                </a:r>
              </a:p>
            </p:txBody>
          </p:sp>
          <p:sp>
            <p:nvSpPr>
              <p:cNvPr id="33815" name="Oval 19"/>
              <p:cNvSpPr>
                <a:spLocks noChangeArrowheads="1"/>
              </p:cNvSpPr>
              <p:nvPr/>
            </p:nvSpPr>
            <p:spPr bwMode="auto">
              <a:xfrm>
                <a:off x="1494" y="2688"/>
                <a:ext cx="1792" cy="1248"/>
              </a:xfrm>
              <a:prstGeom prst="ellipse">
                <a:avLst/>
              </a:prstGeom>
              <a:solidFill>
                <a:srgbClr val="FFFF00"/>
              </a:solidFill>
              <a:ln w="9525">
                <a:round/>
                <a:headEnd/>
                <a:tailEnd/>
              </a:ln>
              <a:scene3d>
                <a:camera prst="legacyObliqueTopLeft"/>
                <a:lightRig rig="legacyFlat3" dir="t"/>
              </a:scene3d>
              <a:sp3d extrusionH="430200" prstMaterial="legacyMatte">
                <a:bevelT w="13500" h="13500" prst="angle"/>
                <a:bevelB w="13500" h="13500" prst="angle"/>
                <a:extrusionClr>
                  <a:schemeClr val="accent1"/>
                </a:extrusionClr>
                <a:contourClr>
                  <a:srgbClr val="FFFF00"/>
                </a:contourClr>
              </a:sp3d>
            </p:spPr>
            <p:txBody>
              <a:bodyPr wrap="none" anchor="ctr">
                <a:flatTx/>
              </a:bodyPr>
              <a:lstStyle>
                <a:lvl1pPr algn="just">
                  <a:lnSpc>
                    <a:spcPct val="120000"/>
                  </a:lnSpc>
                  <a:spcBef>
                    <a:spcPct val="20000"/>
                  </a:spcBef>
                  <a:buChar char="•"/>
                  <a:defRPr sz="2400" b="1">
                    <a:solidFill>
                      <a:srgbClr val="663300"/>
                    </a:solidFill>
                    <a:latin typeface="Times New Roman" panose="02020603050405020304" pitchFamily="18" charset="0"/>
                  </a:defRPr>
                </a:lvl1pPr>
                <a:lvl2pPr marL="742950" indent="-285750" algn="just">
                  <a:lnSpc>
                    <a:spcPct val="120000"/>
                  </a:lnSpc>
                  <a:spcBef>
                    <a:spcPct val="20000"/>
                  </a:spcBef>
                  <a:buChar char="–"/>
                  <a:defRPr sz="2400" b="1">
                    <a:solidFill>
                      <a:srgbClr val="006666"/>
                    </a:solidFill>
                    <a:latin typeface="Times New Roman" panose="02020603050405020304" pitchFamily="18" charset="0"/>
                  </a:defRPr>
                </a:lvl2pPr>
                <a:lvl3pPr marL="1143000" indent="-228600" algn="just">
                  <a:lnSpc>
                    <a:spcPct val="120000"/>
                  </a:lnSpc>
                  <a:spcBef>
                    <a:spcPct val="20000"/>
                  </a:spcBef>
                  <a:buChar char="•"/>
                  <a:defRPr sz="2400" b="1">
                    <a:solidFill>
                      <a:schemeClr val="folHlink"/>
                    </a:solidFill>
                    <a:latin typeface="Times New Roman" panose="02020603050405020304" pitchFamily="18" charset="0"/>
                  </a:defRPr>
                </a:lvl3pPr>
                <a:lvl4pPr marL="1600200" indent="-228600" algn="just">
                  <a:lnSpc>
                    <a:spcPct val="120000"/>
                  </a:lnSpc>
                  <a:spcBef>
                    <a:spcPct val="20000"/>
                  </a:spcBef>
                  <a:buChar char="–"/>
                  <a:defRPr sz="2400" b="1">
                    <a:solidFill>
                      <a:schemeClr val="folHlink"/>
                    </a:solidFill>
                    <a:latin typeface="Times New Roman" panose="02020603050405020304" pitchFamily="18" charset="0"/>
                  </a:defRPr>
                </a:lvl4pPr>
                <a:lvl5pPr marL="2057400" indent="-228600" algn="just">
                  <a:lnSpc>
                    <a:spcPct val="120000"/>
                  </a:lnSpc>
                  <a:spcBef>
                    <a:spcPct val="20000"/>
                  </a:spcBef>
                  <a:buChar char="»"/>
                  <a:defRPr sz="2400" b="1">
                    <a:solidFill>
                      <a:schemeClr val="folHlink"/>
                    </a:solidFill>
                    <a:latin typeface="Times New Roman" panose="02020603050405020304" pitchFamily="18" charset="0"/>
                  </a:defRPr>
                </a:lvl5pPr>
                <a:lvl6pPr marL="2514600" indent="-2286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6pPr>
                <a:lvl7pPr marL="2971800" indent="-2286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7pPr>
                <a:lvl8pPr marL="3429000" indent="-2286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8pPr>
                <a:lvl9pPr marL="3886200" indent="-2286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9pPr>
              </a:lstStyle>
              <a:p>
                <a:pPr algn="ctr" eaLnBrk="0" fontAlgn="base" hangingPunct="0">
                  <a:lnSpc>
                    <a:spcPct val="100000"/>
                  </a:lnSpc>
                  <a:spcBef>
                    <a:spcPct val="0"/>
                  </a:spcBef>
                  <a:spcAft>
                    <a:spcPct val="0"/>
                  </a:spcAft>
                  <a:buFontTx/>
                  <a:buNone/>
                </a:pPr>
                <a:r>
                  <a:rPr lang="en-US" altLang="vi-VN" sz="2800" b="0">
                    <a:solidFill>
                      <a:srgbClr val="FF0066"/>
                    </a:solidFill>
                    <a:latin typeface="Arial" panose="020B0604020202020204" pitchFamily="34" charset="0"/>
                    <a:cs typeface="Arial" panose="020B0604020202020204" pitchFamily="34" charset="0"/>
                  </a:rPr>
                  <a:t>Hồ Chí Minh </a:t>
                </a:r>
              </a:p>
              <a:p>
                <a:pPr algn="ctr" eaLnBrk="0" fontAlgn="base" hangingPunct="0">
                  <a:lnSpc>
                    <a:spcPct val="100000"/>
                  </a:lnSpc>
                  <a:spcBef>
                    <a:spcPct val="0"/>
                  </a:spcBef>
                  <a:spcAft>
                    <a:spcPct val="0"/>
                  </a:spcAft>
                  <a:buFontTx/>
                  <a:buNone/>
                </a:pPr>
                <a:r>
                  <a:rPr lang="en-US" altLang="vi-VN" sz="2800" b="0">
                    <a:solidFill>
                      <a:srgbClr val="FF0066"/>
                    </a:solidFill>
                    <a:latin typeface="Arial" panose="020B0604020202020204" pitchFamily="34" charset="0"/>
                    <a:cs typeface="Arial" panose="020B0604020202020204" pitchFamily="34" charset="0"/>
                  </a:rPr>
                  <a:t>ra đi tìm đường </a:t>
                </a:r>
              </a:p>
              <a:p>
                <a:pPr algn="ctr" eaLnBrk="0" fontAlgn="base" hangingPunct="0">
                  <a:lnSpc>
                    <a:spcPct val="100000"/>
                  </a:lnSpc>
                  <a:spcBef>
                    <a:spcPct val="0"/>
                  </a:spcBef>
                  <a:spcAft>
                    <a:spcPct val="0"/>
                  </a:spcAft>
                  <a:buFontTx/>
                  <a:buNone/>
                </a:pPr>
                <a:r>
                  <a:rPr lang="en-US" altLang="vi-VN" sz="2800" b="0">
                    <a:solidFill>
                      <a:srgbClr val="FF0066"/>
                    </a:solidFill>
                    <a:latin typeface="Arial" panose="020B0604020202020204" pitchFamily="34" charset="0"/>
                    <a:cs typeface="Arial" panose="020B0604020202020204" pitchFamily="34" charset="0"/>
                  </a:rPr>
                  <a:t>cứu nước</a:t>
                </a:r>
              </a:p>
            </p:txBody>
          </p:sp>
        </p:grpSp>
        <p:sp>
          <p:nvSpPr>
            <p:cNvPr id="33800" name="Line 20"/>
            <p:cNvSpPr>
              <a:spLocks noChangeShapeType="1"/>
            </p:cNvSpPr>
            <p:nvPr/>
          </p:nvSpPr>
          <p:spPr bwMode="auto">
            <a:xfrm flipH="1">
              <a:off x="3456" y="3456"/>
              <a:ext cx="1152" cy="29"/>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sz="2800" b="1" i="1">
                <a:solidFill>
                  <a:srgbClr val="000000"/>
                </a:solidFill>
              </a:endParaRPr>
            </a:p>
          </p:txBody>
        </p:sp>
      </p:grpSp>
      <p:sp>
        <p:nvSpPr>
          <p:cNvPr id="33796" name="TextBox 22"/>
          <p:cNvSpPr txBox="1">
            <a:spLocks noChangeArrowheads="1"/>
          </p:cNvSpPr>
          <p:nvPr/>
        </p:nvSpPr>
        <p:spPr bwMode="auto">
          <a:xfrm>
            <a:off x="6655526" y="5725063"/>
            <a:ext cx="2636763"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gn="just">
              <a:lnSpc>
                <a:spcPct val="120000"/>
              </a:lnSpc>
              <a:spcBef>
                <a:spcPct val="20000"/>
              </a:spcBef>
              <a:buChar char="•"/>
              <a:defRPr sz="2400" b="1">
                <a:solidFill>
                  <a:srgbClr val="663300"/>
                </a:solidFill>
                <a:latin typeface="Times New Roman" panose="02020603050405020304" pitchFamily="18" charset="0"/>
              </a:defRPr>
            </a:lvl1pPr>
            <a:lvl2pPr marL="742950" indent="-285750" algn="just">
              <a:lnSpc>
                <a:spcPct val="120000"/>
              </a:lnSpc>
              <a:spcBef>
                <a:spcPct val="20000"/>
              </a:spcBef>
              <a:buChar char="–"/>
              <a:defRPr sz="2400" b="1">
                <a:solidFill>
                  <a:srgbClr val="006666"/>
                </a:solidFill>
                <a:latin typeface="Times New Roman" panose="02020603050405020304" pitchFamily="18" charset="0"/>
              </a:defRPr>
            </a:lvl2pPr>
            <a:lvl3pPr marL="1143000" indent="-228600" algn="just">
              <a:lnSpc>
                <a:spcPct val="120000"/>
              </a:lnSpc>
              <a:spcBef>
                <a:spcPct val="20000"/>
              </a:spcBef>
              <a:buChar char="•"/>
              <a:defRPr sz="2400" b="1">
                <a:solidFill>
                  <a:schemeClr val="folHlink"/>
                </a:solidFill>
                <a:latin typeface="Times New Roman" panose="02020603050405020304" pitchFamily="18" charset="0"/>
              </a:defRPr>
            </a:lvl3pPr>
            <a:lvl4pPr marL="1600200" indent="-228600" algn="just">
              <a:lnSpc>
                <a:spcPct val="120000"/>
              </a:lnSpc>
              <a:spcBef>
                <a:spcPct val="20000"/>
              </a:spcBef>
              <a:buChar char="–"/>
              <a:defRPr sz="2400" b="1">
                <a:solidFill>
                  <a:schemeClr val="folHlink"/>
                </a:solidFill>
                <a:latin typeface="Times New Roman" panose="02020603050405020304" pitchFamily="18" charset="0"/>
              </a:defRPr>
            </a:lvl4pPr>
            <a:lvl5pPr marL="2057400" indent="-228600" algn="just">
              <a:lnSpc>
                <a:spcPct val="120000"/>
              </a:lnSpc>
              <a:spcBef>
                <a:spcPct val="20000"/>
              </a:spcBef>
              <a:buChar char="»"/>
              <a:defRPr sz="2400" b="1">
                <a:solidFill>
                  <a:schemeClr val="folHlink"/>
                </a:solidFill>
                <a:latin typeface="Times New Roman" panose="02020603050405020304" pitchFamily="18" charset="0"/>
              </a:defRPr>
            </a:lvl5pPr>
            <a:lvl6pPr marL="2514600" indent="-2286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6pPr>
            <a:lvl7pPr marL="2971800" indent="-2286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7pPr>
            <a:lvl8pPr marL="3429000" indent="-2286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8pPr>
            <a:lvl9pPr marL="3886200" indent="-2286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9pPr>
          </a:lstStyle>
          <a:p>
            <a:pPr algn="ctr" fontAlgn="base">
              <a:lnSpc>
                <a:spcPct val="100000"/>
              </a:lnSpc>
              <a:spcBef>
                <a:spcPct val="0"/>
              </a:spcBef>
              <a:spcAft>
                <a:spcPct val="0"/>
              </a:spcAft>
              <a:buNone/>
            </a:pPr>
            <a:r>
              <a:rPr lang="en-US" altLang="vi-VN" sz="2800" i="1" dirty="0">
                <a:solidFill>
                  <a:srgbClr val="000000"/>
                </a:solidFill>
              </a:rPr>
              <a:t>Con </a:t>
            </a:r>
            <a:r>
              <a:rPr lang="en-US" altLang="vi-VN" sz="2800" i="1" dirty="0" err="1" smtClean="0">
                <a:solidFill>
                  <a:srgbClr val="000000"/>
                </a:solidFill>
              </a:rPr>
              <a:t>đường</a:t>
            </a:r>
            <a:r>
              <a:rPr lang="en-US" altLang="vi-VN" sz="2800" i="1" dirty="0" smtClean="0">
                <a:solidFill>
                  <a:srgbClr val="000000"/>
                </a:solidFill>
              </a:rPr>
              <a:t> </a:t>
            </a:r>
            <a:r>
              <a:rPr lang="en-US" altLang="vi-VN" sz="2800" i="1" dirty="0" err="1" smtClean="0">
                <a:solidFill>
                  <a:srgbClr val="000000"/>
                </a:solidFill>
              </a:rPr>
              <a:t>cứu</a:t>
            </a:r>
            <a:r>
              <a:rPr lang="en-US" altLang="vi-VN" sz="2800" i="1" dirty="0" smtClean="0">
                <a:solidFill>
                  <a:srgbClr val="000000"/>
                </a:solidFill>
              </a:rPr>
              <a:t> </a:t>
            </a:r>
            <a:r>
              <a:rPr lang="en-US" altLang="vi-VN" sz="2800" i="1" dirty="0" err="1">
                <a:solidFill>
                  <a:srgbClr val="000000"/>
                </a:solidFill>
              </a:rPr>
              <a:t>nước</a:t>
            </a:r>
            <a:r>
              <a:rPr lang="en-US" altLang="vi-VN" sz="2800" i="1" dirty="0">
                <a:solidFill>
                  <a:srgbClr val="000000"/>
                </a:solidFill>
              </a:rPr>
              <a:t> </a:t>
            </a:r>
            <a:r>
              <a:rPr lang="en-US" altLang="vi-VN" sz="2800" i="1" dirty="0" err="1">
                <a:solidFill>
                  <a:srgbClr val="000000"/>
                </a:solidFill>
              </a:rPr>
              <a:t>mới</a:t>
            </a:r>
            <a:endParaRPr lang="en-US" altLang="vi-VN" sz="2800" i="1" dirty="0">
              <a:solidFill>
                <a:srgbClr val="000000"/>
              </a:solidFill>
            </a:endParaRPr>
          </a:p>
        </p:txBody>
      </p:sp>
      <p:sp>
        <p:nvSpPr>
          <p:cNvPr id="33797" name="Action Button: Help 23">
            <a:hlinkClick r:id="" action="ppaction://noaction" highlightClick="1"/>
          </p:cNvPr>
          <p:cNvSpPr>
            <a:spLocks noChangeArrowheads="1"/>
          </p:cNvSpPr>
          <p:nvPr/>
        </p:nvSpPr>
        <p:spPr bwMode="auto">
          <a:xfrm>
            <a:off x="7355540" y="4761883"/>
            <a:ext cx="895055" cy="648745"/>
          </a:xfrm>
          <a:prstGeom prst="actionButtonHelp">
            <a:avLst/>
          </a:prstGeom>
          <a:solidFill>
            <a:schemeClr val="accent1"/>
          </a:solidFill>
          <a:ln w="9525" algn="ctr">
            <a:solidFill>
              <a:schemeClr val="tx1"/>
            </a:solidFill>
            <a:round/>
            <a:headEnd/>
            <a:tailEnd/>
          </a:ln>
        </p:spPr>
        <p:txBody>
          <a:bodyPr/>
          <a:lstStyle>
            <a:lvl1pPr algn="just">
              <a:lnSpc>
                <a:spcPct val="120000"/>
              </a:lnSpc>
              <a:spcBef>
                <a:spcPct val="20000"/>
              </a:spcBef>
              <a:buChar char="•"/>
              <a:defRPr sz="2400" b="1">
                <a:solidFill>
                  <a:srgbClr val="663300"/>
                </a:solidFill>
                <a:latin typeface="Times New Roman" panose="02020603050405020304" pitchFamily="18" charset="0"/>
              </a:defRPr>
            </a:lvl1pPr>
            <a:lvl2pPr marL="742950" indent="-285750" algn="just">
              <a:lnSpc>
                <a:spcPct val="120000"/>
              </a:lnSpc>
              <a:spcBef>
                <a:spcPct val="20000"/>
              </a:spcBef>
              <a:buChar char="–"/>
              <a:defRPr sz="2400" b="1">
                <a:solidFill>
                  <a:srgbClr val="006666"/>
                </a:solidFill>
                <a:latin typeface="Times New Roman" panose="02020603050405020304" pitchFamily="18" charset="0"/>
              </a:defRPr>
            </a:lvl2pPr>
            <a:lvl3pPr marL="1143000" indent="-228600" algn="just">
              <a:lnSpc>
                <a:spcPct val="120000"/>
              </a:lnSpc>
              <a:spcBef>
                <a:spcPct val="20000"/>
              </a:spcBef>
              <a:buChar char="•"/>
              <a:defRPr sz="2400" b="1">
                <a:solidFill>
                  <a:schemeClr val="folHlink"/>
                </a:solidFill>
                <a:latin typeface="Times New Roman" panose="02020603050405020304" pitchFamily="18" charset="0"/>
              </a:defRPr>
            </a:lvl3pPr>
            <a:lvl4pPr marL="1600200" indent="-228600" algn="just">
              <a:lnSpc>
                <a:spcPct val="120000"/>
              </a:lnSpc>
              <a:spcBef>
                <a:spcPct val="20000"/>
              </a:spcBef>
              <a:buChar char="–"/>
              <a:defRPr sz="2400" b="1">
                <a:solidFill>
                  <a:schemeClr val="folHlink"/>
                </a:solidFill>
                <a:latin typeface="Times New Roman" panose="02020603050405020304" pitchFamily="18" charset="0"/>
              </a:defRPr>
            </a:lvl4pPr>
            <a:lvl5pPr marL="2057400" indent="-228600" algn="just">
              <a:lnSpc>
                <a:spcPct val="120000"/>
              </a:lnSpc>
              <a:spcBef>
                <a:spcPct val="20000"/>
              </a:spcBef>
              <a:buChar char="»"/>
              <a:defRPr sz="2400" b="1">
                <a:solidFill>
                  <a:schemeClr val="folHlink"/>
                </a:solidFill>
                <a:latin typeface="Times New Roman" panose="02020603050405020304" pitchFamily="18" charset="0"/>
              </a:defRPr>
            </a:lvl5pPr>
            <a:lvl6pPr marL="2514600" indent="-2286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6pPr>
            <a:lvl7pPr marL="2971800" indent="-2286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7pPr>
            <a:lvl8pPr marL="3429000" indent="-2286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8pPr>
            <a:lvl9pPr marL="3886200" indent="-2286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9pPr>
          </a:lstStyle>
          <a:p>
            <a:pPr algn="ctr" fontAlgn="base">
              <a:lnSpc>
                <a:spcPct val="100000"/>
              </a:lnSpc>
              <a:spcBef>
                <a:spcPct val="0"/>
              </a:spcBef>
              <a:spcAft>
                <a:spcPct val="0"/>
              </a:spcAft>
              <a:buFontTx/>
              <a:buNone/>
            </a:pPr>
            <a:endParaRPr lang="vi-VN" altLang="vi-VN" sz="2800" i="1">
              <a:solidFill>
                <a:srgbClr val="000000"/>
              </a:solidFill>
            </a:endParaRPr>
          </a:p>
        </p:txBody>
      </p:sp>
      <p:sp>
        <p:nvSpPr>
          <p:cNvPr id="33798" name="Title 23"/>
          <p:cNvSpPr>
            <a:spLocks noGrp="1"/>
          </p:cNvSpPr>
          <p:nvPr>
            <p:ph type="title" idx="4294967295"/>
          </p:nvPr>
        </p:nvSpPr>
        <p:spPr>
          <a:xfrm>
            <a:off x="0" y="228600"/>
            <a:ext cx="11785600" cy="762000"/>
          </a:xfrm>
        </p:spPr>
        <p:txBody>
          <a:bodyPr/>
          <a:lstStyle/>
          <a:p>
            <a:pPr algn="ctr"/>
            <a:r>
              <a:rPr lang="en-US" altLang="vi-VN" i="1" smtClean="0">
                <a:solidFill>
                  <a:schemeClr val="tx1"/>
                </a:solidFill>
                <a:cs typeface="Times New Roman" panose="02020603050405020304" pitchFamily="18" charset="0"/>
              </a:rPr>
              <a:t>Bối cảnh Việt Nam cuối thế kỷ XIX đầu thế kỷ XX</a:t>
            </a:r>
            <a:endParaRPr lang="en-US" altLang="vi-VN" smtClean="0"/>
          </a:p>
        </p:txBody>
      </p:sp>
    </p:spTree>
    <p:extLst>
      <p:ext uri="{BB962C8B-B14F-4D97-AF65-F5344CB8AC3E}">
        <p14:creationId xmlns:p14="http://schemas.microsoft.com/office/powerpoint/2010/main" val="3462286669"/>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10" descr="6"/>
          <p:cNvPicPr>
            <a:picLocks noChangeAspect="1" noChangeArrowheads="1"/>
          </p:cNvPicPr>
          <p:nvPr/>
        </p:nvPicPr>
        <p:blipFill>
          <a:blip r:embed="rId2">
            <a:extLst>
              <a:ext uri="{28A0092B-C50C-407E-A947-70E740481C1C}">
                <a14:useLocalDpi xmlns:a14="http://schemas.microsoft.com/office/drawing/2010/main" val="0"/>
              </a:ext>
            </a:extLst>
          </a:blip>
          <a:srcRect l="2618" b="6569"/>
          <a:stretch>
            <a:fillRect/>
          </a:stretch>
        </p:blipFill>
        <p:spPr bwMode="auto">
          <a:xfrm>
            <a:off x="1615248" y="3717926"/>
            <a:ext cx="5486400" cy="3140075"/>
          </a:xfrm>
          <a:prstGeom prst="rect">
            <a:avLst/>
          </a:prstGeom>
          <a:noFill/>
          <a:ln w="38100">
            <a:solidFill>
              <a:srgbClr val="CC0000"/>
            </a:solidFill>
            <a:miter lim="800000"/>
            <a:headEnd/>
            <a:tailEnd/>
          </a:ln>
          <a:extLst>
            <a:ext uri="{909E8E84-426E-40DD-AFC4-6F175D3DCCD1}">
              <a14:hiddenFill xmlns:a14="http://schemas.microsoft.com/office/drawing/2010/main">
                <a:solidFill>
                  <a:srgbClr val="FFFFFF"/>
                </a:solidFill>
              </a14:hiddenFill>
            </a:ext>
          </a:extLst>
        </p:spPr>
      </p:pic>
      <p:pic>
        <p:nvPicPr>
          <p:cNvPr id="230404" name="Picture 5" descr="thuan-2"/>
          <p:cNvPicPr>
            <a:picLocks noChangeAspect="1" noChangeArrowheads="1"/>
          </p:cNvPicPr>
          <p:nvPr/>
        </p:nvPicPr>
        <p:blipFill>
          <a:blip r:embed="rId3">
            <a:extLst>
              <a:ext uri="{28A0092B-C50C-407E-A947-70E740481C1C}">
                <a14:useLocalDpi xmlns:a14="http://schemas.microsoft.com/office/drawing/2010/main" val="0"/>
              </a:ext>
            </a:extLst>
          </a:blip>
          <a:srcRect t="4915" b="11520"/>
          <a:stretch>
            <a:fillRect/>
          </a:stretch>
        </p:blipFill>
        <p:spPr bwMode="auto">
          <a:xfrm>
            <a:off x="8131629" y="955674"/>
            <a:ext cx="3581400" cy="2225675"/>
          </a:xfrm>
          <a:prstGeom prst="rect">
            <a:avLst/>
          </a:prstGeom>
          <a:noFill/>
          <a:ln w="28575">
            <a:solidFill>
              <a:srgbClr val="FF0000"/>
            </a:solidFill>
            <a:miter lim="800000"/>
            <a:headEnd/>
            <a:tailEnd/>
          </a:ln>
          <a:extLst>
            <a:ext uri="{909E8E84-426E-40DD-AFC4-6F175D3DCCD1}">
              <a14:hiddenFill xmlns:a14="http://schemas.microsoft.com/office/drawing/2010/main">
                <a:solidFill>
                  <a:srgbClr val="FFFFFF"/>
                </a:solidFill>
              </a14:hiddenFill>
            </a:ext>
          </a:extLst>
        </p:spPr>
      </p:pic>
      <p:pic>
        <p:nvPicPr>
          <p:cNvPr id="6" name="Picture 11" descr="Ben nha ro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693959" y="3352801"/>
            <a:ext cx="3657600" cy="3505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4823" name="Cloud"/>
          <p:cNvSpPr>
            <a:spLocks noChangeAspect="1" noEditPoints="1" noChangeArrowheads="1"/>
          </p:cNvSpPr>
          <p:nvPr/>
        </p:nvSpPr>
        <p:spPr bwMode="auto">
          <a:xfrm>
            <a:off x="370116" y="798286"/>
            <a:ext cx="7119255" cy="2661376"/>
          </a:xfrm>
          <a:custGeom>
            <a:avLst/>
            <a:gdLst>
              <a:gd name="T0" fmla="*/ 3 w 21600"/>
              <a:gd name="T1" fmla="*/ 12 h 21600"/>
              <a:gd name="T2" fmla="*/ 447 w 21600"/>
              <a:gd name="T3" fmla="*/ 25 h 21600"/>
              <a:gd name="T4" fmla="*/ 892 w 21600"/>
              <a:gd name="T5" fmla="*/ 12 h 21600"/>
              <a:gd name="T6" fmla="*/ 447 w 21600"/>
              <a:gd name="T7" fmla="*/ 1 h 21600"/>
              <a:gd name="T8" fmla="*/ 0 60000 65536"/>
              <a:gd name="T9" fmla="*/ 0 60000 65536"/>
              <a:gd name="T10" fmla="*/ 0 60000 65536"/>
              <a:gd name="T11" fmla="*/ 0 60000 65536"/>
              <a:gd name="T12" fmla="*/ 2976 w 21600"/>
              <a:gd name="T13" fmla="*/ 3263 h 21600"/>
              <a:gd name="T14" fmla="*/ 17089 w 21600"/>
              <a:gd name="T15" fmla="*/ 17337 h 21600"/>
            </a:gdLst>
            <a:ahLst/>
            <a:cxnLst>
              <a:cxn ang="T8">
                <a:pos x="T0" y="T1"/>
              </a:cxn>
              <a:cxn ang="T9">
                <a:pos x="T2" y="T3"/>
              </a:cxn>
              <a:cxn ang="T10">
                <a:pos x="T4" y="T5"/>
              </a:cxn>
              <a:cxn ang="T11">
                <a:pos x="T6" y="T7"/>
              </a:cxn>
            </a:cxnLst>
            <a:rect l="T12" t="T13" r="T14" b="T15"/>
            <a:pathLst>
              <a:path w="21600" h="21600" extrusionOk="0">
                <a:moveTo>
                  <a:pt x="1949" y="7180"/>
                </a:moveTo>
                <a:cubicBezTo>
                  <a:pt x="841" y="7336"/>
                  <a:pt x="0" y="8613"/>
                  <a:pt x="0" y="10137"/>
                </a:cubicBezTo>
                <a:cubicBezTo>
                  <a:pt x="-1" y="11192"/>
                  <a:pt x="409" y="12169"/>
                  <a:pt x="1074" y="12702"/>
                </a:cubicBezTo>
                <a:lnTo>
                  <a:pt x="1063" y="12668"/>
                </a:lnTo>
                <a:cubicBezTo>
                  <a:pt x="685" y="13217"/>
                  <a:pt x="475" y="13940"/>
                  <a:pt x="475" y="14690"/>
                </a:cubicBezTo>
                <a:cubicBezTo>
                  <a:pt x="475" y="16325"/>
                  <a:pt x="1451" y="17650"/>
                  <a:pt x="2655" y="17650"/>
                </a:cubicBezTo>
                <a:cubicBezTo>
                  <a:pt x="2739" y="17650"/>
                  <a:pt x="2824" y="17643"/>
                  <a:pt x="2909" y="17629"/>
                </a:cubicBezTo>
                <a:lnTo>
                  <a:pt x="2897" y="17649"/>
                </a:lnTo>
                <a:cubicBezTo>
                  <a:pt x="3585" y="19288"/>
                  <a:pt x="4863" y="20300"/>
                  <a:pt x="6247" y="20300"/>
                </a:cubicBezTo>
                <a:cubicBezTo>
                  <a:pt x="6947" y="20299"/>
                  <a:pt x="7635" y="20039"/>
                  <a:pt x="8235" y="19546"/>
                </a:cubicBezTo>
                <a:lnTo>
                  <a:pt x="8229" y="19550"/>
                </a:lnTo>
                <a:cubicBezTo>
                  <a:pt x="8855" y="20829"/>
                  <a:pt x="9908" y="21597"/>
                  <a:pt x="11036" y="21597"/>
                </a:cubicBezTo>
                <a:cubicBezTo>
                  <a:pt x="12523" y="21596"/>
                  <a:pt x="13836" y="20267"/>
                  <a:pt x="14267" y="18324"/>
                </a:cubicBezTo>
                <a:lnTo>
                  <a:pt x="14270" y="18350"/>
                </a:lnTo>
                <a:cubicBezTo>
                  <a:pt x="14730" y="18740"/>
                  <a:pt x="15260" y="18947"/>
                  <a:pt x="15802" y="18947"/>
                </a:cubicBezTo>
                <a:cubicBezTo>
                  <a:pt x="17390" y="18946"/>
                  <a:pt x="18682" y="17205"/>
                  <a:pt x="18694" y="15045"/>
                </a:cubicBezTo>
                <a:lnTo>
                  <a:pt x="18689" y="15035"/>
                </a:lnTo>
                <a:cubicBezTo>
                  <a:pt x="20357" y="14710"/>
                  <a:pt x="21597" y="12765"/>
                  <a:pt x="21597" y="10472"/>
                </a:cubicBezTo>
                <a:cubicBezTo>
                  <a:pt x="21597" y="9456"/>
                  <a:pt x="21350" y="8469"/>
                  <a:pt x="20896" y="7663"/>
                </a:cubicBezTo>
                <a:lnTo>
                  <a:pt x="20889" y="7661"/>
                </a:lnTo>
                <a:cubicBezTo>
                  <a:pt x="21031" y="7208"/>
                  <a:pt x="21105" y="6721"/>
                  <a:pt x="21105" y="6228"/>
                </a:cubicBezTo>
                <a:cubicBezTo>
                  <a:pt x="21105" y="4588"/>
                  <a:pt x="20299" y="3150"/>
                  <a:pt x="19139" y="2719"/>
                </a:cubicBezTo>
                <a:lnTo>
                  <a:pt x="19148" y="2712"/>
                </a:lnTo>
                <a:cubicBezTo>
                  <a:pt x="18940" y="1142"/>
                  <a:pt x="17933" y="0"/>
                  <a:pt x="16758" y="0"/>
                </a:cubicBezTo>
                <a:cubicBezTo>
                  <a:pt x="16044" y="-1"/>
                  <a:pt x="15367" y="426"/>
                  <a:pt x="14905" y="1165"/>
                </a:cubicBezTo>
                <a:lnTo>
                  <a:pt x="14909" y="1170"/>
                </a:lnTo>
                <a:cubicBezTo>
                  <a:pt x="14497" y="432"/>
                  <a:pt x="13855" y="0"/>
                  <a:pt x="13174" y="0"/>
                </a:cubicBezTo>
                <a:cubicBezTo>
                  <a:pt x="12347" y="-1"/>
                  <a:pt x="11590" y="637"/>
                  <a:pt x="11221" y="1645"/>
                </a:cubicBezTo>
                <a:lnTo>
                  <a:pt x="11229" y="1694"/>
                </a:lnTo>
                <a:cubicBezTo>
                  <a:pt x="10730" y="1024"/>
                  <a:pt x="10058" y="650"/>
                  <a:pt x="9358" y="650"/>
                </a:cubicBezTo>
                <a:cubicBezTo>
                  <a:pt x="8372" y="649"/>
                  <a:pt x="7466" y="1391"/>
                  <a:pt x="7003" y="2578"/>
                </a:cubicBezTo>
                <a:lnTo>
                  <a:pt x="6995" y="2602"/>
                </a:lnTo>
                <a:cubicBezTo>
                  <a:pt x="6477" y="2189"/>
                  <a:pt x="5888" y="1972"/>
                  <a:pt x="5288" y="1972"/>
                </a:cubicBezTo>
                <a:cubicBezTo>
                  <a:pt x="3423" y="1972"/>
                  <a:pt x="1912" y="4029"/>
                  <a:pt x="1912" y="6567"/>
                </a:cubicBezTo>
                <a:cubicBezTo>
                  <a:pt x="1911" y="6774"/>
                  <a:pt x="1922" y="6981"/>
                  <a:pt x="1942" y="7186"/>
                </a:cubicBezTo>
                <a:lnTo>
                  <a:pt x="1949" y="7180"/>
                </a:lnTo>
                <a:close/>
              </a:path>
              <a:path w="21600" h="21600" fill="none" extrusionOk="0">
                <a:moveTo>
                  <a:pt x="1074" y="12702"/>
                </a:moveTo>
                <a:cubicBezTo>
                  <a:pt x="1407" y="12969"/>
                  <a:pt x="1786" y="13110"/>
                  <a:pt x="2172" y="13110"/>
                </a:cubicBezTo>
                <a:cubicBezTo>
                  <a:pt x="2228" y="13109"/>
                  <a:pt x="2285" y="13107"/>
                  <a:pt x="2341" y="13101"/>
                </a:cubicBezTo>
              </a:path>
              <a:path w="21600" h="21600" fill="none" extrusionOk="0">
                <a:moveTo>
                  <a:pt x="2909" y="17629"/>
                </a:moveTo>
                <a:cubicBezTo>
                  <a:pt x="3099" y="17599"/>
                  <a:pt x="3285" y="17535"/>
                  <a:pt x="3463" y="17439"/>
                </a:cubicBezTo>
              </a:path>
              <a:path w="21600" h="21600" fill="none" extrusionOk="0">
                <a:moveTo>
                  <a:pt x="7895" y="18680"/>
                </a:moveTo>
                <a:cubicBezTo>
                  <a:pt x="7983" y="18985"/>
                  <a:pt x="8095" y="19277"/>
                  <a:pt x="8229" y="19550"/>
                </a:cubicBezTo>
              </a:path>
              <a:path w="21600" h="21600" fill="none" extrusionOk="0">
                <a:moveTo>
                  <a:pt x="14267" y="18324"/>
                </a:moveTo>
                <a:cubicBezTo>
                  <a:pt x="14336" y="18013"/>
                  <a:pt x="14380" y="17693"/>
                  <a:pt x="14400" y="17370"/>
                </a:cubicBezTo>
              </a:path>
              <a:path w="21600" h="21600" fill="none" extrusionOk="0">
                <a:moveTo>
                  <a:pt x="18694" y="15045"/>
                </a:moveTo>
                <a:cubicBezTo>
                  <a:pt x="18694" y="15034"/>
                  <a:pt x="18695" y="15024"/>
                  <a:pt x="18695" y="15013"/>
                </a:cubicBezTo>
                <a:cubicBezTo>
                  <a:pt x="18695" y="13508"/>
                  <a:pt x="18063" y="12136"/>
                  <a:pt x="17069" y="11477"/>
                </a:cubicBezTo>
              </a:path>
              <a:path w="21600" h="21600" fill="none" extrusionOk="0">
                <a:moveTo>
                  <a:pt x="20165" y="8999"/>
                </a:moveTo>
                <a:cubicBezTo>
                  <a:pt x="20479" y="8635"/>
                  <a:pt x="20726" y="8177"/>
                  <a:pt x="20889" y="7661"/>
                </a:cubicBezTo>
              </a:path>
              <a:path w="21600" h="21600" fill="none" extrusionOk="0">
                <a:moveTo>
                  <a:pt x="19186" y="3344"/>
                </a:moveTo>
                <a:cubicBezTo>
                  <a:pt x="19186" y="3328"/>
                  <a:pt x="19187" y="3313"/>
                  <a:pt x="19187" y="3297"/>
                </a:cubicBezTo>
                <a:cubicBezTo>
                  <a:pt x="19187" y="3101"/>
                  <a:pt x="19174" y="2905"/>
                  <a:pt x="19148" y="2712"/>
                </a:cubicBezTo>
              </a:path>
              <a:path w="21600" h="21600" fill="none" extrusionOk="0">
                <a:moveTo>
                  <a:pt x="14905" y="1165"/>
                </a:moveTo>
                <a:cubicBezTo>
                  <a:pt x="14754" y="1408"/>
                  <a:pt x="14629" y="1679"/>
                  <a:pt x="14535" y="1971"/>
                </a:cubicBezTo>
              </a:path>
              <a:path w="21600" h="21600" fill="none" extrusionOk="0">
                <a:moveTo>
                  <a:pt x="11221" y="1645"/>
                </a:moveTo>
                <a:cubicBezTo>
                  <a:pt x="11140" y="1866"/>
                  <a:pt x="11080" y="2099"/>
                  <a:pt x="11041" y="2340"/>
                </a:cubicBezTo>
              </a:path>
              <a:path w="21600" h="21600" fill="none" extrusionOk="0">
                <a:moveTo>
                  <a:pt x="7645" y="3276"/>
                </a:moveTo>
                <a:cubicBezTo>
                  <a:pt x="7449" y="3016"/>
                  <a:pt x="7231" y="2790"/>
                  <a:pt x="6995" y="2602"/>
                </a:cubicBezTo>
              </a:path>
              <a:path w="21600" h="21600" fill="none" extrusionOk="0">
                <a:moveTo>
                  <a:pt x="1942" y="7186"/>
                </a:moveTo>
                <a:cubicBezTo>
                  <a:pt x="1966" y="7426"/>
                  <a:pt x="2004" y="7663"/>
                  <a:pt x="2056" y="7895"/>
                </a:cubicBezTo>
              </a:path>
            </a:pathLst>
          </a:custGeom>
          <a:solidFill>
            <a:srgbClr val="FFFF99"/>
          </a:solidFill>
          <a:ln w="9525">
            <a:solidFill>
              <a:srgbClr val="000000"/>
            </a:solidFill>
            <a:miter lim="800000"/>
            <a:headEnd/>
            <a:tailEnd/>
          </a:ln>
          <a:effectLst>
            <a:outerShdw dist="107763" dir="2700000" algn="ctr" rotWithShape="0">
              <a:srgbClr val="808080"/>
            </a:outerShdw>
          </a:effectLst>
        </p:spPr>
        <p:txBody>
          <a:bodyPr/>
          <a:lstStyle/>
          <a:p>
            <a:pPr algn="ctr" eaLnBrk="0" fontAlgn="base" hangingPunct="0">
              <a:spcBef>
                <a:spcPct val="0"/>
              </a:spcBef>
              <a:spcAft>
                <a:spcPct val="0"/>
              </a:spcAft>
            </a:pPr>
            <a:r>
              <a:rPr lang="en-US" sz="2400" b="1" dirty="0" err="1">
                <a:solidFill>
                  <a:srgbClr val="FF0000"/>
                </a:solidFill>
                <a:latin typeface="+mj-lt"/>
                <a:cs typeface="Arial" charset="0"/>
              </a:rPr>
              <a:t>Ngày</a:t>
            </a:r>
            <a:r>
              <a:rPr lang="en-US" sz="2400" b="1" dirty="0">
                <a:solidFill>
                  <a:srgbClr val="FF0000"/>
                </a:solidFill>
                <a:latin typeface="+mj-lt"/>
                <a:cs typeface="Arial" charset="0"/>
              </a:rPr>
              <a:t> 5/6/1911, </a:t>
            </a:r>
            <a:r>
              <a:rPr lang="en-US" sz="2400" b="1" dirty="0" err="1">
                <a:solidFill>
                  <a:srgbClr val="FF0000"/>
                </a:solidFill>
                <a:latin typeface="+mj-lt"/>
                <a:cs typeface="Arial" charset="0"/>
              </a:rPr>
              <a:t>tại</a:t>
            </a:r>
            <a:r>
              <a:rPr lang="en-US" sz="2400" b="1" dirty="0">
                <a:solidFill>
                  <a:srgbClr val="FF0000"/>
                </a:solidFill>
                <a:latin typeface="+mj-lt"/>
                <a:cs typeface="Arial" charset="0"/>
              </a:rPr>
              <a:t> </a:t>
            </a:r>
            <a:r>
              <a:rPr lang="en-US" sz="2400" b="1" dirty="0" err="1">
                <a:solidFill>
                  <a:srgbClr val="FF0000"/>
                </a:solidFill>
                <a:latin typeface="+mj-lt"/>
                <a:cs typeface="Arial" charset="0"/>
              </a:rPr>
              <a:t>bến</a:t>
            </a:r>
            <a:r>
              <a:rPr lang="en-US" sz="2400" b="1" dirty="0">
                <a:solidFill>
                  <a:srgbClr val="FF0000"/>
                </a:solidFill>
                <a:latin typeface="+mj-lt"/>
                <a:cs typeface="Arial" charset="0"/>
              </a:rPr>
              <a:t> </a:t>
            </a:r>
            <a:r>
              <a:rPr lang="en-US" sz="2400" b="1" dirty="0" err="1">
                <a:solidFill>
                  <a:srgbClr val="FF0000"/>
                </a:solidFill>
                <a:latin typeface="+mj-lt"/>
                <a:cs typeface="Arial" charset="0"/>
              </a:rPr>
              <a:t>cảng</a:t>
            </a:r>
            <a:r>
              <a:rPr lang="en-US" sz="2400" b="1" dirty="0">
                <a:solidFill>
                  <a:srgbClr val="FF0000"/>
                </a:solidFill>
                <a:latin typeface="+mj-lt"/>
                <a:cs typeface="Arial" charset="0"/>
              </a:rPr>
              <a:t> </a:t>
            </a:r>
            <a:r>
              <a:rPr lang="en-US" sz="2400" b="1" dirty="0" err="1" smtClean="0">
                <a:solidFill>
                  <a:srgbClr val="FF0000"/>
                </a:solidFill>
                <a:latin typeface="+mj-lt"/>
                <a:cs typeface="Arial" charset="0"/>
              </a:rPr>
              <a:t>Sài</a:t>
            </a:r>
            <a:r>
              <a:rPr lang="en-US" sz="2400" b="1" dirty="0" smtClean="0">
                <a:solidFill>
                  <a:srgbClr val="FF0000"/>
                </a:solidFill>
                <a:latin typeface="+mj-lt"/>
                <a:cs typeface="Arial" charset="0"/>
              </a:rPr>
              <a:t> </a:t>
            </a:r>
            <a:r>
              <a:rPr lang="en-US" sz="2400" b="1" dirty="0" err="1" smtClean="0">
                <a:solidFill>
                  <a:srgbClr val="FF0000"/>
                </a:solidFill>
                <a:latin typeface="+mj-lt"/>
                <a:cs typeface="Arial" charset="0"/>
              </a:rPr>
              <a:t>Gòn</a:t>
            </a:r>
            <a:r>
              <a:rPr lang="en-US" sz="2400" b="1" dirty="0" smtClean="0">
                <a:solidFill>
                  <a:srgbClr val="FF0000"/>
                </a:solidFill>
                <a:latin typeface="+mj-lt"/>
                <a:cs typeface="Arial" charset="0"/>
              </a:rPr>
              <a:t>, </a:t>
            </a:r>
            <a:r>
              <a:rPr lang="en-US" sz="2400" b="1" dirty="0" err="1" smtClean="0">
                <a:solidFill>
                  <a:srgbClr val="FF0000"/>
                </a:solidFill>
                <a:latin typeface="+mj-lt"/>
                <a:cs typeface="Arial" charset="0"/>
              </a:rPr>
              <a:t>Nguyễn</a:t>
            </a:r>
            <a:r>
              <a:rPr lang="en-US" sz="2400" b="1" dirty="0" smtClean="0">
                <a:solidFill>
                  <a:srgbClr val="FF0000"/>
                </a:solidFill>
                <a:latin typeface="+mj-lt"/>
                <a:cs typeface="Arial" charset="0"/>
              </a:rPr>
              <a:t> </a:t>
            </a:r>
            <a:r>
              <a:rPr lang="en-US" sz="2400" b="1" dirty="0" err="1" smtClean="0">
                <a:solidFill>
                  <a:srgbClr val="FF0000"/>
                </a:solidFill>
                <a:latin typeface="+mj-lt"/>
                <a:cs typeface="Arial" charset="0"/>
              </a:rPr>
              <a:t>Tất</a:t>
            </a:r>
            <a:r>
              <a:rPr lang="en-US" sz="2400" b="1" dirty="0" smtClean="0">
                <a:solidFill>
                  <a:srgbClr val="FF0000"/>
                </a:solidFill>
                <a:latin typeface="+mj-lt"/>
                <a:cs typeface="Arial" charset="0"/>
              </a:rPr>
              <a:t> </a:t>
            </a:r>
            <a:r>
              <a:rPr lang="en-US" sz="2400" b="1" dirty="0" err="1" smtClean="0">
                <a:solidFill>
                  <a:srgbClr val="FF0000"/>
                </a:solidFill>
                <a:latin typeface="+mj-lt"/>
                <a:cs typeface="Arial" charset="0"/>
              </a:rPr>
              <a:t>Thành</a:t>
            </a:r>
            <a:r>
              <a:rPr lang="en-US" sz="2400" b="1" dirty="0">
                <a:solidFill>
                  <a:srgbClr val="FF0000"/>
                </a:solidFill>
                <a:latin typeface="+mj-lt"/>
                <a:cs typeface="Arial" charset="0"/>
              </a:rPr>
              <a:t> </a:t>
            </a:r>
            <a:r>
              <a:rPr lang="en-US" sz="2400" b="1" dirty="0" smtClean="0">
                <a:solidFill>
                  <a:srgbClr val="FF0000"/>
                </a:solidFill>
                <a:latin typeface="+mj-lt"/>
                <a:cs typeface="Arial" charset="0"/>
              </a:rPr>
              <a:t>sang </a:t>
            </a:r>
            <a:r>
              <a:rPr lang="en-US" sz="2400" b="1" dirty="0" err="1" smtClean="0">
                <a:solidFill>
                  <a:srgbClr val="FF0000"/>
                </a:solidFill>
                <a:latin typeface="+mj-lt"/>
                <a:cs typeface="Arial" charset="0"/>
              </a:rPr>
              <a:t>phương</a:t>
            </a:r>
            <a:r>
              <a:rPr lang="en-US" sz="2400" b="1" dirty="0" smtClean="0">
                <a:solidFill>
                  <a:srgbClr val="FF0000"/>
                </a:solidFill>
                <a:latin typeface="+mj-lt"/>
                <a:cs typeface="Arial" charset="0"/>
              </a:rPr>
              <a:t> </a:t>
            </a:r>
            <a:r>
              <a:rPr lang="en-US" sz="2400" b="1" dirty="0" err="1">
                <a:solidFill>
                  <a:srgbClr val="FF0000"/>
                </a:solidFill>
                <a:latin typeface="+mj-lt"/>
                <a:cs typeface="Arial" charset="0"/>
              </a:rPr>
              <a:t>Tây</a:t>
            </a:r>
            <a:r>
              <a:rPr lang="en-US" sz="2400" b="1" dirty="0">
                <a:solidFill>
                  <a:srgbClr val="FF0000"/>
                </a:solidFill>
                <a:latin typeface="+mj-lt"/>
                <a:cs typeface="Arial" charset="0"/>
              </a:rPr>
              <a:t> </a:t>
            </a:r>
            <a:r>
              <a:rPr lang="en-US" sz="2400" b="1" dirty="0" err="1">
                <a:solidFill>
                  <a:srgbClr val="FF0000"/>
                </a:solidFill>
                <a:latin typeface="+mj-lt"/>
                <a:cs typeface="Arial" charset="0"/>
              </a:rPr>
              <a:t>tìm</a:t>
            </a:r>
            <a:r>
              <a:rPr lang="en-US" sz="2400" b="1" dirty="0">
                <a:solidFill>
                  <a:srgbClr val="FF0000"/>
                </a:solidFill>
                <a:latin typeface="+mj-lt"/>
                <a:cs typeface="Arial" charset="0"/>
              </a:rPr>
              <a:t> </a:t>
            </a:r>
            <a:r>
              <a:rPr lang="en-US" sz="2400" b="1" dirty="0" err="1" smtClean="0">
                <a:solidFill>
                  <a:srgbClr val="FF0000"/>
                </a:solidFill>
                <a:latin typeface="+mj-lt"/>
                <a:cs typeface="Arial" charset="0"/>
              </a:rPr>
              <a:t>đường</a:t>
            </a:r>
            <a:r>
              <a:rPr lang="en-US" sz="2400" b="1" dirty="0" smtClean="0">
                <a:solidFill>
                  <a:srgbClr val="FF0000"/>
                </a:solidFill>
                <a:latin typeface="+mj-lt"/>
                <a:cs typeface="Arial" charset="0"/>
              </a:rPr>
              <a:t> </a:t>
            </a:r>
            <a:r>
              <a:rPr lang="en-US" sz="2400" b="1" dirty="0" err="1" smtClean="0">
                <a:solidFill>
                  <a:srgbClr val="FF0000"/>
                </a:solidFill>
                <a:latin typeface="+mj-lt"/>
                <a:cs typeface="Arial" charset="0"/>
              </a:rPr>
              <a:t>cứu</a:t>
            </a:r>
            <a:r>
              <a:rPr lang="en-US" sz="2400" b="1" dirty="0">
                <a:solidFill>
                  <a:srgbClr val="FF0000"/>
                </a:solidFill>
                <a:latin typeface="+mj-lt"/>
                <a:cs typeface="Arial" charset="0"/>
              </a:rPr>
              <a:t> </a:t>
            </a:r>
            <a:r>
              <a:rPr lang="en-US" sz="2400" b="1" dirty="0" err="1" smtClean="0">
                <a:solidFill>
                  <a:srgbClr val="FF0000"/>
                </a:solidFill>
                <a:latin typeface="+mj-lt"/>
                <a:cs typeface="Arial" charset="0"/>
              </a:rPr>
              <a:t>nước</a:t>
            </a:r>
            <a:r>
              <a:rPr lang="en-US" sz="2400" b="1" dirty="0" smtClean="0">
                <a:solidFill>
                  <a:srgbClr val="FF0000"/>
                </a:solidFill>
                <a:latin typeface="+mj-lt"/>
                <a:cs typeface="Arial" charset="0"/>
              </a:rPr>
              <a:t>.</a:t>
            </a:r>
            <a:endParaRPr lang="en-US" sz="2400" b="1" dirty="0">
              <a:solidFill>
                <a:srgbClr val="FF0000"/>
              </a:solidFill>
              <a:latin typeface="+mj-lt"/>
            </a:endParaRPr>
          </a:p>
        </p:txBody>
      </p:sp>
    </p:spTree>
    <p:extLst>
      <p:ext uri="{BB962C8B-B14F-4D97-AF65-F5344CB8AC3E}">
        <p14:creationId xmlns:p14="http://schemas.microsoft.com/office/powerpoint/2010/main" val="788270864"/>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8" presetClass="entr" presetSubtype="16" fill="hold" nodeType="clickEffect">
                                  <p:stCondLst>
                                    <p:cond delay="0"/>
                                  </p:stCondLst>
                                  <p:childTnLst>
                                    <p:set>
                                      <p:cBhvr>
                                        <p:cTn id="6" dur="1" fill="hold">
                                          <p:stCondLst>
                                            <p:cond delay="0"/>
                                          </p:stCondLst>
                                        </p:cTn>
                                        <p:tgtEl>
                                          <p:spTgt spid="230404"/>
                                        </p:tgtEl>
                                        <p:attrNameLst>
                                          <p:attrName>style.visibility</p:attrName>
                                        </p:attrNameLst>
                                      </p:cBhvr>
                                      <p:to>
                                        <p:strVal val="visible"/>
                                      </p:to>
                                    </p:set>
                                    <p:animEffect transition="in" filter="diamond(in)">
                                      <p:cBhvr>
                                        <p:cTn id="7" dur="2000"/>
                                        <p:tgtEl>
                                          <p:spTgt spid="230404"/>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5" presetClass="entr" presetSubtype="10" fill="hold"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checkerboard(across)">
                                      <p:cBhvr>
                                        <p:cTn id="12" dur="500"/>
                                        <p:tgtEl>
                                          <p:spTgt spid="6"/>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8" presetClass="entr" presetSubtype="16" fill="hold"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diamond(in)">
                                      <p:cBhvr>
                                        <p:cTn id="1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Box 14"/>
          <p:cNvSpPr txBox="1">
            <a:spLocks noChangeArrowheads="1"/>
          </p:cNvSpPr>
          <p:nvPr/>
        </p:nvSpPr>
        <p:spPr bwMode="auto">
          <a:xfrm>
            <a:off x="1524000" y="381001"/>
            <a:ext cx="8561388" cy="523875"/>
          </a:xfrm>
          <a:prstGeom prst="rect">
            <a:avLst/>
          </a:prstGeom>
          <a:noFill/>
          <a:ln w="9525">
            <a:noFill/>
            <a:miter lim="800000"/>
            <a:headEnd/>
            <a:tailEnd/>
          </a:ln>
          <a:effectLst>
            <a:prstShdw prst="shdw17" dist="17961" dir="2700000">
              <a:schemeClr val="accent1">
                <a:gamma/>
                <a:shade val="60000"/>
                <a:invGamma/>
                <a:alpha val="50000"/>
              </a:schemeClr>
            </a:prstShdw>
          </a:effectLst>
        </p:spPr>
        <p:txBody>
          <a:bodyPr>
            <a:spAutoFit/>
          </a:bodyPr>
          <a:lstStyle/>
          <a:p>
            <a:pPr marL="457200" indent="-457200" algn="ctr" fontAlgn="base">
              <a:spcBef>
                <a:spcPct val="50000"/>
              </a:spcBef>
              <a:spcAft>
                <a:spcPct val="0"/>
              </a:spcAft>
              <a:defRPr/>
            </a:pPr>
            <a:r>
              <a:rPr lang="en-US" sz="2800" b="1" i="1" dirty="0">
                <a:solidFill>
                  <a:srgbClr val="0000CC"/>
                </a:solidFill>
              </a:rPr>
              <a:t> </a:t>
            </a:r>
            <a:r>
              <a:rPr lang="en-US" sz="2800" b="1" i="1" dirty="0" smtClean="0">
                <a:solidFill>
                  <a:srgbClr val="0000CC"/>
                </a:solidFill>
              </a:rPr>
              <a:t>b. </a:t>
            </a:r>
            <a:r>
              <a:rPr lang="en-US" sz="2800" b="1" i="1" dirty="0" err="1" smtClean="0">
                <a:solidFill>
                  <a:srgbClr val="0000CC"/>
                </a:solidFill>
              </a:rPr>
              <a:t>Nguồn</a:t>
            </a:r>
            <a:r>
              <a:rPr lang="en-US" sz="2800" b="1" i="1" dirty="0" smtClean="0">
                <a:solidFill>
                  <a:srgbClr val="0000CC"/>
                </a:solidFill>
              </a:rPr>
              <a:t> </a:t>
            </a:r>
            <a:r>
              <a:rPr lang="en-US" sz="2800" b="1" i="1" dirty="0" err="1" smtClean="0">
                <a:solidFill>
                  <a:srgbClr val="0000CC"/>
                </a:solidFill>
              </a:rPr>
              <a:t>gốc</a:t>
            </a:r>
            <a:r>
              <a:rPr lang="en-US" sz="2800" b="1" i="1" dirty="0" smtClean="0">
                <a:solidFill>
                  <a:srgbClr val="0000CC"/>
                </a:solidFill>
              </a:rPr>
              <a:t> </a:t>
            </a:r>
            <a:r>
              <a:rPr lang="en-US" sz="2800" b="1" i="1" dirty="0" err="1" smtClean="0">
                <a:solidFill>
                  <a:srgbClr val="0000CC"/>
                </a:solidFill>
              </a:rPr>
              <a:t>tư</a:t>
            </a:r>
            <a:r>
              <a:rPr lang="en-US" sz="2800" b="1" i="1" dirty="0" smtClean="0">
                <a:solidFill>
                  <a:srgbClr val="0000CC"/>
                </a:solidFill>
              </a:rPr>
              <a:t> </a:t>
            </a:r>
            <a:r>
              <a:rPr lang="en-US" sz="2800" b="1" i="1" dirty="0" err="1" smtClean="0">
                <a:solidFill>
                  <a:srgbClr val="0000CC"/>
                </a:solidFill>
              </a:rPr>
              <a:t>tưởng</a:t>
            </a:r>
            <a:r>
              <a:rPr lang="en-US" sz="2800" b="1" i="1" dirty="0" smtClean="0">
                <a:solidFill>
                  <a:srgbClr val="0000CC"/>
                </a:solidFill>
              </a:rPr>
              <a:t> </a:t>
            </a:r>
            <a:r>
              <a:rPr lang="en-US" sz="2800" b="1" i="1" dirty="0" err="1" smtClean="0">
                <a:solidFill>
                  <a:srgbClr val="0000CC"/>
                </a:solidFill>
              </a:rPr>
              <a:t>lý</a:t>
            </a:r>
            <a:r>
              <a:rPr lang="en-US" sz="2800" b="1" i="1" dirty="0" smtClean="0">
                <a:solidFill>
                  <a:srgbClr val="0000CC"/>
                </a:solidFill>
              </a:rPr>
              <a:t> </a:t>
            </a:r>
            <a:r>
              <a:rPr lang="en-US" sz="2800" b="1" i="1" dirty="0" err="1" smtClean="0">
                <a:solidFill>
                  <a:srgbClr val="0000CC"/>
                </a:solidFill>
              </a:rPr>
              <a:t>luận</a:t>
            </a:r>
            <a:endParaRPr lang="en-US" sz="2800" b="1" i="1" dirty="0">
              <a:solidFill>
                <a:srgbClr val="0000CC"/>
              </a:solidFill>
            </a:endParaRPr>
          </a:p>
        </p:txBody>
      </p:sp>
      <p:sp>
        <p:nvSpPr>
          <p:cNvPr id="6" name="Text Box 14"/>
          <p:cNvSpPr txBox="1">
            <a:spLocks noChangeArrowheads="1"/>
          </p:cNvSpPr>
          <p:nvPr/>
        </p:nvSpPr>
        <p:spPr bwMode="auto">
          <a:xfrm>
            <a:off x="986971" y="1701800"/>
            <a:ext cx="6574972" cy="2031325"/>
          </a:xfrm>
          <a:prstGeom prst="rect">
            <a:avLst/>
          </a:prstGeom>
          <a:noFill/>
          <a:ln w="9525">
            <a:noFill/>
            <a:miter lim="800000"/>
            <a:headEnd/>
            <a:tailEnd/>
          </a:ln>
          <a:effectLst>
            <a:prstShdw prst="shdw17" dist="17961" dir="2700000">
              <a:schemeClr val="accent1">
                <a:gamma/>
                <a:shade val="60000"/>
                <a:invGamma/>
                <a:alpha val="50000"/>
              </a:schemeClr>
            </a:prstShdw>
          </a:effectLst>
        </p:spPr>
        <p:txBody>
          <a:bodyPr wrap="square">
            <a:spAutoFit/>
          </a:bodyPr>
          <a:lstStyle/>
          <a:p>
            <a:pPr marL="457200" lvl="0" indent="-457200">
              <a:lnSpc>
                <a:spcPct val="150000"/>
              </a:lnSpc>
              <a:buFontTx/>
              <a:buChar char="-"/>
            </a:pPr>
            <a:r>
              <a:rPr lang="nl-NL" sz="2800" b="1" dirty="0" smtClean="0"/>
              <a:t>Giá </a:t>
            </a:r>
            <a:r>
              <a:rPr lang="nl-NL" sz="2800" b="1" dirty="0"/>
              <a:t>trị truyền thống dân </a:t>
            </a:r>
            <a:r>
              <a:rPr lang="nl-NL" sz="2800" b="1" dirty="0" smtClean="0"/>
              <a:t>tộc</a:t>
            </a:r>
          </a:p>
          <a:p>
            <a:pPr marL="457200" indent="-457200">
              <a:lnSpc>
                <a:spcPct val="150000"/>
              </a:lnSpc>
              <a:buFontTx/>
              <a:buChar char="-"/>
            </a:pPr>
            <a:r>
              <a:rPr lang="nl-NL" sz="2800" b="1" dirty="0"/>
              <a:t>Tinh hoa văn hóa nhân </a:t>
            </a:r>
            <a:r>
              <a:rPr lang="nl-NL" sz="2800" b="1" dirty="0" smtClean="0"/>
              <a:t>loại</a:t>
            </a:r>
          </a:p>
          <a:p>
            <a:pPr marL="457200" lvl="0" indent="-457200">
              <a:lnSpc>
                <a:spcPct val="150000"/>
              </a:lnSpc>
              <a:buFontTx/>
              <a:buChar char="-"/>
            </a:pPr>
            <a:r>
              <a:rPr lang="nl-NL" sz="2800" b="1" dirty="0"/>
              <a:t>Chủ nghĩa Mác - </a:t>
            </a:r>
            <a:r>
              <a:rPr lang="nl-NL" sz="2800" b="1" dirty="0" smtClean="0"/>
              <a:t>Lênin</a:t>
            </a:r>
            <a:endParaRPr lang="en-US" sz="2800" b="1" dirty="0"/>
          </a:p>
        </p:txBody>
      </p:sp>
    </p:spTree>
    <p:extLst>
      <p:ext uri="{BB962C8B-B14F-4D97-AF65-F5344CB8AC3E}">
        <p14:creationId xmlns:p14="http://schemas.microsoft.com/office/powerpoint/2010/main" val="31932247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additive="base">
                                        <p:cTn id="7" dur="500" fill="hold"/>
                                        <p:tgtEl>
                                          <p:spTgt spid="6">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6">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6">
                                            <p:txEl>
                                              <p:pRg st="1" end="1"/>
                                            </p:txEl>
                                          </p:spTgt>
                                        </p:tgtEl>
                                        <p:attrNameLst>
                                          <p:attrName>style.visibility</p:attrName>
                                        </p:attrNameLst>
                                      </p:cBhvr>
                                      <p:to>
                                        <p:strVal val="visible"/>
                                      </p:to>
                                    </p:set>
                                    <p:anim calcmode="lin" valueType="num">
                                      <p:cBhvr additive="base">
                                        <p:cTn id="13" dur="500" fill="hold"/>
                                        <p:tgtEl>
                                          <p:spTgt spid="6">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6">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6">
                                            <p:txEl>
                                              <p:pRg st="2" end="2"/>
                                            </p:txEl>
                                          </p:spTgt>
                                        </p:tgtEl>
                                        <p:attrNameLst>
                                          <p:attrName>style.visibility</p:attrName>
                                        </p:attrNameLst>
                                      </p:cBhvr>
                                      <p:to>
                                        <p:strVal val="visible"/>
                                      </p:to>
                                    </p:set>
                                    <p:anim calcmode="lin" valueType="num">
                                      <p:cBhvr additive="base">
                                        <p:cTn id="19" dur="500" fill="hold"/>
                                        <p:tgtEl>
                                          <p:spTgt spid="6">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6">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6"/>
          <p:cNvSpPr>
            <a:spLocks noGrp="1" noChangeArrowheads="1"/>
          </p:cNvSpPr>
          <p:nvPr>
            <p:ph idx="1"/>
          </p:nvPr>
        </p:nvSpPr>
        <p:spPr>
          <a:xfrm>
            <a:off x="1524000" y="152400"/>
            <a:ext cx="9525000" cy="990600"/>
          </a:xfrm>
          <a:noFill/>
        </p:spPr>
        <p:txBody>
          <a:bodyPr/>
          <a:lstStyle/>
          <a:p>
            <a:pPr eaLnBrk="1" hangingPunct="1">
              <a:lnSpc>
                <a:spcPct val="100000"/>
              </a:lnSpc>
              <a:buFontTx/>
              <a:buNone/>
            </a:pPr>
            <a:r>
              <a:rPr lang="en-US" altLang="vi-VN" i="1" smtClean="0">
                <a:solidFill>
                  <a:schemeClr val="tx1"/>
                </a:solidFill>
              </a:rPr>
              <a:t>     </a:t>
            </a:r>
          </a:p>
          <a:p>
            <a:pPr eaLnBrk="1" hangingPunct="1">
              <a:lnSpc>
                <a:spcPct val="100000"/>
              </a:lnSpc>
              <a:buFontTx/>
              <a:buNone/>
            </a:pPr>
            <a:r>
              <a:rPr lang="en-US" altLang="vi-VN" i="1" smtClean="0">
                <a:solidFill>
                  <a:srgbClr val="0000CC"/>
                </a:solidFill>
                <a:cs typeface="Times New Roman" panose="02020603050405020304" pitchFamily="18" charset="0"/>
              </a:rPr>
              <a:t>     ─ </a:t>
            </a:r>
            <a:r>
              <a:rPr lang="en-US" altLang="vi-VN" i="1" smtClean="0">
                <a:solidFill>
                  <a:srgbClr val="0000CC"/>
                </a:solidFill>
              </a:rPr>
              <a:t>Giá trị truyền thống dân tộc</a:t>
            </a:r>
          </a:p>
        </p:txBody>
      </p:sp>
      <p:pic>
        <p:nvPicPr>
          <p:cNvPr id="52232" name="Picture 8" descr="Tuong Thanh Gio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90800" y="1828801"/>
            <a:ext cx="5638800" cy="4437063"/>
          </a:xfrm>
          <a:prstGeom prst="rect">
            <a:avLst/>
          </a:prstGeom>
          <a:noFill/>
          <a:ln w="28575">
            <a:solidFill>
              <a:srgbClr val="FF0066"/>
            </a:solidFill>
            <a:miter lim="800000"/>
            <a:headEnd/>
            <a:tailEnd/>
          </a:ln>
          <a:extLst>
            <a:ext uri="{909E8E84-426E-40DD-AFC4-6F175D3DCCD1}">
              <a14:hiddenFill xmlns:a14="http://schemas.microsoft.com/office/drawing/2010/main">
                <a:solidFill>
                  <a:srgbClr val="FFFFFF"/>
                </a:solidFill>
              </a14:hiddenFill>
            </a:ext>
          </a:extLst>
        </p:spPr>
      </p:pic>
      <p:pic>
        <p:nvPicPr>
          <p:cNvPr id="52233" name="Picture 9" descr="im1213966885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743200" y="2362200"/>
            <a:ext cx="5105400" cy="3962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2" name="Group 11"/>
          <p:cNvGrpSpPr>
            <a:grpSpLocks/>
          </p:cNvGrpSpPr>
          <p:nvPr/>
        </p:nvGrpSpPr>
        <p:grpSpPr bwMode="auto">
          <a:xfrm>
            <a:off x="2133600" y="2133601"/>
            <a:ext cx="8229600" cy="3808413"/>
            <a:chOff x="48" y="1297"/>
            <a:chExt cx="5664" cy="2543"/>
          </a:xfrm>
        </p:grpSpPr>
        <p:pic>
          <p:nvPicPr>
            <p:cNvPr id="36874" name="Picture 12" descr="haibatru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8" y="1304"/>
              <a:ext cx="3264" cy="25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6875" name="Picture 13" descr="NGO QUYEN"/>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364" y="1297"/>
              <a:ext cx="2348" cy="25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3" name="Group 18"/>
          <p:cNvGrpSpPr>
            <a:grpSpLocks/>
          </p:cNvGrpSpPr>
          <p:nvPr/>
        </p:nvGrpSpPr>
        <p:grpSpPr bwMode="auto">
          <a:xfrm>
            <a:off x="2427515" y="1371599"/>
            <a:ext cx="8048625" cy="4772025"/>
            <a:chOff x="576" y="1314"/>
            <a:chExt cx="5070" cy="3006"/>
          </a:xfrm>
        </p:grpSpPr>
        <p:sp>
          <p:nvSpPr>
            <p:cNvPr id="36871" name="AutoShape 15"/>
            <p:cNvSpPr>
              <a:spLocks noChangeArrowheads="1"/>
            </p:cNvSpPr>
            <p:nvPr/>
          </p:nvSpPr>
          <p:spPr bwMode="auto">
            <a:xfrm>
              <a:off x="864" y="3658"/>
              <a:ext cx="4560" cy="662"/>
            </a:xfrm>
            <a:prstGeom prst="flowChartAlternateProcess">
              <a:avLst/>
            </a:prstGeom>
            <a:solidFill>
              <a:srgbClr val="FF33CC"/>
            </a:solidFill>
            <a:ln w="76200" cmpd="tri" algn="ctr">
              <a:solidFill>
                <a:schemeClr val="folHlink"/>
              </a:solidFill>
              <a:miter lim="800000"/>
              <a:headEnd/>
              <a:tailEnd/>
            </a:ln>
          </p:spPr>
          <p:txBody>
            <a:bodyPr wrap="none" anchor="ctr"/>
            <a:lstStyle>
              <a:lvl1pPr algn="just">
                <a:lnSpc>
                  <a:spcPct val="120000"/>
                </a:lnSpc>
                <a:spcBef>
                  <a:spcPct val="20000"/>
                </a:spcBef>
                <a:buChar char="•"/>
                <a:defRPr sz="2400" b="1">
                  <a:solidFill>
                    <a:srgbClr val="663300"/>
                  </a:solidFill>
                  <a:latin typeface="Times New Roman" panose="02020603050405020304" pitchFamily="18" charset="0"/>
                </a:defRPr>
              </a:lvl1pPr>
              <a:lvl2pPr marL="742950" indent="-285750" algn="just">
                <a:lnSpc>
                  <a:spcPct val="120000"/>
                </a:lnSpc>
                <a:spcBef>
                  <a:spcPct val="20000"/>
                </a:spcBef>
                <a:buChar char="–"/>
                <a:defRPr sz="2400" b="1">
                  <a:solidFill>
                    <a:srgbClr val="006666"/>
                  </a:solidFill>
                  <a:latin typeface="Times New Roman" panose="02020603050405020304" pitchFamily="18" charset="0"/>
                </a:defRPr>
              </a:lvl2pPr>
              <a:lvl3pPr marL="1143000" indent="-228600" algn="just">
                <a:lnSpc>
                  <a:spcPct val="120000"/>
                </a:lnSpc>
                <a:spcBef>
                  <a:spcPct val="20000"/>
                </a:spcBef>
                <a:buChar char="•"/>
                <a:defRPr sz="2400" b="1">
                  <a:solidFill>
                    <a:schemeClr val="folHlink"/>
                  </a:solidFill>
                  <a:latin typeface="Times New Roman" panose="02020603050405020304" pitchFamily="18" charset="0"/>
                </a:defRPr>
              </a:lvl3pPr>
              <a:lvl4pPr marL="1600200" indent="-228600" algn="just">
                <a:lnSpc>
                  <a:spcPct val="120000"/>
                </a:lnSpc>
                <a:spcBef>
                  <a:spcPct val="20000"/>
                </a:spcBef>
                <a:buChar char="–"/>
                <a:defRPr sz="2400" b="1">
                  <a:solidFill>
                    <a:schemeClr val="folHlink"/>
                  </a:solidFill>
                  <a:latin typeface="Times New Roman" panose="02020603050405020304" pitchFamily="18" charset="0"/>
                </a:defRPr>
              </a:lvl4pPr>
              <a:lvl5pPr marL="2057400" indent="-228600" algn="just">
                <a:lnSpc>
                  <a:spcPct val="120000"/>
                </a:lnSpc>
                <a:spcBef>
                  <a:spcPct val="20000"/>
                </a:spcBef>
                <a:buChar char="»"/>
                <a:defRPr sz="2400" b="1">
                  <a:solidFill>
                    <a:schemeClr val="folHlink"/>
                  </a:solidFill>
                  <a:latin typeface="Times New Roman" panose="02020603050405020304" pitchFamily="18" charset="0"/>
                </a:defRPr>
              </a:lvl5pPr>
              <a:lvl6pPr marL="2514600" indent="-2286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6pPr>
              <a:lvl7pPr marL="2971800" indent="-2286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7pPr>
              <a:lvl8pPr marL="3429000" indent="-2286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8pPr>
              <a:lvl9pPr marL="3886200" indent="-2286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9pPr>
            </a:lstStyle>
            <a:p>
              <a:pPr algn="ctr" fontAlgn="base">
                <a:lnSpc>
                  <a:spcPct val="100000"/>
                </a:lnSpc>
                <a:spcBef>
                  <a:spcPct val="0"/>
                </a:spcBef>
                <a:spcAft>
                  <a:spcPct val="0"/>
                </a:spcAft>
                <a:buFontTx/>
                <a:buNone/>
              </a:pPr>
              <a:r>
                <a:rPr lang="en-US" altLang="vi-VN" sz="3200">
                  <a:solidFill>
                    <a:srgbClr val="FFFFCC"/>
                  </a:solidFill>
                </a:rPr>
                <a:t>Đoàn kết, kiên cường, bất khuất </a:t>
              </a:r>
            </a:p>
            <a:p>
              <a:pPr algn="ctr" fontAlgn="base">
                <a:lnSpc>
                  <a:spcPct val="100000"/>
                </a:lnSpc>
                <a:spcBef>
                  <a:spcPct val="0"/>
                </a:spcBef>
                <a:spcAft>
                  <a:spcPct val="0"/>
                </a:spcAft>
                <a:buFontTx/>
                <a:buNone/>
              </a:pPr>
              <a:r>
                <a:rPr lang="en-US" altLang="vi-VN" sz="3200">
                  <a:solidFill>
                    <a:srgbClr val="FFFFCC"/>
                  </a:solidFill>
                </a:rPr>
                <a:t>chống giặc ngoại xâm</a:t>
              </a:r>
              <a:endParaRPr lang="en-US" altLang="vi-VN" sz="3200" b="0">
                <a:solidFill>
                  <a:srgbClr val="FFFFCC"/>
                </a:solidFill>
              </a:endParaRPr>
            </a:p>
          </p:txBody>
        </p:sp>
        <p:pic>
          <p:nvPicPr>
            <p:cNvPr id="36872" name="Picture 16" descr="CamcoDienBienPhu"/>
            <p:cNvPicPr>
              <a:picLocks noChangeAspect="1" noChangeArrowheads="1"/>
            </p:cNvPicPr>
            <p:nvPr/>
          </p:nvPicPr>
          <p:blipFill>
            <a:blip r:embed="rId6">
              <a:extLst>
                <a:ext uri="{28A0092B-C50C-407E-A947-70E740481C1C}">
                  <a14:useLocalDpi xmlns:a14="http://schemas.microsoft.com/office/drawing/2010/main" val="0"/>
                </a:ext>
              </a:extLst>
            </a:blip>
            <a:srcRect l="13637" t="-487" r="7079"/>
            <a:stretch>
              <a:fillRect/>
            </a:stretch>
          </p:blipFill>
          <p:spPr bwMode="auto">
            <a:xfrm>
              <a:off x="3168" y="1314"/>
              <a:ext cx="2478" cy="2382"/>
            </a:xfrm>
            <a:prstGeom prst="rect">
              <a:avLst/>
            </a:prstGeom>
            <a:noFill/>
            <a:ln w="9525">
              <a:solidFill>
                <a:srgbClr val="0000CC"/>
              </a:solidFill>
              <a:miter lim="800000"/>
              <a:headEnd/>
              <a:tailEnd/>
            </a:ln>
            <a:extLst>
              <a:ext uri="{909E8E84-426E-40DD-AFC4-6F175D3DCCD1}">
                <a14:hiddenFill xmlns:a14="http://schemas.microsoft.com/office/drawing/2010/main">
                  <a:solidFill>
                    <a:srgbClr val="FFFFFF"/>
                  </a:solidFill>
                </a14:hiddenFill>
              </a:ext>
            </a:extLst>
          </p:spPr>
        </p:pic>
        <p:pic>
          <p:nvPicPr>
            <p:cNvPr id="36873" name="Picture 17" descr="0502Fo22L"/>
            <p:cNvPicPr>
              <a:picLocks noChangeAspect="1" noChangeArrowheads="1"/>
            </p:cNvPicPr>
            <p:nvPr/>
          </p:nvPicPr>
          <p:blipFill>
            <a:blip r:embed="rId7">
              <a:extLst>
                <a:ext uri="{28A0092B-C50C-407E-A947-70E740481C1C}">
                  <a14:useLocalDpi xmlns:a14="http://schemas.microsoft.com/office/drawing/2010/main" val="0"/>
                </a:ext>
              </a:extLst>
            </a:blip>
            <a:srcRect t="2791" r="6827"/>
            <a:stretch>
              <a:fillRect/>
            </a:stretch>
          </p:blipFill>
          <p:spPr bwMode="auto">
            <a:xfrm>
              <a:off x="576" y="1358"/>
              <a:ext cx="2478" cy="2338"/>
            </a:xfrm>
            <a:prstGeom prst="rect">
              <a:avLst/>
            </a:prstGeom>
            <a:noFill/>
            <a:ln w="9525">
              <a:solidFill>
                <a:srgbClr val="0000CC"/>
              </a:solidFill>
              <a:miter lim="800000"/>
              <a:headEnd/>
              <a:tailEnd/>
            </a:ln>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404564293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52232"/>
                                        </p:tgtEl>
                                        <p:attrNameLst>
                                          <p:attrName>style.visibility</p:attrName>
                                        </p:attrNameLst>
                                      </p:cBhvr>
                                      <p:to>
                                        <p:strVal val="visible"/>
                                      </p:to>
                                    </p:set>
                                    <p:anim calcmode="lin" valueType="num">
                                      <p:cBhvr additive="base">
                                        <p:cTn id="7" dur="2000" fill="hold"/>
                                        <p:tgtEl>
                                          <p:spTgt spid="52232"/>
                                        </p:tgtEl>
                                        <p:attrNameLst>
                                          <p:attrName>ppt_x</p:attrName>
                                        </p:attrNameLst>
                                      </p:cBhvr>
                                      <p:tavLst>
                                        <p:tav tm="0">
                                          <p:val>
                                            <p:strVal val="#ppt_x"/>
                                          </p:val>
                                        </p:tav>
                                        <p:tav tm="100000">
                                          <p:val>
                                            <p:strVal val="#ppt_x"/>
                                          </p:val>
                                        </p:tav>
                                      </p:tavLst>
                                    </p:anim>
                                    <p:anim calcmode="lin" valueType="num">
                                      <p:cBhvr additive="base">
                                        <p:cTn id="8" dur="2000" fill="hold"/>
                                        <p:tgtEl>
                                          <p:spTgt spid="52232"/>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4" presetClass="exit" presetSubtype="16" fill="hold" nodeType="clickEffect">
                                  <p:stCondLst>
                                    <p:cond delay="0"/>
                                  </p:stCondLst>
                                  <p:childTnLst>
                                    <p:animEffect transition="out" filter="box(in)">
                                      <p:cBhvr>
                                        <p:cTn id="12" dur="500"/>
                                        <p:tgtEl>
                                          <p:spTgt spid="52232"/>
                                        </p:tgtEl>
                                      </p:cBhvr>
                                    </p:animEffect>
                                    <p:set>
                                      <p:cBhvr>
                                        <p:cTn id="13" dur="1" fill="hold">
                                          <p:stCondLst>
                                            <p:cond delay="499"/>
                                          </p:stCondLst>
                                        </p:cTn>
                                        <p:tgtEl>
                                          <p:spTgt spid="52232"/>
                                        </p:tgtEl>
                                        <p:attrNameLst>
                                          <p:attrName>style.visibility</p:attrName>
                                        </p:attrNameLst>
                                      </p:cBhvr>
                                      <p:to>
                                        <p:strVal val="hidden"/>
                                      </p:to>
                                    </p:set>
                                  </p:childTnLst>
                                </p:cTn>
                              </p:par>
                            </p:childTnLst>
                          </p:cTn>
                        </p:par>
                      </p:childTnLst>
                    </p:cTn>
                  </p:par>
                  <p:par>
                    <p:cTn id="14" fill="hold" nodeType="clickPar">
                      <p:stCondLst>
                        <p:cond delay="indefinite"/>
                      </p:stCondLst>
                      <p:childTnLst>
                        <p:par>
                          <p:cTn id="15" fill="hold" nodeType="withGroup">
                            <p:stCondLst>
                              <p:cond delay="0"/>
                            </p:stCondLst>
                            <p:childTnLst>
                              <p:par>
                                <p:cTn id="16" presetID="8" presetClass="entr" presetSubtype="16" fill="hold" nodeType="clickEffect">
                                  <p:stCondLst>
                                    <p:cond delay="0"/>
                                  </p:stCondLst>
                                  <p:childTnLst>
                                    <p:set>
                                      <p:cBhvr>
                                        <p:cTn id="17" dur="1" fill="hold">
                                          <p:stCondLst>
                                            <p:cond delay="0"/>
                                          </p:stCondLst>
                                        </p:cTn>
                                        <p:tgtEl>
                                          <p:spTgt spid="52233"/>
                                        </p:tgtEl>
                                        <p:attrNameLst>
                                          <p:attrName>style.visibility</p:attrName>
                                        </p:attrNameLst>
                                      </p:cBhvr>
                                      <p:to>
                                        <p:strVal val="visible"/>
                                      </p:to>
                                    </p:set>
                                    <p:animEffect transition="in" filter="diamond(in)">
                                      <p:cBhvr>
                                        <p:cTn id="18" dur="2000"/>
                                        <p:tgtEl>
                                          <p:spTgt spid="52233"/>
                                        </p:tgtEl>
                                      </p:cBhvr>
                                    </p:animEffect>
                                  </p:childTnLst>
                                </p:cTn>
                              </p:par>
                            </p:childTnLst>
                          </p:cTn>
                        </p:par>
                      </p:childTnLst>
                    </p:cTn>
                  </p:par>
                  <p:par>
                    <p:cTn id="19" fill="hold" nodeType="clickPar">
                      <p:stCondLst>
                        <p:cond delay="indefinite"/>
                      </p:stCondLst>
                      <p:childTnLst>
                        <p:par>
                          <p:cTn id="20" fill="hold" nodeType="withGroup">
                            <p:stCondLst>
                              <p:cond delay="0"/>
                            </p:stCondLst>
                            <p:childTnLst>
                              <p:par>
                                <p:cTn id="21" presetID="8" presetClass="exit" presetSubtype="16" fill="hold" nodeType="clickEffect">
                                  <p:stCondLst>
                                    <p:cond delay="0"/>
                                  </p:stCondLst>
                                  <p:childTnLst>
                                    <p:animEffect transition="out" filter="diamond(in)">
                                      <p:cBhvr>
                                        <p:cTn id="22" dur="2000"/>
                                        <p:tgtEl>
                                          <p:spTgt spid="52233"/>
                                        </p:tgtEl>
                                      </p:cBhvr>
                                    </p:animEffect>
                                    <p:set>
                                      <p:cBhvr>
                                        <p:cTn id="23" dur="1" fill="hold">
                                          <p:stCondLst>
                                            <p:cond delay="1999"/>
                                          </p:stCondLst>
                                        </p:cTn>
                                        <p:tgtEl>
                                          <p:spTgt spid="52233"/>
                                        </p:tgtEl>
                                        <p:attrNameLst>
                                          <p:attrName>style.visibility</p:attrName>
                                        </p:attrNameLst>
                                      </p:cBhvr>
                                      <p:to>
                                        <p:strVal val="hidden"/>
                                      </p:to>
                                    </p:set>
                                  </p:childTnLst>
                                </p:cTn>
                              </p:par>
                            </p:childTnLst>
                          </p:cTn>
                        </p:par>
                      </p:childTnLst>
                    </p:cTn>
                  </p:par>
                  <p:par>
                    <p:cTn id="24" fill="hold" nodeType="clickPar">
                      <p:stCondLst>
                        <p:cond delay="indefinite"/>
                      </p:stCondLst>
                      <p:childTnLst>
                        <p:par>
                          <p:cTn id="25" fill="hold" nodeType="withGroup">
                            <p:stCondLst>
                              <p:cond delay="0"/>
                            </p:stCondLst>
                            <p:childTnLst>
                              <p:par>
                                <p:cTn id="26" presetID="8" presetClass="entr" presetSubtype="16" fill="hold" nodeType="clickEffect">
                                  <p:stCondLst>
                                    <p:cond delay="0"/>
                                  </p:stCondLst>
                                  <p:childTnLst>
                                    <p:set>
                                      <p:cBhvr>
                                        <p:cTn id="27" dur="1" fill="hold">
                                          <p:stCondLst>
                                            <p:cond delay="0"/>
                                          </p:stCondLst>
                                        </p:cTn>
                                        <p:tgtEl>
                                          <p:spTgt spid="2"/>
                                        </p:tgtEl>
                                        <p:attrNameLst>
                                          <p:attrName>style.visibility</p:attrName>
                                        </p:attrNameLst>
                                      </p:cBhvr>
                                      <p:to>
                                        <p:strVal val="visible"/>
                                      </p:to>
                                    </p:set>
                                    <p:animEffect transition="in" filter="diamond(in)">
                                      <p:cBhvr>
                                        <p:cTn id="28" dur="2000"/>
                                        <p:tgtEl>
                                          <p:spTgt spid="2"/>
                                        </p:tgtEl>
                                      </p:cBhvr>
                                    </p:animEffect>
                                  </p:childTnLst>
                                </p:cTn>
                              </p:par>
                            </p:childTnLst>
                          </p:cTn>
                        </p:par>
                      </p:childTnLst>
                    </p:cTn>
                  </p:par>
                  <p:par>
                    <p:cTn id="29" fill="hold" nodeType="clickPar">
                      <p:stCondLst>
                        <p:cond delay="indefinite"/>
                      </p:stCondLst>
                      <p:childTnLst>
                        <p:par>
                          <p:cTn id="30" fill="hold" nodeType="withGroup">
                            <p:stCondLst>
                              <p:cond delay="0"/>
                            </p:stCondLst>
                            <p:childTnLst>
                              <p:par>
                                <p:cTn id="31" presetID="4" presetClass="exit" presetSubtype="16" fill="hold" nodeType="clickEffect">
                                  <p:stCondLst>
                                    <p:cond delay="0"/>
                                  </p:stCondLst>
                                  <p:childTnLst>
                                    <p:animEffect transition="out" filter="box(in)">
                                      <p:cBhvr>
                                        <p:cTn id="32" dur="500"/>
                                        <p:tgtEl>
                                          <p:spTgt spid="2"/>
                                        </p:tgtEl>
                                      </p:cBhvr>
                                    </p:animEffect>
                                    <p:set>
                                      <p:cBhvr>
                                        <p:cTn id="33" dur="1" fill="hold">
                                          <p:stCondLst>
                                            <p:cond delay="499"/>
                                          </p:stCondLst>
                                        </p:cTn>
                                        <p:tgtEl>
                                          <p:spTgt spid="2"/>
                                        </p:tgtEl>
                                        <p:attrNameLst>
                                          <p:attrName>style.visibility</p:attrName>
                                        </p:attrNameLst>
                                      </p:cBhvr>
                                      <p:to>
                                        <p:strVal val="hidden"/>
                                      </p:to>
                                    </p:set>
                                  </p:childTnLst>
                                </p:cTn>
                              </p:par>
                            </p:childTnLst>
                          </p:cTn>
                        </p:par>
                      </p:childTnLst>
                    </p:cTn>
                  </p:par>
                  <p:par>
                    <p:cTn id="34" fill="hold" nodeType="clickPar">
                      <p:stCondLst>
                        <p:cond delay="indefinite"/>
                      </p:stCondLst>
                      <p:childTnLst>
                        <p:par>
                          <p:cTn id="35" fill="hold" nodeType="withGroup">
                            <p:stCondLst>
                              <p:cond delay="0"/>
                            </p:stCondLst>
                            <p:childTnLst>
                              <p:par>
                                <p:cTn id="36" presetID="8" presetClass="entr" presetSubtype="16" fill="hold" nodeType="clickEffect">
                                  <p:stCondLst>
                                    <p:cond delay="0"/>
                                  </p:stCondLst>
                                  <p:childTnLst>
                                    <p:set>
                                      <p:cBhvr>
                                        <p:cTn id="37" dur="1" fill="hold">
                                          <p:stCondLst>
                                            <p:cond delay="0"/>
                                          </p:stCondLst>
                                        </p:cTn>
                                        <p:tgtEl>
                                          <p:spTgt spid="3"/>
                                        </p:tgtEl>
                                        <p:attrNameLst>
                                          <p:attrName>style.visibility</p:attrName>
                                        </p:attrNameLst>
                                      </p:cBhvr>
                                      <p:to>
                                        <p:strVal val="visible"/>
                                      </p:to>
                                    </p:set>
                                    <p:animEffect transition="in" filter="diamond(in)">
                                      <p:cBhvr>
                                        <p:cTn id="38"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AutoShape 2"/>
          <p:cNvSpPr>
            <a:spLocks noChangeArrowheads="1"/>
          </p:cNvSpPr>
          <p:nvPr/>
        </p:nvSpPr>
        <p:spPr bwMode="auto">
          <a:xfrm>
            <a:off x="4268907" y="1434840"/>
            <a:ext cx="3726769" cy="735082"/>
          </a:xfrm>
          <a:prstGeom prst="flowChartAlternateProcess">
            <a:avLst/>
          </a:prstGeom>
          <a:noFill/>
          <a:ln w="76200" algn="ctr">
            <a:solidFill>
              <a:schemeClr val="tx1"/>
            </a:solidFill>
            <a:miter lim="800000"/>
            <a:headEnd/>
            <a:tailEnd/>
          </a:ln>
        </p:spPr>
        <p:txBody>
          <a:bodyPr wrap="none" anchor="ctr"/>
          <a:lstStyle>
            <a:lvl1pPr marL="342900" indent="-342900" algn="just">
              <a:lnSpc>
                <a:spcPct val="120000"/>
              </a:lnSpc>
              <a:spcBef>
                <a:spcPct val="20000"/>
              </a:spcBef>
              <a:buChar char="•"/>
              <a:defRPr sz="2400" b="1">
                <a:solidFill>
                  <a:srgbClr val="663300"/>
                </a:solidFill>
                <a:latin typeface="Times New Roman" panose="02020603050405020304" pitchFamily="18" charset="0"/>
              </a:defRPr>
            </a:lvl1pPr>
            <a:lvl2pPr marL="742950" indent="-285750" algn="just">
              <a:lnSpc>
                <a:spcPct val="120000"/>
              </a:lnSpc>
              <a:spcBef>
                <a:spcPct val="20000"/>
              </a:spcBef>
              <a:buChar char="–"/>
              <a:defRPr sz="2400" b="1">
                <a:solidFill>
                  <a:srgbClr val="006666"/>
                </a:solidFill>
                <a:latin typeface="Times New Roman" panose="02020603050405020304" pitchFamily="18" charset="0"/>
              </a:defRPr>
            </a:lvl2pPr>
            <a:lvl3pPr marL="1143000" indent="-228600" algn="just">
              <a:lnSpc>
                <a:spcPct val="120000"/>
              </a:lnSpc>
              <a:spcBef>
                <a:spcPct val="20000"/>
              </a:spcBef>
              <a:buChar char="•"/>
              <a:defRPr sz="2400" b="1">
                <a:solidFill>
                  <a:schemeClr val="folHlink"/>
                </a:solidFill>
                <a:latin typeface="Times New Roman" panose="02020603050405020304" pitchFamily="18" charset="0"/>
              </a:defRPr>
            </a:lvl3pPr>
            <a:lvl4pPr marL="1600200" indent="-228600" algn="just">
              <a:lnSpc>
                <a:spcPct val="120000"/>
              </a:lnSpc>
              <a:spcBef>
                <a:spcPct val="20000"/>
              </a:spcBef>
              <a:buChar char="–"/>
              <a:defRPr sz="2400" b="1">
                <a:solidFill>
                  <a:schemeClr val="folHlink"/>
                </a:solidFill>
                <a:latin typeface="Times New Roman" panose="02020603050405020304" pitchFamily="18" charset="0"/>
              </a:defRPr>
            </a:lvl4pPr>
            <a:lvl5pPr marL="2057400" indent="-228600" algn="just">
              <a:lnSpc>
                <a:spcPct val="120000"/>
              </a:lnSpc>
              <a:spcBef>
                <a:spcPct val="20000"/>
              </a:spcBef>
              <a:buChar char="»"/>
              <a:defRPr sz="2400" b="1">
                <a:solidFill>
                  <a:schemeClr val="folHlink"/>
                </a:solidFill>
                <a:latin typeface="Times New Roman" panose="02020603050405020304" pitchFamily="18" charset="0"/>
              </a:defRPr>
            </a:lvl5pPr>
            <a:lvl6pPr marL="2514600" indent="-2286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6pPr>
            <a:lvl7pPr marL="2971800" indent="-2286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7pPr>
            <a:lvl8pPr marL="3429000" indent="-2286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8pPr>
            <a:lvl9pPr marL="3886200" indent="-2286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9pPr>
          </a:lstStyle>
          <a:p>
            <a:pPr algn="ctr" fontAlgn="base">
              <a:lnSpc>
                <a:spcPct val="100000"/>
              </a:lnSpc>
              <a:spcAft>
                <a:spcPct val="0"/>
              </a:spcAft>
              <a:buFontTx/>
              <a:buNone/>
            </a:pPr>
            <a:r>
              <a:rPr lang="en-US" altLang="vi-VN" sz="2800" dirty="0" err="1" smtClean="0">
                <a:solidFill>
                  <a:srgbClr val="FF0000"/>
                </a:solidFill>
                <a:latin typeface="+mj-lt"/>
                <a:cs typeface="Arial" panose="020B0604020202020204" pitchFamily="34" charset="0"/>
              </a:rPr>
              <a:t>Truyền</a:t>
            </a:r>
            <a:r>
              <a:rPr lang="en-US" altLang="vi-VN" sz="2800" dirty="0" smtClean="0">
                <a:solidFill>
                  <a:srgbClr val="FF0000"/>
                </a:solidFill>
                <a:latin typeface="+mj-lt"/>
                <a:cs typeface="Arial" panose="020B0604020202020204" pitchFamily="34" charset="0"/>
              </a:rPr>
              <a:t> </a:t>
            </a:r>
            <a:r>
              <a:rPr lang="en-US" altLang="vi-VN" sz="2800" dirty="0" err="1" smtClean="0">
                <a:solidFill>
                  <a:srgbClr val="FF0000"/>
                </a:solidFill>
                <a:latin typeface="+mj-lt"/>
                <a:cs typeface="Arial" panose="020B0604020202020204" pitchFamily="34" charset="0"/>
              </a:rPr>
              <a:t>thống</a:t>
            </a:r>
            <a:r>
              <a:rPr lang="en-US" altLang="vi-VN" sz="2800" dirty="0" smtClean="0">
                <a:solidFill>
                  <a:srgbClr val="FF0000"/>
                </a:solidFill>
                <a:latin typeface="+mj-lt"/>
                <a:cs typeface="Arial" panose="020B0604020202020204" pitchFamily="34" charset="0"/>
              </a:rPr>
              <a:t> </a:t>
            </a:r>
            <a:r>
              <a:rPr lang="en-US" altLang="vi-VN" sz="2800" dirty="0" err="1" smtClean="0">
                <a:solidFill>
                  <a:srgbClr val="FF0000"/>
                </a:solidFill>
                <a:latin typeface="+mj-lt"/>
                <a:cs typeface="Arial" panose="020B0604020202020204" pitchFamily="34" charset="0"/>
              </a:rPr>
              <a:t>dân</a:t>
            </a:r>
            <a:r>
              <a:rPr lang="en-US" altLang="vi-VN" sz="2800" dirty="0" smtClean="0">
                <a:solidFill>
                  <a:srgbClr val="FF0000"/>
                </a:solidFill>
                <a:latin typeface="+mj-lt"/>
                <a:cs typeface="Arial" panose="020B0604020202020204" pitchFamily="34" charset="0"/>
              </a:rPr>
              <a:t> </a:t>
            </a:r>
            <a:r>
              <a:rPr lang="en-US" altLang="vi-VN" sz="2800" dirty="0" err="1" smtClean="0">
                <a:solidFill>
                  <a:srgbClr val="FF0000"/>
                </a:solidFill>
                <a:latin typeface="+mj-lt"/>
                <a:cs typeface="Arial" panose="020B0604020202020204" pitchFamily="34" charset="0"/>
              </a:rPr>
              <a:t>tộc</a:t>
            </a:r>
            <a:endParaRPr lang="en-US" altLang="vi-VN" sz="2800" dirty="0">
              <a:solidFill>
                <a:srgbClr val="FF0000"/>
              </a:solidFill>
              <a:latin typeface="+mj-lt"/>
              <a:cs typeface="Arial" panose="020B0604020202020204" pitchFamily="34" charset="0"/>
            </a:endParaRPr>
          </a:p>
        </p:txBody>
      </p:sp>
      <p:grpSp>
        <p:nvGrpSpPr>
          <p:cNvPr id="37892" name="Group 19"/>
          <p:cNvGrpSpPr>
            <a:grpSpLocks/>
          </p:cNvGrpSpPr>
          <p:nvPr/>
        </p:nvGrpSpPr>
        <p:grpSpPr bwMode="auto">
          <a:xfrm>
            <a:off x="821760" y="3453109"/>
            <a:ext cx="10653484" cy="1183413"/>
            <a:chOff x="304800" y="2491323"/>
            <a:chExt cx="8610600" cy="1471077"/>
          </a:xfrm>
          <a:solidFill>
            <a:schemeClr val="bg1"/>
          </a:solidFill>
        </p:grpSpPr>
        <p:sp>
          <p:nvSpPr>
            <p:cNvPr id="37903" name="AutoShape 5"/>
            <p:cNvSpPr>
              <a:spLocks noChangeArrowheads="1"/>
            </p:cNvSpPr>
            <p:nvPr/>
          </p:nvSpPr>
          <p:spPr bwMode="auto">
            <a:xfrm>
              <a:off x="304800" y="2514600"/>
              <a:ext cx="1904831" cy="1447800"/>
            </a:xfrm>
            <a:prstGeom prst="flowChartAlternateProcess">
              <a:avLst/>
            </a:prstGeom>
            <a:grpFill/>
            <a:ln w="76200" algn="ctr">
              <a:solidFill>
                <a:schemeClr val="tx1"/>
              </a:solidFill>
              <a:miter lim="800000"/>
              <a:headEnd/>
              <a:tailEnd/>
            </a:ln>
          </p:spPr>
          <p:txBody>
            <a:bodyPr wrap="square" anchor="ctr"/>
            <a:lstStyle>
              <a:lvl1pPr marL="342900" indent="-342900" algn="just">
                <a:lnSpc>
                  <a:spcPct val="120000"/>
                </a:lnSpc>
                <a:spcBef>
                  <a:spcPct val="20000"/>
                </a:spcBef>
                <a:buChar char="•"/>
                <a:defRPr sz="2400" b="1">
                  <a:solidFill>
                    <a:srgbClr val="663300"/>
                  </a:solidFill>
                  <a:latin typeface="Times New Roman" panose="02020603050405020304" pitchFamily="18" charset="0"/>
                </a:defRPr>
              </a:lvl1pPr>
              <a:lvl2pPr marL="742950" indent="-285750" algn="just">
                <a:lnSpc>
                  <a:spcPct val="120000"/>
                </a:lnSpc>
                <a:spcBef>
                  <a:spcPct val="20000"/>
                </a:spcBef>
                <a:buChar char="–"/>
                <a:defRPr sz="2400" b="1">
                  <a:solidFill>
                    <a:srgbClr val="006666"/>
                  </a:solidFill>
                  <a:latin typeface="Times New Roman" panose="02020603050405020304" pitchFamily="18" charset="0"/>
                </a:defRPr>
              </a:lvl2pPr>
              <a:lvl3pPr marL="1143000" indent="-228600" algn="just">
                <a:lnSpc>
                  <a:spcPct val="120000"/>
                </a:lnSpc>
                <a:spcBef>
                  <a:spcPct val="20000"/>
                </a:spcBef>
                <a:buChar char="•"/>
                <a:defRPr sz="2400" b="1">
                  <a:solidFill>
                    <a:schemeClr val="folHlink"/>
                  </a:solidFill>
                  <a:latin typeface="Times New Roman" panose="02020603050405020304" pitchFamily="18" charset="0"/>
                </a:defRPr>
              </a:lvl3pPr>
              <a:lvl4pPr marL="1600200" indent="-228600" algn="just">
                <a:lnSpc>
                  <a:spcPct val="120000"/>
                </a:lnSpc>
                <a:spcBef>
                  <a:spcPct val="20000"/>
                </a:spcBef>
                <a:buChar char="–"/>
                <a:defRPr sz="2400" b="1">
                  <a:solidFill>
                    <a:schemeClr val="folHlink"/>
                  </a:solidFill>
                  <a:latin typeface="Times New Roman" panose="02020603050405020304" pitchFamily="18" charset="0"/>
                </a:defRPr>
              </a:lvl4pPr>
              <a:lvl5pPr marL="2057400" indent="-228600" algn="just">
                <a:lnSpc>
                  <a:spcPct val="120000"/>
                </a:lnSpc>
                <a:spcBef>
                  <a:spcPct val="20000"/>
                </a:spcBef>
                <a:buChar char="»"/>
                <a:defRPr sz="2400" b="1">
                  <a:solidFill>
                    <a:schemeClr val="folHlink"/>
                  </a:solidFill>
                  <a:latin typeface="Times New Roman" panose="02020603050405020304" pitchFamily="18" charset="0"/>
                </a:defRPr>
              </a:lvl5pPr>
              <a:lvl6pPr marL="2514600" indent="-2286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6pPr>
              <a:lvl7pPr marL="2971800" indent="-2286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7pPr>
              <a:lvl8pPr marL="3429000" indent="-2286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8pPr>
              <a:lvl9pPr marL="3886200" indent="-2286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9pPr>
            </a:lstStyle>
            <a:p>
              <a:pPr algn="ctr" fontAlgn="base">
                <a:lnSpc>
                  <a:spcPct val="100000"/>
                </a:lnSpc>
                <a:spcAft>
                  <a:spcPct val="0"/>
                </a:spcAft>
                <a:buFontTx/>
                <a:buNone/>
              </a:pPr>
              <a:r>
                <a:rPr lang="en-US" altLang="vi-VN" sz="2200" dirty="0" err="1">
                  <a:solidFill>
                    <a:srgbClr val="0000CC"/>
                  </a:solidFill>
                  <a:latin typeface="+mj-lt"/>
                  <a:cs typeface="Arial" panose="020B0604020202020204" pitchFamily="34" charset="0"/>
                </a:rPr>
                <a:t>Chủ</a:t>
              </a:r>
              <a:r>
                <a:rPr lang="en-US" altLang="vi-VN" sz="2200" dirty="0">
                  <a:solidFill>
                    <a:srgbClr val="0000CC"/>
                  </a:solidFill>
                  <a:latin typeface="+mj-lt"/>
                  <a:cs typeface="Arial" panose="020B0604020202020204" pitchFamily="34" charset="0"/>
                </a:rPr>
                <a:t> </a:t>
              </a:r>
              <a:r>
                <a:rPr lang="en-US" altLang="vi-VN" sz="2200" dirty="0" err="1" smtClean="0">
                  <a:solidFill>
                    <a:srgbClr val="0000CC"/>
                  </a:solidFill>
                  <a:latin typeface="+mj-lt"/>
                  <a:cs typeface="Arial" panose="020B0604020202020204" pitchFamily="34" charset="0"/>
                </a:rPr>
                <a:t>nghĩa</a:t>
              </a:r>
              <a:r>
                <a:rPr lang="en-US" altLang="vi-VN" sz="2200" dirty="0" smtClean="0">
                  <a:solidFill>
                    <a:srgbClr val="0000CC"/>
                  </a:solidFill>
                  <a:latin typeface="+mj-lt"/>
                  <a:cs typeface="Arial" panose="020B0604020202020204" pitchFamily="34" charset="0"/>
                </a:rPr>
                <a:t> </a:t>
              </a:r>
            </a:p>
            <a:p>
              <a:pPr algn="ctr" fontAlgn="base">
                <a:lnSpc>
                  <a:spcPct val="100000"/>
                </a:lnSpc>
                <a:spcAft>
                  <a:spcPct val="0"/>
                </a:spcAft>
                <a:buFontTx/>
                <a:buNone/>
              </a:pPr>
              <a:r>
                <a:rPr lang="en-US" altLang="vi-VN" sz="2200" dirty="0" err="1" smtClean="0">
                  <a:solidFill>
                    <a:srgbClr val="0000CC"/>
                  </a:solidFill>
                  <a:latin typeface="+mj-lt"/>
                  <a:cs typeface="Arial" panose="020B0604020202020204" pitchFamily="34" charset="0"/>
                </a:rPr>
                <a:t>yêu</a:t>
              </a:r>
              <a:r>
                <a:rPr lang="en-US" altLang="vi-VN" sz="2200" dirty="0" smtClean="0">
                  <a:solidFill>
                    <a:srgbClr val="0000CC"/>
                  </a:solidFill>
                  <a:latin typeface="+mj-lt"/>
                  <a:cs typeface="Arial" panose="020B0604020202020204" pitchFamily="34" charset="0"/>
                </a:rPr>
                <a:t> </a:t>
              </a:r>
              <a:r>
                <a:rPr lang="en-US" altLang="vi-VN" sz="2200" dirty="0" err="1">
                  <a:solidFill>
                    <a:srgbClr val="0000CC"/>
                  </a:solidFill>
                  <a:latin typeface="+mj-lt"/>
                  <a:cs typeface="Arial" panose="020B0604020202020204" pitchFamily="34" charset="0"/>
                </a:rPr>
                <a:t>nước</a:t>
              </a:r>
              <a:endParaRPr lang="en-US" altLang="vi-VN" sz="2200" dirty="0">
                <a:solidFill>
                  <a:srgbClr val="0000CC"/>
                </a:solidFill>
                <a:latin typeface="+mj-lt"/>
                <a:cs typeface="Arial" panose="020B0604020202020204" pitchFamily="34" charset="0"/>
              </a:endParaRPr>
            </a:p>
          </p:txBody>
        </p:sp>
        <p:sp>
          <p:nvSpPr>
            <p:cNvPr id="37904" name="AutoShape 6"/>
            <p:cNvSpPr>
              <a:spLocks noChangeArrowheads="1"/>
            </p:cNvSpPr>
            <p:nvPr/>
          </p:nvSpPr>
          <p:spPr bwMode="auto">
            <a:xfrm>
              <a:off x="2438400" y="2514600"/>
              <a:ext cx="1981200" cy="1447800"/>
            </a:xfrm>
            <a:prstGeom prst="flowChartAlternateProcess">
              <a:avLst/>
            </a:prstGeom>
            <a:grpFill/>
            <a:ln w="76200" algn="ctr">
              <a:solidFill>
                <a:schemeClr val="tx1"/>
              </a:solidFill>
              <a:miter lim="800000"/>
              <a:headEnd/>
              <a:tailEnd/>
            </a:ln>
          </p:spPr>
          <p:txBody>
            <a:bodyPr wrap="square" anchor="ctr"/>
            <a:lstStyle>
              <a:lvl1pPr marL="342900" indent="-342900" algn="just">
                <a:lnSpc>
                  <a:spcPct val="120000"/>
                </a:lnSpc>
                <a:spcBef>
                  <a:spcPct val="20000"/>
                </a:spcBef>
                <a:buChar char="•"/>
                <a:defRPr sz="2400" b="1">
                  <a:solidFill>
                    <a:srgbClr val="663300"/>
                  </a:solidFill>
                  <a:latin typeface="Times New Roman" panose="02020603050405020304" pitchFamily="18" charset="0"/>
                </a:defRPr>
              </a:lvl1pPr>
              <a:lvl2pPr marL="742950" indent="-285750" algn="just">
                <a:lnSpc>
                  <a:spcPct val="120000"/>
                </a:lnSpc>
                <a:spcBef>
                  <a:spcPct val="20000"/>
                </a:spcBef>
                <a:buChar char="–"/>
                <a:defRPr sz="2400" b="1">
                  <a:solidFill>
                    <a:srgbClr val="006666"/>
                  </a:solidFill>
                  <a:latin typeface="Times New Roman" panose="02020603050405020304" pitchFamily="18" charset="0"/>
                </a:defRPr>
              </a:lvl2pPr>
              <a:lvl3pPr marL="1143000" indent="-228600" algn="just">
                <a:lnSpc>
                  <a:spcPct val="120000"/>
                </a:lnSpc>
                <a:spcBef>
                  <a:spcPct val="20000"/>
                </a:spcBef>
                <a:buChar char="•"/>
                <a:defRPr sz="2400" b="1">
                  <a:solidFill>
                    <a:schemeClr val="folHlink"/>
                  </a:solidFill>
                  <a:latin typeface="Times New Roman" panose="02020603050405020304" pitchFamily="18" charset="0"/>
                </a:defRPr>
              </a:lvl3pPr>
              <a:lvl4pPr marL="1600200" indent="-228600" algn="just">
                <a:lnSpc>
                  <a:spcPct val="120000"/>
                </a:lnSpc>
                <a:spcBef>
                  <a:spcPct val="20000"/>
                </a:spcBef>
                <a:buChar char="–"/>
                <a:defRPr sz="2400" b="1">
                  <a:solidFill>
                    <a:schemeClr val="folHlink"/>
                  </a:solidFill>
                  <a:latin typeface="Times New Roman" panose="02020603050405020304" pitchFamily="18" charset="0"/>
                </a:defRPr>
              </a:lvl4pPr>
              <a:lvl5pPr marL="2057400" indent="-228600" algn="just">
                <a:lnSpc>
                  <a:spcPct val="120000"/>
                </a:lnSpc>
                <a:spcBef>
                  <a:spcPct val="20000"/>
                </a:spcBef>
                <a:buChar char="»"/>
                <a:defRPr sz="2400" b="1">
                  <a:solidFill>
                    <a:schemeClr val="folHlink"/>
                  </a:solidFill>
                  <a:latin typeface="Times New Roman" panose="02020603050405020304" pitchFamily="18" charset="0"/>
                </a:defRPr>
              </a:lvl5pPr>
              <a:lvl6pPr marL="2514600" indent="-2286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6pPr>
              <a:lvl7pPr marL="2971800" indent="-2286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7pPr>
              <a:lvl8pPr marL="3429000" indent="-2286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8pPr>
              <a:lvl9pPr marL="3886200" indent="-2286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9pPr>
            </a:lstStyle>
            <a:p>
              <a:pPr marL="0" indent="4763" algn="ctr" fontAlgn="base">
                <a:lnSpc>
                  <a:spcPct val="100000"/>
                </a:lnSpc>
                <a:spcAft>
                  <a:spcPct val="0"/>
                </a:spcAft>
                <a:buFontTx/>
                <a:buNone/>
              </a:pPr>
              <a:r>
                <a:rPr lang="en-US" altLang="vi-VN" sz="2200" dirty="0" err="1">
                  <a:solidFill>
                    <a:srgbClr val="0000CC"/>
                  </a:solidFill>
                  <a:latin typeface="+mj-lt"/>
                  <a:cs typeface="Arial" panose="020B0604020202020204" pitchFamily="34" charset="0"/>
                </a:rPr>
                <a:t>Truyền</a:t>
              </a:r>
              <a:r>
                <a:rPr lang="en-US" altLang="vi-VN" sz="2200" dirty="0">
                  <a:solidFill>
                    <a:srgbClr val="0000CC"/>
                  </a:solidFill>
                  <a:latin typeface="+mj-lt"/>
                  <a:cs typeface="Arial" panose="020B0604020202020204" pitchFamily="34" charset="0"/>
                </a:rPr>
                <a:t> </a:t>
              </a:r>
              <a:r>
                <a:rPr lang="en-US" altLang="vi-VN" sz="2200" dirty="0" err="1">
                  <a:solidFill>
                    <a:srgbClr val="0000CC"/>
                  </a:solidFill>
                  <a:latin typeface="+mj-lt"/>
                  <a:cs typeface="Arial" panose="020B0604020202020204" pitchFamily="34" charset="0"/>
                </a:rPr>
                <a:t>thống</a:t>
              </a:r>
              <a:r>
                <a:rPr lang="en-US" altLang="vi-VN" sz="2200" dirty="0">
                  <a:solidFill>
                    <a:srgbClr val="0000CC"/>
                  </a:solidFill>
                  <a:latin typeface="+mj-lt"/>
                  <a:cs typeface="Arial" panose="020B0604020202020204" pitchFamily="34" charset="0"/>
                </a:rPr>
                <a:t> </a:t>
              </a:r>
              <a:r>
                <a:rPr lang="en-US" altLang="vi-VN" sz="2200" dirty="0" err="1" smtClean="0">
                  <a:solidFill>
                    <a:srgbClr val="0000CC"/>
                  </a:solidFill>
                  <a:latin typeface="+mj-lt"/>
                  <a:cs typeface="Arial" panose="020B0604020202020204" pitchFamily="34" charset="0"/>
                </a:rPr>
                <a:t>đoàn</a:t>
              </a:r>
              <a:r>
                <a:rPr lang="en-US" altLang="vi-VN" sz="2200" dirty="0" smtClean="0">
                  <a:solidFill>
                    <a:srgbClr val="0000CC"/>
                  </a:solidFill>
                  <a:latin typeface="+mj-lt"/>
                  <a:cs typeface="Arial" panose="020B0604020202020204" pitchFamily="34" charset="0"/>
                </a:rPr>
                <a:t> </a:t>
              </a:r>
              <a:r>
                <a:rPr lang="en-US" altLang="vi-VN" sz="2200" dirty="0" err="1">
                  <a:solidFill>
                    <a:srgbClr val="0000CC"/>
                  </a:solidFill>
                  <a:latin typeface="+mj-lt"/>
                  <a:cs typeface="Arial" panose="020B0604020202020204" pitchFamily="34" charset="0"/>
                </a:rPr>
                <a:t>kết</a:t>
              </a:r>
              <a:endParaRPr lang="en-US" altLang="vi-VN" sz="2200" dirty="0">
                <a:solidFill>
                  <a:srgbClr val="0000CC"/>
                </a:solidFill>
                <a:latin typeface="+mj-lt"/>
                <a:cs typeface="Arial" panose="020B0604020202020204" pitchFamily="34" charset="0"/>
              </a:endParaRPr>
            </a:p>
          </p:txBody>
        </p:sp>
        <p:sp>
          <p:nvSpPr>
            <p:cNvPr id="37905" name="AutoShape 7"/>
            <p:cNvSpPr>
              <a:spLocks noChangeArrowheads="1"/>
            </p:cNvSpPr>
            <p:nvPr/>
          </p:nvSpPr>
          <p:spPr bwMode="auto">
            <a:xfrm>
              <a:off x="4529450" y="2491323"/>
              <a:ext cx="1844710" cy="1447800"/>
            </a:xfrm>
            <a:prstGeom prst="flowChartAlternateProcess">
              <a:avLst/>
            </a:prstGeom>
            <a:grpFill/>
            <a:ln w="76200" algn="ctr">
              <a:solidFill>
                <a:schemeClr val="tx1"/>
              </a:solidFill>
              <a:miter lim="800000"/>
              <a:headEnd/>
              <a:tailEnd/>
            </a:ln>
          </p:spPr>
          <p:txBody>
            <a:bodyPr wrap="square" anchor="ctr"/>
            <a:lstStyle>
              <a:lvl1pPr marL="342900" indent="-342900" algn="just">
                <a:lnSpc>
                  <a:spcPct val="120000"/>
                </a:lnSpc>
                <a:spcBef>
                  <a:spcPct val="20000"/>
                </a:spcBef>
                <a:buChar char="•"/>
                <a:defRPr sz="2400" b="1">
                  <a:solidFill>
                    <a:srgbClr val="663300"/>
                  </a:solidFill>
                  <a:latin typeface="Times New Roman" panose="02020603050405020304" pitchFamily="18" charset="0"/>
                </a:defRPr>
              </a:lvl1pPr>
              <a:lvl2pPr marL="742950" indent="-285750" algn="just">
                <a:lnSpc>
                  <a:spcPct val="120000"/>
                </a:lnSpc>
                <a:spcBef>
                  <a:spcPct val="20000"/>
                </a:spcBef>
                <a:buChar char="–"/>
                <a:defRPr sz="2400" b="1">
                  <a:solidFill>
                    <a:srgbClr val="006666"/>
                  </a:solidFill>
                  <a:latin typeface="Times New Roman" panose="02020603050405020304" pitchFamily="18" charset="0"/>
                </a:defRPr>
              </a:lvl2pPr>
              <a:lvl3pPr marL="1143000" indent="-228600" algn="just">
                <a:lnSpc>
                  <a:spcPct val="120000"/>
                </a:lnSpc>
                <a:spcBef>
                  <a:spcPct val="20000"/>
                </a:spcBef>
                <a:buChar char="•"/>
                <a:defRPr sz="2400" b="1">
                  <a:solidFill>
                    <a:schemeClr val="folHlink"/>
                  </a:solidFill>
                  <a:latin typeface="Times New Roman" panose="02020603050405020304" pitchFamily="18" charset="0"/>
                </a:defRPr>
              </a:lvl3pPr>
              <a:lvl4pPr marL="1600200" indent="-228600" algn="just">
                <a:lnSpc>
                  <a:spcPct val="120000"/>
                </a:lnSpc>
                <a:spcBef>
                  <a:spcPct val="20000"/>
                </a:spcBef>
                <a:buChar char="–"/>
                <a:defRPr sz="2400" b="1">
                  <a:solidFill>
                    <a:schemeClr val="folHlink"/>
                  </a:solidFill>
                  <a:latin typeface="Times New Roman" panose="02020603050405020304" pitchFamily="18" charset="0"/>
                </a:defRPr>
              </a:lvl4pPr>
              <a:lvl5pPr marL="2057400" indent="-228600" algn="just">
                <a:lnSpc>
                  <a:spcPct val="120000"/>
                </a:lnSpc>
                <a:spcBef>
                  <a:spcPct val="20000"/>
                </a:spcBef>
                <a:buChar char="»"/>
                <a:defRPr sz="2400" b="1">
                  <a:solidFill>
                    <a:schemeClr val="folHlink"/>
                  </a:solidFill>
                  <a:latin typeface="Times New Roman" panose="02020603050405020304" pitchFamily="18" charset="0"/>
                </a:defRPr>
              </a:lvl5pPr>
              <a:lvl6pPr marL="2514600" indent="-2286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6pPr>
              <a:lvl7pPr marL="2971800" indent="-2286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7pPr>
              <a:lvl8pPr marL="3429000" indent="-2286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8pPr>
              <a:lvl9pPr marL="3886200" indent="-2286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9pPr>
            </a:lstStyle>
            <a:p>
              <a:pPr marL="58738" indent="4763" algn="ctr" fontAlgn="base">
                <a:lnSpc>
                  <a:spcPct val="100000"/>
                </a:lnSpc>
                <a:spcAft>
                  <a:spcPct val="0"/>
                </a:spcAft>
                <a:buFontTx/>
                <a:buNone/>
              </a:pPr>
              <a:r>
                <a:rPr lang="en-US" altLang="vi-VN" sz="2200" dirty="0" err="1" smtClean="0">
                  <a:solidFill>
                    <a:srgbClr val="0000CC"/>
                  </a:solidFill>
                  <a:latin typeface="+mj-lt"/>
                  <a:cs typeface="Arial" panose="020B0604020202020204" pitchFamily="34" charset="0"/>
                </a:rPr>
                <a:t>Truyền</a:t>
              </a:r>
              <a:r>
                <a:rPr lang="en-US" altLang="vi-VN" sz="2200" dirty="0" smtClean="0">
                  <a:solidFill>
                    <a:srgbClr val="0000CC"/>
                  </a:solidFill>
                  <a:latin typeface="+mj-lt"/>
                  <a:cs typeface="Arial" panose="020B0604020202020204" pitchFamily="34" charset="0"/>
                </a:rPr>
                <a:t> </a:t>
              </a:r>
              <a:r>
                <a:rPr lang="en-US" altLang="vi-VN" sz="2200" dirty="0" err="1" smtClean="0">
                  <a:solidFill>
                    <a:srgbClr val="0000CC"/>
                  </a:solidFill>
                  <a:latin typeface="+mj-lt"/>
                  <a:cs typeface="Arial" panose="020B0604020202020204" pitchFamily="34" charset="0"/>
                </a:rPr>
                <a:t>thống</a:t>
              </a:r>
              <a:r>
                <a:rPr lang="en-US" altLang="vi-VN" sz="2200" dirty="0" smtClean="0">
                  <a:solidFill>
                    <a:srgbClr val="0000CC"/>
                  </a:solidFill>
                  <a:latin typeface="+mj-lt"/>
                  <a:cs typeface="Arial" panose="020B0604020202020204" pitchFamily="34" charset="0"/>
                </a:rPr>
                <a:t> </a:t>
              </a:r>
              <a:r>
                <a:rPr lang="en-US" altLang="vi-VN" sz="2200" dirty="0" err="1" smtClean="0">
                  <a:solidFill>
                    <a:srgbClr val="0000CC"/>
                  </a:solidFill>
                  <a:latin typeface="+mj-lt"/>
                  <a:cs typeface="Arial" panose="020B0604020202020204" pitchFamily="34" charset="0"/>
                </a:rPr>
                <a:t>lạc</a:t>
              </a:r>
              <a:r>
                <a:rPr lang="en-US" altLang="vi-VN" sz="2200" dirty="0" smtClean="0">
                  <a:solidFill>
                    <a:srgbClr val="0000CC"/>
                  </a:solidFill>
                  <a:latin typeface="+mj-lt"/>
                  <a:cs typeface="Arial" panose="020B0604020202020204" pitchFamily="34" charset="0"/>
                </a:rPr>
                <a:t> </a:t>
              </a:r>
              <a:r>
                <a:rPr lang="en-US" altLang="vi-VN" sz="2200" dirty="0" err="1" smtClean="0">
                  <a:solidFill>
                    <a:srgbClr val="0000CC"/>
                  </a:solidFill>
                  <a:latin typeface="+mj-lt"/>
                  <a:cs typeface="Arial" panose="020B0604020202020204" pitchFamily="34" charset="0"/>
                </a:rPr>
                <a:t>quan</a:t>
              </a:r>
              <a:endParaRPr lang="vi-VN" altLang="vi-VN" sz="2200" dirty="0">
                <a:solidFill>
                  <a:srgbClr val="0000CC"/>
                </a:solidFill>
                <a:latin typeface="+mj-lt"/>
                <a:cs typeface="Arial" panose="020B0604020202020204" pitchFamily="34" charset="0"/>
              </a:endParaRPr>
            </a:p>
          </p:txBody>
        </p:sp>
        <p:sp>
          <p:nvSpPr>
            <p:cNvPr id="37906" name="AutoShape 8"/>
            <p:cNvSpPr>
              <a:spLocks noChangeArrowheads="1"/>
            </p:cNvSpPr>
            <p:nvPr/>
          </p:nvSpPr>
          <p:spPr bwMode="auto">
            <a:xfrm>
              <a:off x="6705600" y="2514600"/>
              <a:ext cx="2209800" cy="1447800"/>
            </a:xfrm>
            <a:prstGeom prst="flowChartAlternateProcess">
              <a:avLst/>
            </a:prstGeom>
            <a:grpFill/>
            <a:ln w="76200" algn="ctr">
              <a:solidFill>
                <a:schemeClr val="tx1"/>
              </a:solidFill>
              <a:miter lim="800000"/>
              <a:headEnd/>
              <a:tailEnd/>
            </a:ln>
          </p:spPr>
          <p:txBody>
            <a:bodyPr wrap="none" anchor="ctr"/>
            <a:lstStyle>
              <a:lvl1pPr marL="342900" indent="-342900" algn="just">
                <a:lnSpc>
                  <a:spcPct val="120000"/>
                </a:lnSpc>
                <a:spcBef>
                  <a:spcPct val="20000"/>
                </a:spcBef>
                <a:buChar char="•"/>
                <a:defRPr sz="2400" b="1">
                  <a:solidFill>
                    <a:srgbClr val="663300"/>
                  </a:solidFill>
                  <a:latin typeface="Times New Roman" panose="02020603050405020304" pitchFamily="18" charset="0"/>
                </a:defRPr>
              </a:lvl1pPr>
              <a:lvl2pPr marL="742950" indent="-285750" algn="just">
                <a:lnSpc>
                  <a:spcPct val="120000"/>
                </a:lnSpc>
                <a:spcBef>
                  <a:spcPct val="20000"/>
                </a:spcBef>
                <a:buChar char="–"/>
                <a:defRPr sz="2400" b="1">
                  <a:solidFill>
                    <a:srgbClr val="006666"/>
                  </a:solidFill>
                  <a:latin typeface="Times New Roman" panose="02020603050405020304" pitchFamily="18" charset="0"/>
                </a:defRPr>
              </a:lvl2pPr>
              <a:lvl3pPr marL="1143000" indent="-228600" algn="just">
                <a:lnSpc>
                  <a:spcPct val="120000"/>
                </a:lnSpc>
                <a:spcBef>
                  <a:spcPct val="20000"/>
                </a:spcBef>
                <a:buChar char="•"/>
                <a:defRPr sz="2400" b="1">
                  <a:solidFill>
                    <a:schemeClr val="folHlink"/>
                  </a:solidFill>
                  <a:latin typeface="Times New Roman" panose="02020603050405020304" pitchFamily="18" charset="0"/>
                </a:defRPr>
              </a:lvl3pPr>
              <a:lvl4pPr marL="1600200" indent="-228600" algn="just">
                <a:lnSpc>
                  <a:spcPct val="120000"/>
                </a:lnSpc>
                <a:spcBef>
                  <a:spcPct val="20000"/>
                </a:spcBef>
                <a:buChar char="–"/>
                <a:defRPr sz="2400" b="1">
                  <a:solidFill>
                    <a:schemeClr val="folHlink"/>
                  </a:solidFill>
                  <a:latin typeface="Times New Roman" panose="02020603050405020304" pitchFamily="18" charset="0"/>
                </a:defRPr>
              </a:lvl4pPr>
              <a:lvl5pPr marL="2057400" indent="-228600" algn="just">
                <a:lnSpc>
                  <a:spcPct val="120000"/>
                </a:lnSpc>
                <a:spcBef>
                  <a:spcPct val="20000"/>
                </a:spcBef>
                <a:buChar char="»"/>
                <a:defRPr sz="2400" b="1">
                  <a:solidFill>
                    <a:schemeClr val="folHlink"/>
                  </a:solidFill>
                  <a:latin typeface="Times New Roman" panose="02020603050405020304" pitchFamily="18" charset="0"/>
                </a:defRPr>
              </a:lvl5pPr>
              <a:lvl6pPr marL="2514600" indent="-2286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6pPr>
              <a:lvl7pPr marL="2971800" indent="-2286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7pPr>
              <a:lvl8pPr marL="3429000" indent="-2286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8pPr>
              <a:lvl9pPr marL="3886200" indent="-2286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9pPr>
            </a:lstStyle>
            <a:p>
              <a:pPr algn="ctr" fontAlgn="base">
                <a:lnSpc>
                  <a:spcPct val="100000"/>
                </a:lnSpc>
                <a:spcAft>
                  <a:spcPct val="0"/>
                </a:spcAft>
                <a:buFontTx/>
                <a:buNone/>
              </a:pPr>
              <a:r>
                <a:rPr lang="en-US" altLang="vi-VN" sz="2200" dirty="0" err="1">
                  <a:solidFill>
                    <a:srgbClr val="0000CC"/>
                  </a:solidFill>
                  <a:latin typeface="+mj-lt"/>
                  <a:cs typeface="Arial" panose="020B0604020202020204" pitchFamily="34" charset="0"/>
                </a:rPr>
                <a:t>Cần</a:t>
              </a:r>
              <a:r>
                <a:rPr lang="en-US" altLang="vi-VN" sz="2200" dirty="0">
                  <a:solidFill>
                    <a:srgbClr val="0000CC"/>
                  </a:solidFill>
                  <a:latin typeface="+mj-lt"/>
                  <a:cs typeface="Arial" panose="020B0604020202020204" pitchFamily="34" charset="0"/>
                </a:rPr>
                <a:t> </a:t>
              </a:r>
              <a:r>
                <a:rPr lang="en-US" altLang="vi-VN" sz="2200" dirty="0" err="1">
                  <a:solidFill>
                    <a:srgbClr val="0000CC"/>
                  </a:solidFill>
                  <a:latin typeface="+mj-lt"/>
                  <a:cs typeface="Arial" panose="020B0604020202020204" pitchFamily="34" charset="0"/>
                </a:rPr>
                <a:t>cù</a:t>
              </a:r>
              <a:r>
                <a:rPr lang="en-US" altLang="vi-VN" sz="2200" dirty="0">
                  <a:solidFill>
                    <a:srgbClr val="0000CC"/>
                  </a:solidFill>
                  <a:latin typeface="+mj-lt"/>
                  <a:cs typeface="Arial" panose="020B0604020202020204" pitchFamily="34" charset="0"/>
                </a:rPr>
                <a:t>, </a:t>
              </a:r>
              <a:r>
                <a:rPr lang="en-US" altLang="vi-VN" sz="2200" dirty="0" err="1" smtClean="0">
                  <a:solidFill>
                    <a:srgbClr val="0000CC"/>
                  </a:solidFill>
                  <a:latin typeface="+mj-lt"/>
                  <a:cs typeface="Arial" panose="020B0604020202020204" pitchFamily="34" charset="0"/>
                </a:rPr>
                <a:t>dũng</a:t>
              </a:r>
              <a:r>
                <a:rPr lang="en-US" altLang="vi-VN" sz="2200" dirty="0" smtClean="0">
                  <a:solidFill>
                    <a:srgbClr val="0000CC"/>
                  </a:solidFill>
                  <a:latin typeface="+mj-lt"/>
                  <a:cs typeface="Arial" panose="020B0604020202020204" pitchFamily="34" charset="0"/>
                </a:rPr>
                <a:t>  </a:t>
              </a:r>
              <a:r>
                <a:rPr lang="en-US" altLang="vi-VN" sz="2200" dirty="0" err="1">
                  <a:solidFill>
                    <a:srgbClr val="0000CC"/>
                  </a:solidFill>
                  <a:latin typeface="+mj-lt"/>
                  <a:cs typeface="Arial" panose="020B0604020202020204" pitchFamily="34" charset="0"/>
                </a:rPr>
                <a:t>cảm</a:t>
              </a:r>
              <a:r>
                <a:rPr lang="en-US" altLang="vi-VN" sz="2200" dirty="0">
                  <a:solidFill>
                    <a:srgbClr val="0000CC"/>
                  </a:solidFill>
                  <a:latin typeface="+mj-lt"/>
                  <a:cs typeface="Arial" panose="020B0604020202020204" pitchFamily="34" charset="0"/>
                </a:rPr>
                <a:t>, </a:t>
              </a:r>
            </a:p>
            <a:p>
              <a:pPr algn="ctr" fontAlgn="base">
                <a:lnSpc>
                  <a:spcPct val="100000"/>
                </a:lnSpc>
                <a:spcAft>
                  <a:spcPct val="0"/>
                </a:spcAft>
                <a:buFontTx/>
                <a:buNone/>
              </a:pPr>
              <a:r>
                <a:rPr lang="en-US" altLang="vi-VN" sz="2200" dirty="0">
                  <a:solidFill>
                    <a:srgbClr val="0000CC"/>
                  </a:solidFill>
                  <a:latin typeface="+mj-lt"/>
                  <a:cs typeface="Arial" panose="020B0604020202020204" pitchFamily="34" charset="0"/>
                </a:rPr>
                <a:t>ham </a:t>
              </a:r>
              <a:r>
                <a:rPr lang="en-US" altLang="vi-VN" sz="2200" dirty="0" err="1">
                  <a:solidFill>
                    <a:srgbClr val="0000CC"/>
                  </a:solidFill>
                  <a:latin typeface="+mj-lt"/>
                  <a:cs typeface="Arial" panose="020B0604020202020204" pitchFamily="34" charset="0"/>
                </a:rPr>
                <a:t>học</a:t>
              </a:r>
              <a:r>
                <a:rPr lang="en-US" altLang="vi-VN" sz="2200" dirty="0">
                  <a:solidFill>
                    <a:srgbClr val="0000CC"/>
                  </a:solidFill>
                  <a:latin typeface="+mj-lt"/>
                  <a:cs typeface="Arial" panose="020B0604020202020204" pitchFamily="34" charset="0"/>
                </a:rPr>
                <a:t> </a:t>
              </a:r>
              <a:r>
                <a:rPr lang="en-US" altLang="vi-VN" sz="2200" dirty="0" err="1">
                  <a:solidFill>
                    <a:srgbClr val="0000CC"/>
                  </a:solidFill>
                  <a:latin typeface="+mj-lt"/>
                  <a:cs typeface="Arial" panose="020B0604020202020204" pitchFamily="34" charset="0"/>
                </a:rPr>
                <a:t>hỏi</a:t>
              </a:r>
              <a:r>
                <a:rPr lang="en-US" altLang="vi-VN" sz="2200" dirty="0">
                  <a:solidFill>
                    <a:srgbClr val="0000CC"/>
                  </a:solidFill>
                  <a:latin typeface="+mj-lt"/>
                  <a:cs typeface="Arial" panose="020B0604020202020204" pitchFamily="34" charset="0"/>
                </a:rPr>
                <a:t>…</a:t>
              </a:r>
            </a:p>
          </p:txBody>
        </p:sp>
      </p:grpSp>
      <p:grpSp>
        <p:nvGrpSpPr>
          <p:cNvPr id="37894" name="Group 18"/>
          <p:cNvGrpSpPr>
            <a:grpSpLocks/>
          </p:cNvGrpSpPr>
          <p:nvPr/>
        </p:nvGrpSpPr>
        <p:grpSpPr bwMode="auto">
          <a:xfrm>
            <a:off x="1344273" y="2276891"/>
            <a:ext cx="8714127" cy="1043738"/>
            <a:chOff x="1254125" y="2514601"/>
            <a:chExt cx="6480175" cy="1371599"/>
          </a:xfrm>
        </p:grpSpPr>
        <p:sp>
          <p:nvSpPr>
            <p:cNvPr id="37897" name="Line 4"/>
            <p:cNvSpPr>
              <a:spLocks noChangeShapeType="1"/>
            </p:cNvSpPr>
            <p:nvPr/>
          </p:nvSpPr>
          <p:spPr bwMode="auto">
            <a:xfrm>
              <a:off x="4724400" y="2514601"/>
              <a:ext cx="0" cy="608011"/>
            </a:xfrm>
            <a:prstGeom prst="line">
              <a:avLst/>
            </a:prstGeom>
            <a:noFill/>
            <a:ln w="76200">
              <a:solidFill>
                <a:srgbClr val="0000FF"/>
              </a:solidFill>
              <a:round/>
              <a:headEnd/>
              <a:tailEn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sz="2800" b="1" i="1">
                <a:solidFill>
                  <a:srgbClr val="000000"/>
                </a:solidFill>
              </a:endParaRPr>
            </a:p>
          </p:txBody>
        </p:sp>
        <p:sp>
          <p:nvSpPr>
            <p:cNvPr id="37898" name="Line 10"/>
            <p:cNvSpPr>
              <a:spLocks noChangeShapeType="1"/>
            </p:cNvSpPr>
            <p:nvPr/>
          </p:nvSpPr>
          <p:spPr bwMode="auto">
            <a:xfrm>
              <a:off x="7734300" y="3200400"/>
              <a:ext cx="0" cy="685800"/>
            </a:xfrm>
            <a:prstGeom prst="line">
              <a:avLst/>
            </a:prstGeom>
            <a:noFill/>
            <a:ln w="76200">
              <a:solidFill>
                <a:srgbClr val="0000FF"/>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sz="2800" b="1" i="1">
                <a:solidFill>
                  <a:srgbClr val="000000"/>
                </a:solidFill>
              </a:endParaRPr>
            </a:p>
          </p:txBody>
        </p:sp>
        <p:sp>
          <p:nvSpPr>
            <p:cNvPr id="37899" name="Line 11"/>
            <p:cNvSpPr>
              <a:spLocks noChangeShapeType="1"/>
            </p:cNvSpPr>
            <p:nvPr/>
          </p:nvSpPr>
          <p:spPr bwMode="auto">
            <a:xfrm>
              <a:off x="1295400" y="3200400"/>
              <a:ext cx="0" cy="685800"/>
            </a:xfrm>
            <a:prstGeom prst="line">
              <a:avLst/>
            </a:prstGeom>
            <a:noFill/>
            <a:ln w="76200">
              <a:solidFill>
                <a:srgbClr val="0000FF"/>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sz="2800" b="1" i="1">
                <a:solidFill>
                  <a:srgbClr val="000000"/>
                </a:solidFill>
              </a:endParaRPr>
            </a:p>
          </p:txBody>
        </p:sp>
        <p:sp>
          <p:nvSpPr>
            <p:cNvPr id="37900" name="Line 12"/>
            <p:cNvSpPr>
              <a:spLocks noChangeShapeType="1"/>
            </p:cNvSpPr>
            <p:nvPr/>
          </p:nvSpPr>
          <p:spPr bwMode="auto">
            <a:xfrm>
              <a:off x="3429000" y="3200400"/>
              <a:ext cx="0" cy="685800"/>
            </a:xfrm>
            <a:prstGeom prst="line">
              <a:avLst/>
            </a:prstGeom>
            <a:noFill/>
            <a:ln w="76200">
              <a:solidFill>
                <a:srgbClr val="0000FF"/>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sz="2800" b="1" i="1">
                <a:solidFill>
                  <a:srgbClr val="000000"/>
                </a:solidFill>
              </a:endParaRPr>
            </a:p>
          </p:txBody>
        </p:sp>
        <p:sp>
          <p:nvSpPr>
            <p:cNvPr id="37901" name="Line 13"/>
            <p:cNvSpPr>
              <a:spLocks noChangeShapeType="1"/>
            </p:cNvSpPr>
            <p:nvPr/>
          </p:nvSpPr>
          <p:spPr bwMode="auto">
            <a:xfrm>
              <a:off x="5562600" y="3200400"/>
              <a:ext cx="0" cy="685800"/>
            </a:xfrm>
            <a:prstGeom prst="line">
              <a:avLst/>
            </a:prstGeom>
            <a:noFill/>
            <a:ln w="76200">
              <a:solidFill>
                <a:srgbClr val="0000FF"/>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sz="2800" b="1" i="1">
                <a:solidFill>
                  <a:srgbClr val="000000"/>
                </a:solidFill>
              </a:endParaRPr>
            </a:p>
          </p:txBody>
        </p:sp>
        <p:sp>
          <p:nvSpPr>
            <p:cNvPr id="37902" name="Line 14"/>
            <p:cNvSpPr>
              <a:spLocks noChangeShapeType="1"/>
            </p:cNvSpPr>
            <p:nvPr/>
          </p:nvSpPr>
          <p:spPr bwMode="auto">
            <a:xfrm>
              <a:off x="1254125" y="3200400"/>
              <a:ext cx="6477000" cy="0"/>
            </a:xfrm>
            <a:prstGeom prst="line">
              <a:avLst/>
            </a:prstGeom>
            <a:noFill/>
            <a:ln w="76200">
              <a:solidFill>
                <a:srgbClr val="0000FF"/>
              </a:solidFill>
              <a:round/>
              <a:headEnd/>
              <a:tailEn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sz="2800" b="1" i="1">
                <a:solidFill>
                  <a:srgbClr val="000000"/>
                </a:solidFill>
              </a:endParaRPr>
            </a:p>
          </p:txBody>
        </p:sp>
      </p:grpSp>
    </p:spTree>
    <p:extLst>
      <p:ext uri="{BB962C8B-B14F-4D97-AF65-F5344CB8AC3E}">
        <p14:creationId xmlns:p14="http://schemas.microsoft.com/office/powerpoint/2010/main" val="1199381409"/>
      </p:ext>
    </p:extLst>
  </p:cSld>
  <p:clrMapOvr>
    <a:masterClrMapping/>
  </p:clrMapOvr>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extBox 17"/>
          <p:cNvSpPr txBox="1">
            <a:spLocks noChangeArrowheads="1"/>
          </p:cNvSpPr>
          <p:nvPr/>
        </p:nvSpPr>
        <p:spPr bwMode="auto">
          <a:xfrm>
            <a:off x="667658" y="4735287"/>
            <a:ext cx="11292114" cy="830263"/>
          </a:xfrm>
          <a:prstGeom prst="rect">
            <a:avLst/>
          </a:prstGeom>
          <a:solidFill>
            <a:schemeClr val="accent3"/>
          </a:solidFill>
          <a:ln w="9525">
            <a:noFill/>
            <a:miter lim="800000"/>
            <a:headEnd/>
            <a:tailEnd/>
          </a:ln>
        </p:spPr>
        <p:txBody>
          <a:bodyPr wrap="square">
            <a:spAutoFit/>
          </a:bodyPr>
          <a:lstStyle/>
          <a:p>
            <a:pPr algn="just" fontAlgn="base">
              <a:spcBef>
                <a:spcPct val="0"/>
              </a:spcBef>
              <a:spcAft>
                <a:spcPct val="0"/>
              </a:spcAft>
              <a:defRPr/>
            </a:pPr>
            <a:r>
              <a:rPr lang="en-US" sz="2400" b="1" dirty="0" err="1">
                <a:solidFill>
                  <a:srgbClr val="000000"/>
                </a:solidFill>
              </a:rPr>
              <a:t>Giá</a:t>
            </a:r>
            <a:r>
              <a:rPr lang="en-US" sz="2400" b="1" dirty="0">
                <a:solidFill>
                  <a:srgbClr val="000000"/>
                </a:solidFill>
              </a:rPr>
              <a:t> </a:t>
            </a:r>
            <a:r>
              <a:rPr lang="en-US" sz="2400" b="1" dirty="0" err="1">
                <a:solidFill>
                  <a:srgbClr val="000000"/>
                </a:solidFill>
              </a:rPr>
              <a:t>trị</a:t>
            </a:r>
            <a:r>
              <a:rPr lang="en-US" sz="2400" b="1" dirty="0">
                <a:solidFill>
                  <a:srgbClr val="000000"/>
                </a:solidFill>
              </a:rPr>
              <a:t> </a:t>
            </a:r>
            <a:r>
              <a:rPr lang="en-US" sz="2400" b="1" dirty="0" err="1" smtClean="0">
                <a:solidFill>
                  <a:srgbClr val="000000"/>
                </a:solidFill>
              </a:rPr>
              <a:t>của</a:t>
            </a:r>
            <a:r>
              <a:rPr lang="en-US" sz="2400" b="1" dirty="0" smtClean="0">
                <a:solidFill>
                  <a:srgbClr val="000000"/>
                </a:solidFill>
              </a:rPr>
              <a:t> </a:t>
            </a:r>
            <a:r>
              <a:rPr lang="en-US" sz="2400" b="1" dirty="0" err="1" smtClean="0">
                <a:solidFill>
                  <a:srgbClr val="000000"/>
                </a:solidFill>
              </a:rPr>
              <a:t>truyền</a:t>
            </a:r>
            <a:r>
              <a:rPr lang="en-US" sz="2400" b="1" dirty="0" smtClean="0">
                <a:solidFill>
                  <a:srgbClr val="000000"/>
                </a:solidFill>
              </a:rPr>
              <a:t> </a:t>
            </a:r>
            <a:r>
              <a:rPr lang="en-US" sz="2400" b="1" dirty="0" err="1" smtClean="0">
                <a:solidFill>
                  <a:srgbClr val="000000"/>
                </a:solidFill>
              </a:rPr>
              <a:t>thống</a:t>
            </a:r>
            <a:r>
              <a:rPr lang="en-US" sz="2400" b="1" dirty="0" smtClean="0">
                <a:solidFill>
                  <a:srgbClr val="000000"/>
                </a:solidFill>
              </a:rPr>
              <a:t> </a:t>
            </a:r>
            <a:r>
              <a:rPr lang="en-US" sz="2400" b="1" dirty="0" err="1" smtClean="0">
                <a:solidFill>
                  <a:srgbClr val="000000"/>
                </a:solidFill>
              </a:rPr>
              <a:t>dân</a:t>
            </a:r>
            <a:r>
              <a:rPr lang="en-US" sz="2400" b="1" dirty="0" smtClean="0">
                <a:solidFill>
                  <a:srgbClr val="000000"/>
                </a:solidFill>
              </a:rPr>
              <a:t> </a:t>
            </a:r>
            <a:r>
              <a:rPr lang="en-US" sz="2400" b="1" dirty="0" err="1" smtClean="0">
                <a:solidFill>
                  <a:srgbClr val="000000"/>
                </a:solidFill>
              </a:rPr>
              <a:t>tộc</a:t>
            </a:r>
            <a:r>
              <a:rPr lang="en-US" sz="2400" b="1" dirty="0" smtClean="0">
                <a:solidFill>
                  <a:srgbClr val="000000"/>
                </a:solidFill>
              </a:rPr>
              <a:t> </a:t>
            </a:r>
            <a:r>
              <a:rPr lang="en-US" sz="2400" b="1" dirty="0" err="1" smtClean="0">
                <a:solidFill>
                  <a:srgbClr val="000000"/>
                </a:solidFill>
              </a:rPr>
              <a:t>đã</a:t>
            </a:r>
            <a:r>
              <a:rPr lang="en-US" sz="2400" b="1" dirty="0" smtClean="0">
                <a:solidFill>
                  <a:srgbClr val="000000"/>
                </a:solidFill>
              </a:rPr>
              <a:t> </a:t>
            </a:r>
            <a:r>
              <a:rPr lang="en-US" sz="2400" b="1" dirty="0" err="1" smtClean="0">
                <a:solidFill>
                  <a:srgbClr val="000000"/>
                </a:solidFill>
              </a:rPr>
              <a:t>thôi</a:t>
            </a:r>
            <a:r>
              <a:rPr lang="en-US" sz="2400" b="1" dirty="0" smtClean="0">
                <a:solidFill>
                  <a:srgbClr val="000000"/>
                </a:solidFill>
              </a:rPr>
              <a:t> </a:t>
            </a:r>
            <a:r>
              <a:rPr lang="en-US" sz="2400" b="1" dirty="0" err="1" smtClean="0">
                <a:solidFill>
                  <a:srgbClr val="000000"/>
                </a:solidFill>
              </a:rPr>
              <a:t>thúc</a:t>
            </a:r>
            <a:r>
              <a:rPr lang="en-US" sz="2400" b="1" dirty="0" smtClean="0">
                <a:solidFill>
                  <a:srgbClr val="000000"/>
                </a:solidFill>
              </a:rPr>
              <a:t> HCM </a:t>
            </a:r>
            <a:r>
              <a:rPr lang="en-US" sz="2400" b="1" dirty="0" err="1">
                <a:solidFill>
                  <a:srgbClr val="000000"/>
                </a:solidFill>
              </a:rPr>
              <a:t>ra</a:t>
            </a:r>
            <a:r>
              <a:rPr lang="en-US" sz="2400" b="1" dirty="0">
                <a:solidFill>
                  <a:srgbClr val="000000"/>
                </a:solidFill>
              </a:rPr>
              <a:t> </a:t>
            </a:r>
            <a:r>
              <a:rPr lang="en-US" sz="2400" b="1" dirty="0" err="1">
                <a:solidFill>
                  <a:srgbClr val="000000"/>
                </a:solidFill>
              </a:rPr>
              <a:t>đi</a:t>
            </a:r>
            <a:r>
              <a:rPr lang="en-US" sz="2400" b="1" dirty="0">
                <a:solidFill>
                  <a:srgbClr val="000000"/>
                </a:solidFill>
              </a:rPr>
              <a:t> </a:t>
            </a:r>
            <a:r>
              <a:rPr lang="en-US" sz="2400" b="1" dirty="0" err="1">
                <a:solidFill>
                  <a:srgbClr val="000000"/>
                </a:solidFill>
              </a:rPr>
              <a:t>tìm</a:t>
            </a:r>
            <a:r>
              <a:rPr lang="en-US" sz="2400" b="1" dirty="0">
                <a:solidFill>
                  <a:srgbClr val="000000"/>
                </a:solidFill>
              </a:rPr>
              <a:t> </a:t>
            </a:r>
            <a:r>
              <a:rPr lang="en-US" sz="2400" b="1" dirty="0" err="1">
                <a:solidFill>
                  <a:srgbClr val="000000"/>
                </a:solidFill>
              </a:rPr>
              <a:t>đường</a:t>
            </a:r>
            <a:r>
              <a:rPr lang="en-US" sz="2400" b="1" dirty="0">
                <a:solidFill>
                  <a:srgbClr val="000000"/>
                </a:solidFill>
              </a:rPr>
              <a:t> </a:t>
            </a:r>
            <a:r>
              <a:rPr lang="en-US" sz="2400" b="1" dirty="0" err="1">
                <a:solidFill>
                  <a:srgbClr val="000000"/>
                </a:solidFill>
              </a:rPr>
              <a:t>cứu</a:t>
            </a:r>
            <a:r>
              <a:rPr lang="en-US" sz="2400" b="1" dirty="0">
                <a:solidFill>
                  <a:srgbClr val="000000"/>
                </a:solidFill>
              </a:rPr>
              <a:t> </a:t>
            </a:r>
            <a:r>
              <a:rPr lang="en-US" sz="2400" b="1" dirty="0" err="1">
                <a:solidFill>
                  <a:srgbClr val="000000"/>
                </a:solidFill>
              </a:rPr>
              <a:t>nước</a:t>
            </a:r>
            <a:r>
              <a:rPr lang="en-US" sz="2400" b="1" dirty="0">
                <a:solidFill>
                  <a:srgbClr val="000000"/>
                </a:solidFill>
              </a:rPr>
              <a:t>, </a:t>
            </a:r>
            <a:r>
              <a:rPr lang="en-US" sz="2400" b="1" dirty="0" err="1">
                <a:solidFill>
                  <a:srgbClr val="000000"/>
                </a:solidFill>
              </a:rPr>
              <a:t>là</a:t>
            </a:r>
            <a:r>
              <a:rPr lang="en-US" sz="2400" b="1" dirty="0">
                <a:solidFill>
                  <a:srgbClr val="000000"/>
                </a:solidFill>
              </a:rPr>
              <a:t> </a:t>
            </a:r>
            <a:r>
              <a:rPr lang="en-US" sz="2400" b="1" dirty="0" err="1">
                <a:solidFill>
                  <a:srgbClr val="000000"/>
                </a:solidFill>
              </a:rPr>
              <a:t>tiền</a:t>
            </a:r>
            <a:r>
              <a:rPr lang="en-US" sz="2400" b="1" dirty="0">
                <a:solidFill>
                  <a:srgbClr val="000000"/>
                </a:solidFill>
              </a:rPr>
              <a:t> </a:t>
            </a:r>
            <a:r>
              <a:rPr lang="en-US" sz="2400" b="1" dirty="0" err="1">
                <a:solidFill>
                  <a:srgbClr val="000000"/>
                </a:solidFill>
              </a:rPr>
              <a:t>đề</a:t>
            </a:r>
            <a:r>
              <a:rPr lang="en-US" sz="2400" b="1" dirty="0">
                <a:solidFill>
                  <a:srgbClr val="000000"/>
                </a:solidFill>
              </a:rPr>
              <a:t> </a:t>
            </a:r>
            <a:r>
              <a:rPr lang="en-US" sz="2400" b="1" dirty="0" err="1">
                <a:solidFill>
                  <a:srgbClr val="000000"/>
                </a:solidFill>
              </a:rPr>
              <a:t>tư</a:t>
            </a:r>
            <a:r>
              <a:rPr lang="en-US" sz="2400" b="1" dirty="0">
                <a:solidFill>
                  <a:srgbClr val="000000"/>
                </a:solidFill>
              </a:rPr>
              <a:t> </a:t>
            </a:r>
            <a:r>
              <a:rPr lang="en-US" sz="2400" b="1" dirty="0" err="1">
                <a:solidFill>
                  <a:srgbClr val="000000"/>
                </a:solidFill>
              </a:rPr>
              <a:t>tưởng</a:t>
            </a:r>
            <a:r>
              <a:rPr lang="en-US" sz="2400" b="1" dirty="0">
                <a:solidFill>
                  <a:srgbClr val="000000"/>
                </a:solidFill>
              </a:rPr>
              <a:t>, </a:t>
            </a:r>
            <a:r>
              <a:rPr lang="en-US" sz="2400" b="1" dirty="0" err="1">
                <a:solidFill>
                  <a:srgbClr val="000000"/>
                </a:solidFill>
              </a:rPr>
              <a:t>lý</a:t>
            </a:r>
            <a:r>
              <a:rPr lang="en-US" sz="2400" b="1" dirty="0">
                <a:solidFill>
                  <a:srgbClr val="000000"/>
                </a:solidFill>
              </a:rPr>
              <a:t> </a:t>
            </a:r>
            <a:r>
              <a:rPr lang="en-US" sz="2400" b="1" dirty="0" err="1">
                <a:solidFill>
                  <a:srgbClr val="000000"/>
                </a:solidFill>
              </a:rPr>
              <a:t>luận</a:t>
            </a:r>
            <a:r>
              <a:rPr lang="en-US" sz="2400" b="1" dirty="0">
                <a:solidFill>
                  <a:srgbClr val="000000"/>
                </a:solidFill>
              </a:rPr>
              <a:t> </a:t>
            </a:r>
            <a:r>
              <a:rPr lang="en-US" sz="2400" b="1" dirty="0" err="1">
                <a:solidFill>
                  <a:srgbClr val="000000"/>
                </a:solidFill>
              </a:rPr>
              <a:t>giữ</a:t>
            </a:r>
            <a:r>
              <a:rPr lang="en-US" sz="2400" b="1" dirty="0">
                <a:solidFill>
                  <a:srgbClr val="000000"/>
                </a:solidFill>
              </a:rPr>
              <a:t> </a:t>
            </a:r>
            <a:r>
              <a:rPr lang="en-US" sz="2400" b="1" dirty="0" err="1">
                <a:solidFill>
                  <a:srgbClr val="000000"/>
                </a:solidFill>
              </a:rPr>
              <a:t>vai</a:t>
            </a:r>
            <a:r>
              <a:rPr lang="en-US" sz="2400" b="1" dirty="0">
                <a:solidFill>
                  <a:srgbClr val="000000"/>
                </a:solidFill>
              </a:rPr>
              <a:t> </a:t>
            </a:r>
            <a:r>
              <a:rPr lang="en-US" sz="2400" b="1" dirty="0" err="1">
                <a:solidFill>
                  <a:srgbClr val="000000"/>
                </a:solidFill>
              </a:rPr>
              <a:t>trò</a:t>
            </a:r>
            <a:r>
              <a:rPr lang="en-US" sz="2400" b="1" dirty="0">
                <a:solidFill>
                  <a:srgbClr val="000000"/>
                </a:solidFill>
              </a:rPr>
              <a:t> </a:t>
            </a:r>
            <a:r>
              <a:rPr lang="en-US" sz="2400" b="1" dirty="0" err="1">
                <a:solidFill>
                  <a:srgbClr val="FF0000"/>
                </a:solidFill>
              </a:rPr>
              <a:t>xuất</a:t>
            </a:r>
            <a:r>
              <a:rPr lang="en-US" sz="2400" b="1" dirty="0">
                <a:solidFill>
                  <a:srgbClr val="FF0000"/>
                </a:solidFill>
              </a:rPr>
              <a:t> </a:t>
            </a:r>
            <a:r>
              <a:rPr lang="en-US" sz="2400" b="1" dirty="0" err="1">
                <a:solidFill>
                  <a:srgbClr val="FF0000"/>
                </a:solidFill>
              </a:rPr>
              <a:t>phát</a:t>
            </a:r>
            <a:r>
              <a:rPr lang="en-US" sz="2400" b="1" dirty="0">
                <a:solidFill>
                  <a:srgbClr val="FF0000"/>
                </a:solidFill>
              </a:rPr>
              <a:t> </a:t>
            </a:r>
            <a:r>
              <a:rPr lang="en-US" sz="2400" b="1" dirty="0" err="1">
                <a:solidFill>
                  <a:srgbClr val="000000"/>
                </a:solidFill>
              </a:rPr>
              <a:t>hình</a:t>
            </a:r>
            <a:r>
              <a:rPr lang="en-US" sz="2400" b="1" dirty="0">
                <a:solidFill>
                  <a:srgbClr val="000000"/>
                </a:solidFill>
              </a:rPr>
              <a:t> </a:t>
            </a:r>
            <a:r>
              <a:rPr lang="en-US" sz="2400" b="1" dirty="0" err="1">
                <a:solidFill>
                  <a:srgbClr val="000000"/>
                </a:solidFill>
              </a:rPr>
              <a:t>thành</a:t>
            </a:r>
            <a:r>
              <a:rPr lang="en-US" sz="2400" b="1" dirty="0">
                <a:solidFill>
                  <a:srgbClr val="000000"/>
                </a:solidFill>
              </a:rPr>
              <a:t> </a:t>
            </a:r>
            <a:r>
              <a:rPr lang="en-US" sz="2400" b="1" dirty="0" err="1">
                <a:solidFill>
                  <a:srgbClr val="000000"/>
                </a:solidFill>
              </a:rPr>
              <a:t>tư</a:t>
            </a:r>
            <a:r>
              <a:rPr lang="en-US" sz="2400" b="1" dirty="0">
                <a:solidFill>
                  <a:srgbClr val="000000"/>
                </a:solidFill>
              </a:rPr>
              <a:t> </a:t>
            </a:r>
            <a:r>
              <a:rPr lang="en-US" sz="2400" b="1" dirty="0" err="1">
                <a:solidFill>
                  <a:srgbClr val="000000"/>
                </a:solidFill>
              </a:rPr>
              <a:t>tưởng</a:t>
            </a:r>
            <a:r>
              <a:rPr lang="en-US" sz="2400" b="1" dirty="0">
                <a:solidFill>
                  <a:srgbClr val="000000"/>
                </a:solidFill>
              </a:rPr>
              <a:t> </a:t>
            </a:r>
            <a:r>
              <a:rPr lang="en-US" sz="2400" b="1" dirty="0" smtClean="0">
                <a:solidFill>
                  <a:srgbClr val="000000"/>
                </a:solidFill>
              </a:rPr>
              <a:t>HCM.</a:t>
            </a:r>
            <a:endParaRPr lang="en-US" sz="2400" b="1" dirty="0">
              <a:solidFill>
                <a:srgbClr val="000000"/>
              </a:solidFill>
            </a:endParaRPr>
          </a:p>
        </p:txBody>
      </p:sp>
      <p:sp>
        <p:nvSpPr>
          <p:cNvPr id="21" name="Rectangle 6"/>
          <p:cNvSpPr>
            <a:spLocks noChangeArrowheads="1"/>
          </p:cNvSpPr>
          <p:nvPr/>
        </p:nvSpPr>
        <p:spPr bwMode="auto">
          <a:xfrm>
            <a:off x="522515" y="1288142"/>
            <a:ext cx="11437257" cy="2761343"/>
          </a:xfrm>
          <a:prstGeom prst="rect">
            <a:avLst/>
          </a:prstGeom>
          <a:noFill/>
          <a:ln w="28575">
            <a:solidFill>
              <a:srgbClr val="FF0066"/>
            </a:solidFill>
            <a:miter lim="800000"/>
            <a:headEnd/>
            <a:tailEnd/>
          </a:ln>
          <a:extLst>
            <a:ext uri="{909E8E84-426E-40DD-AFC4-6F175D3DCCD1}">
              <a14:hiddenFill xmlns:a14="http://schemas.microsoft.com/office/drawing/2010/main">
                <a:solidFill>
                  <a:srgbClr val="FFFFFF"/>
                </a:solidFill>
              </a14:hiddenFill>
            </a:ext>
          </a:extLst>
        </p:spPr>
        <p:txBody>
          <a:bodyPr/>
          <a:lstStyle>
            <a:lvl1pPr marL="58738" indent="61913" algn="just">
              <a:lnSpc>
                <a:spcPct val="120000"/>
              </a:lnSpc>
              <a:spcBef>
                <a:spcPct val="20000"/>
              </a:spcBef>
              <a:buChar char="•"/>
              <a:defRPr sz="2400" b="1">
                <a:solidFill>
                  <a:srgbClr val="663300"/>
                </a:solidFill>
                <a:latin typeface="Times New Roman" panose="02020603050405020304" pitchFamily="18" charset="0"/>
              </a:defRPr>
            </a:lvl1pPr>
            <a:lvl2pPr marL="742950" indent="-285750" algn="just">
              <a:lnSpc>
                <a:spcPct val="120000"/>
              </a:lnSpc>
              <a:spcBef>
                <a:spcPct val="20000"/>
              </a:spcBef>
              <a:buChar char="–"/>
              <a:defRPr sz="2400" b="1">
                <a:solidFill>
                  <a:srgbClr val="006666"/>
                </a:solidFill>
                <a:latin typeface="Times New Roman" panose="02020603050405020304" pitchFamily="18" charset="0"/>
              </a:defRPr>
            </a:lvl2pPr>
            <a:lvl3pPr marL="1143000" indent="-228600" algn="just">
              <a:lnSpc>
                <a:spcPct val="120000"/>
              </a:lnSpc>
              <a:spcBef>
                <a:spcPct val="20000"/>
              </a:spcBef>
              <a:buChar char="•"/>
              <a:defRPr sz="2400" b="1">
                <a:solidFill>
                  <a:schemeClr val="folHlink"/>
                </a:solidFill>
                <a:latin typeface="Times New Roman" panose="02020603050405020304" pitchFamily="18" charset="0"/>
              </a:defRPr>
            </a:lvl3pPr>
            <a:lvl4pPr marL="1600200" indent="-228600" algn="just">
              <a:lnSpc>
                <a:spcPct val="120000"/>
              </a:lnSpc>
              <a:spcBef>
                <a:spcPct val="20000"/>
              </a:spcBef>
              <a:buChar char="–"/>
              <a:defRPr sz="2400" b="1">
                <a:solidFill>
                  <a:schemeClr val="folHlink"/>
                </a:solidFill>
                <a:latin typeface="Times New Roman" panose="02020603050405020304" pitchFamily="18" charset="0"/>
              </a:defRPr>
            </a:lvl4pPr>
            <a:lvl5pPr marL="2057400" indent="-228600" algn="just">
              <a:lnSpc>
                <a:spcPct val="120000"/>
              </a:lnSpc>
              <a:spcBef>
                <a:spcPct val="20000"/>
              </a:spcBef>
              <a:buChar char="»"/>
              <a:defRPr sz="2400" b="1">
                <a:solidFill>
                  <a:schemeClr val="folHlink"/>
                </a:solidFill>
                <a:latin typeface="Times New Roman" panose="02020603050405020304" pitchFamily="18" charset="0"/>
              </a:defRPr>
            </a:lvl5pPr>
            <a:lvl6pPr marL="2514600" indent="-2286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6pPr>
            <a:lvl7pPr marL="2971800" indent="-2286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7pPr>
            <a:lvl8pPr marL="3429000" indent="-2286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8pPr>
            <a:lvl9pPr marL="3886200" indent="-2286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9pPr>
          </a:lstStyle>
          <a:p>
            <a:pPr fontAlgn="base">
              <a:spcAft>
                <a:spcPct val="0"/>
              </a:spcAft>
              <a:buFontTx/>
              <a:buNone/>
            </a:pPr>
            <a:r>
              <a:rPr lang="en-US" altLang="vi-VN" sz="2200" i="1" dirty="0">
                <a:solidFill>
                  <a:srgbClr val="000000"/>
                </a:solidFill>
              </a:rPr>
              <a:t>	</a:t>
            </a:r>
            <a:r>
              <a:rPr lang="en-US" altLang="vi-VN" i="1" dirty="0">
                <a:solidFill>
                  <a:srgbClr val="000000"/>
                </a:solidFill>
              </a:rPr>
              <a:t>“</a:t>
            </a:r>
            <a:r>
              <a:rPr lang="en-US" altLang="vi-VN" i="1" dirty="0" err="1">
                <a:solidFill>
                  <a:srgbClr val="000000"/>
                </a:solidFill>
              </a:rPr>
              <a:t>Dân</a:t>
            </a:r>
            <a:r>
              <a:rPr lang="en-US" altLang="vi-VN" i="1" dirty="0">
                <a:solidFill>
                  <a:srgbClr val="000000"/>
                </a:solidFill>
              </a:rPr>
              <a:t> ta </a:t>
            </a:r>
            <a:r>
              <a:rPr lang="en-US" altLang="vi-VN" i="1" dirty="0" err="1">
                <a:solidFill>
                  <a:srgbClr val="000000"/>
                </a:solidFill>
              </a:rPr>
              <a:t>có</a:t>
            </a:r>
            <a:r>
              <a:rPr lang="en-US" altLang="vi-VN" i="1" dirty="0">
                <a:solidFill>
                  <a:srgbClr val="000000"/>
                </a:solidFill>
              </a:rPr>
              <a:t> </a:t>
            </a:r>
            <a:r>
              <a:rPr lang="en-US" altLang="vi-VN" i="1" dirty="0" err="1">
                <a:solidFill>
                  <a:srgbClr val="000000"/>
                </a:solidFill>
              </a:rPr>
              <a:t>một</a:t>
            </a:r>
            <a:r>
              <a:rPr lang="en-US" altLang="vi-VN" i="1" dirty="0">
                <a:solidFill>
                  <a:srgbClr val="000000"/>
                </a:solidFill>
              </a:rPr>
              <a:t> </a:t>
            </a:r>
            <a:r>
              <a:rPr lang="en-US" altLang="vi-VN" i="1" dirty="0" err="1">
                <a:solidFill>
                  <a:srgbClr val="000000"/>
                </a:solidFill>
              </a:rPr>
              <a:t>lòng</a:t>
            </a:r>
            <a:r>
              <a:rPr lang="en-US" altLang="vi-VN" i="1" dirty="0">
                <a:solidFill>
                  <a:srgbClr val="000000"/>
                </a:solidFill>
              </a:rPr>
              <a:t> </a:t>
            </a:r>
            <a:r>
              <a:rPr lang="en-US" altLang="vi-VN" i="1" dirty="0" err="1">
                <a:solidFill>
                  <a:srgbClr val="000000"/>
                </a:solidFill>
              </a:rPr>
              <a:t>nồng</a:t>
            </a:r>
            <a:r>
              <a:rPr lang="en-US" altLang="vi-VN" i="1" dirty="0">
                <a:solidFill>
                  <a:srgbClr val="000000"/>
                </a:solidFill>
              </a:rPr>
              <a:t> </a:t>
            </a:r>
            <a:r>
              <a:rPr lang="en-US" altLang="vi-VN" i="1" dirty="0" err="1">
                <a:solidFill>
                  <a:srgbClr val="000000"/>
                </a:solidFill>
              </a:rPr>
              <a:t>nàn</a:t>
            </a:r>
            <a:r>
              <a:rPr lang="en-US" altLang="vi-VN" i="1" dirty="0">
                <a:solidFill>
                  <a:srgbClr val="000000"/>
                </a:solidFill>
              </a:rPr>
              <a:t> </a:t>
            </a:r>
            <a:r>
              <a:rPr lang="en-US" altLang="vi-VN" i="1" dirty="0" err="1">
                <a:solidFill>
                  <a:srgbClr val="000000"/>
                </a:solidFill>
              </a:rPr>
              <a:t>yêu</a:t>
            </a:r>
            <a:r>
              <a:rPr lang="en-US" altLang="vi-VN" i="1" dirty="0">
                <a:solidFill>
                  <a:srgbClr val="000000"/>
                </a:solidFill>
              </a:rPr>
              <a:t> </a:t>
            </a:r>
            <a:r>
              <a:rPr lang="en-US" altLang="vi-VN" i="1" dirty="0" err="1">
                <a:solidFill>
                  <a:srgbClr val="000000"/>
                </a:solidFill>
              </a:rPr>
              <a:t>nước</a:t>
            </a:r>
            <a:r>
              <a:rPr lang="en-US" altLang="vi-VN" i="1" dirty="0">
                <a:solidFill>
                  <a:srgbClr val="000000"/>
                </a:solidFill>
              </a:rPr>
              <a:t>. </a:t>
            </a:r>
            <a:r>
              <a:rPr lang="en-US" altLang="vi-VN" i="1" dirty="0" err="1">
                <a:solidFill>
                  <a:srgbClr val="000000"/>
                </a:solidFill>
              </a:rPr>
              <a:t>Đó</a:t>
            </a:r>
            <a:r>
              <a:rPr lang="en-US" altLang="vi-VN" i="1" dirty="0">
                <a:solidFill>
                  <a:srgbClr val="000000"/>
                </a:solidFill>
              </a:rPr>
              <a:t> </a:t>
            </a:r>
            <a:r>
              <a:rPr lang="en-US" altLang="vi-VN" i="1" dirty="0" err="1">
                <a:solidFill>
                  <a:srgbClr val="000000"/>
                </a:solidFill>
              </a:rPr>
              <a:t>là</a:t>
            </a:r>
            <a:r>
              <a:rPr lang="en-US" altLang="vi-VN" i="1" dirty="0">
                <a:solidFill>
                  <a:srgbClr val="000000"/>
                </a:solidFill>
              </a:rPr>
              <a:t> </a:t>
            </a:r>
            <a:r>
              <a:rPr lang="en-US" altLang="vi-VN" i="1" dirty="0" err="1">
                <a:solidFill>
                  <a:srgbClr val="000000"/>
                </a:solidFill>
              </a:rPr>
              <a:t>truyền</a:t>
            </a:r>
            <a:r>
              <a:rPr lang="en-US" altLang="vi-VN" i="1" dirty="0">
                <a:solidFill>
                  <a:srgbClr val="000000"/>
                </a:solidFill>
              </a:rPr>
              <a:t> </a:t>
            </a:r>
            <a:r>
              <a:rPr lang="en-US" altLang="vi-VN" i="1" dirty="0" err="1">
                <a:solidFill>
                  <a:srgbClr val="000000"/>
                </a:solidFill>
              </a:rPr>
              <a:t>thống</a:t>
            </a:r>
            <a:r>
              <a:rPr lang="en-US" altLang="vi-VN" i="1" dirty="0">
                <a:solidFill>
                  <a:srgbClr val="000000"/>
                </a:solidFill>
              </a:rPr>
              <a:t> </a:t>
            </a:r>
            <a:r>
              <a:rPr lang="en-US" altLang="vi-VN" i="1" dirty="0" err="1">
                <a:solidFill>
                  <a:srgbClr val="000000"/>
                </a:solidFill>
              </a:rPr>
              <a:t>quý</a:t>
            </a:r>
            <a:r>
              <a:rPr lang="en-US" altLang="vi-VN" i="1" dirty="0">
                <a:solidFill>
                  <a:srgbClr val="000000"/>
                </a:solidFill>
              </a:rPr>
              <a:t> </a:t>
            </a:r>
            <a:r>
              <a:rPr lang="en-US" altLang="vi-VN" i="1" dirty="0" err="1">
                <a:solidFill>
                  <a:srgbClr val="000000"/>
                </a:solidFill>
              </a:rPr>
              <a:t>báu</a:t>
            </a:r>
            <a:r>
              <a:rPr lang="en-US" altLang="vi-VN" i="1" dirty="0">
                <a:solidFill>
                  <a:srgbClr val="000000"/>
                </a:solidFill>
              </a:rPr>
              <a:t> </a:t>
            </a:r>
            <a:r>
              <a:rPr lang="en-US" altLang="vi-VN" i="1" dirty="0" err="1">
                <a:solidFill>
                  <a:srgbClr val="000000"/>
                </a:solidFill>
              </a:rPr>
              <a:t>của</a:t>
            </a:r>
            <a:r>
              <a:rPr lang="en-US" altLang="vi-VN" i="1" dirty="0">
                <a:solidFill>
                  <a:srgbClr val="000000"/>
                </a:solidFill>
              </a:rPr>
              <a:t> ta </a:t>
            </a:r>
            <a:r>
              <a:rPr lang="en-US" altLang="vi-VN" i="1" dirty="0" err="1">
                <a:solidFill>
                  <a:srgbClr val="000000"/>
                </a:solidFill>
              </a:rPr>
              <a:t>từ</a:t>
            </a:r>
            <a:r>
              <a:rPr lang="en-US" altLang="vi-VN" i="1" dirty="0">
                <a:solidFill>
                  <a:srgbClr val="000000"/>
                </a:solidFill>
              </a:rPr>
              <a:t> </a:t>
            </a:r>
            <a:r>
              <a:rPr lang="en-US" altLang="vi-VN" i="1" dirty="0" err="1">
                <a:solidFill>
                  <a:srgbClr val="000000"/>
                </a:solidFill>
              </a:rPr>
              <a:t>xưa</a:t>
            </a:r>
            <a:r>
              <a:rPr lang="en-US" altLang="vi-VN" i="1" dirty="0">
                <a:solidFill>
                  <a:srgbClr val="000000"/>
                </a:solidFill>
              </a:rPr>
              <a:t> </a:t>
            </a:r>
            <a:r>
              <a:rPr lang="en-US" altLang="vi-VN" i="1" dirty="0" err="1">
                <a:solidFill>
                  <a:srgbClr val="000000"/>
                </a:solidFill>
              </a:rPr>
              <a:t>đến</a:t>
            </a:r>
            <a:r>
              <a:rPr lang="en-US" altLang="vi-VN" i="1" dirty="0">
                <a:solidFill>
                  <a:srgbClr val="000000"/>
                </a:solidFill>
              </a:rPr>
              <a:t> nay. </a:t>
            </a:r>
            <a:r>
              <a:rPr lang="en-US" altLang="vi-VN" i="1" dirty="0" err="1">
                <a:solidFill>
                  <a:srgbClr val="000000"/>
                </a:solidFill>
              </a:rPr>
              <a:t>Mỗi</a:t>
            </a:r>
            <a:r>
              <a:rPr lang="en-US" altLang="vi-VN" i="1" dirty="0">
                <a:solidFill>
                  <a:srgbClr val="000000"/>
                </a:solidFill>
              </a:rPr>
              <a:t> </a:t>
            </a:r>
            <a:r>
              <a:rPr lang="en-US" altLang="vi-VN" i="1" dirty="0" err="1">
                <a:solidFill>
                  <a:srgbClr val="000000"/>
                </a:solidFill>
              </a:rPr>
              <a:t>khi</a:t>
            </a:r>
            <a:r>
              <a:rPr lang="en-US" altLang="vi-VN" i="1" dirty="0">
                <a:solidFill>
                  <a:srgbClr val="000000"/>
                </a:solidFill>
              </a:rPr>
              <a:t> </a:t>
            </a:r>
            <a:r>
              <a:rPr lang="en-US" altLang="vi-VN" i="1" dirty="0" err="1">
                <a:solidFill>
                  <a:srgbClr val="000000"/>
                </a:solidFill>
              </a:rPr>
              <a:t>tổ</a:t>
            </a:r>
            <a:r>
              <a:rPr lang="en-US" altLang="vi-VN" i="1" dirty="0">
                <a:solidFill>
                  <a:srgbClr val="000000"/>
                </a:solidFill>
              </a:rPr>
              <a:t> </a:t>
            </a:r>
            <a:r>
              <a:rPr lang="en-US" altLang="vi-VN" i="1" dirty="0" err="1">
                <a:solidFill>
                  <a:srgbClr val="000000"/>
                </a:solidFill>
              </a:rPr>
              <a:t>quốc</a:t>
            </a:r>
            <a:r>
              <a:rPr lang="en-US" altLang="vi-VN" i="1" dirty="0">
                <a:solidFill>
                  <a:srgbClr val="000000"/>
                </a:solidFill>
              </a:rPr>
              <a:t> </a:t>
            </a:r>
            <a:r>
              <a:rPr lang="en-US" altLang="vi-VN" i="1" dirty="0" err="1">
                <a:solidFill>
                  <a:srgbClr val="000000"/>
                </a:solidFill>
              </a:rPr>
              <a:t>bị</a:t>
            </a:r>
            <a:r>
              <a:rPr lang="en-US" altLang="vi-VN" i="1" dirty="0">
                <a:solidFill>
                  <a:srgbClr val="000000"/>
                </a:solidFill>
              </a:rPr>
              <a:t> </a:t>
            </a:r>
            <a:r>
              <a:rPr lang="en-US" altLang="vi-VN" i="1" dirty="0" err="1">
                <a:solidFill>
                  <a:srgbClr val="000000"/>
                </a:solidFill>
              </a:rPr>
              <a:t>xâm</a:t>
            </a:r>
            <a:r>
              <a:rPr lang="en-US" altLang="vi-VN" i="1" dirty="0">
                <a:solidFill>
                  <a:srgbClr val="000000"/>
                </a:solidFill>
              </a:rPr>
              <a:t> </a:t>
            </a:r>
            <a:r>
              <a:rPr lang="en-US" altLang="vi-VN" i="1" dirty="0" err="1">
                <a:solidFill>
                  <a:srgbClr val="000000"/>
                </a:solidFill>
              </a:rPr>
              <a:t>lăng</a:t>
            </a:r>
            <a:r>
              <a:rPr lang="en-US" altLang="vi-VN" i="1" dirty="0">
                <a:solidFill>
                  <a:srgbClr val="000000"/>
                </a:solidFill>
              </a:rPr>
              <a:t> </a:t>
            </a:r>
            <a:r>
              <a:rPr lang="en-US" altLang="vi-VN" i="1" dirty="0" err="1">
                <a:solidFill>
                  <a:srgbClr val="000000"/>
                </a:solidFill>
              </a:rPr>
              <a:t>thì</a:t>
            </a:r>
            <a:r>
              <a:rPr lang="en-US" altLang="vi-VN" i="1" dirty="0">
                <a:solidFill>
                  <a:srgbClr val="000000"/>
                </a:solidFill>
              </a:rPr>
              <a:t> </a:t>
            </a:r>
            <a:r>
              <a:rPr lang="en-US" altLang="vi-VN" i="1" dirty="0" err="1">
                <a:solidFill>
                  <a:srgbClr val="000000"/>
                </a:solidFill>
              </a:rPr>
              <a:t>tinh</a:t>
            </a:r>
            <a:r>
              <a:rPr lang="en-US" altLang="vi-VN" i="1" dirty="0">
                <a:solidFill>
                  <a:srgbClr val="000000"/>
                </a:solidFill>
              </a:rPr>
              <a:t> </a:t>
            </a:r>
            <a:r>
              <a:rPr lang="en-US" altLang="vi-VN" i="1" dirty="0" err="1">
                <a:solidFill>
                  <a:srgbClr val="000000"/>
                </a:solidFill>
              </a:rPr>
              <a:t>thần</a:t>
            </a:r>
            <a:r>
              <a:rPr lang="en-US" altLang="vi-VN" i="1" dirty="0">
                <a:solidFill>
                  <a:srgbClr val="000000"/>
                </a:solidFill>
              </a:rPr>
              <a:t> </a:t>
            </a:r>
            <a:r>
              <a:rPr lang="en-US" altLang="vi-VN" i="1" dirty="0" err="1">
                <a:solidFill>
                  <a:srgbClr val="000000"/>
                </a:solidFill>
              </a:rPr>
              <a:t>ấy</a:t>
            </a:r>
            <a:r>
              <a:rPr lang="en-US" altLang="vi-VN" i="1" dirty="0">
                <a:solidFill>
                  <a:srgbClr val="000000"/>
                </a:solidFill>
              </a:rPr>
              <a:t> </a:t>
            </a:r>
            <a:r>
              <a:rPr lang="en-US" altLang="vi-VN" i="1" dirty="0" err="1">
                <a:solidFill>
                  <a:srgbClr val="000000"/>
                </a:solidFill>
              </a:rPr>
              <a:t>lại</a:t>
            </a:r>
            <a:r>
              <a:rPr lang="en-US" altLang="vi-VN" i="1" dirty="0">
                <a:solidFill>
                  <a:srgbClr val="000000"/>
                </a:solidFill>
              </a:rPr>
              <a:t> </a:t>
            </a:r>
            <a:r>
              <a:rPr lang="en-US" altLang="vi-VN" i="1" dirty="0" err="1">
                <a:solidFill>
                  <a:srgbClr val="000000"/>
                </a:solidFill>
              </a:rPr>
              <a:t>sôi</a:t>
            </a:r>
            <a:r>
              <a:rPr lang="en-US" altLang="vi-VN" i="1" dirty="0">
                <a:solidFill>
                  <a:srgbClr val="000000"/>
                </a:solidFill>
              </a:rPr>
              <a:t> </a:t>
            </a:r>
            <a:r>
              <a:rPr lang="en-US" altLang="vi-VN" i="1" dirty="0" err="1">
                <a:solidFill>
                  <a:srgbClr val="000000"/>
                </a:solidFill>
              </a:rPr>
              <a:t>nổi</a:t>
            </a:r>
            <a:r>
              <a:rPr lang="en-US" altLang="vi-VN" i="1" dirty="0">
                <a:solidFill>
                  <a:srgbClr val="000000"/>
                </a:solidFill>
              </a:rPr>
              <a:t>, </a:t>
            </a:r>
            <a:r>
              <a:rPr lang="en-US" altLang="vi-VN" i="1" dirty="0" err="1">
                <a:solidFill>
                  <a:srgbClr val="000000"/>
                </a:solidFill>
              </a:rPr>
              <a:t>nó</a:t>
            </a:r>
            <a:r>
              <a:rPr lang="en-US" altLang="vi-VN" i="1" dirty="0">
                <a:solidFill>
                  <a:srgbClr val="000000"/>
                </a:solidFill>
              </a:rPr>
              <a:t> </a:t>
            </a:r>
            <a:r>
              <a:rPr lang="en-US" altLang="vi-VN" i="1" dirty="0" err="1">
                <a:solidFill>
                  <a:srgbClr val="000000"/>
                </a:solidFill>
              </a:rPr>
              <a:t>kết</a:t>
            </a:r>
            <a:r>
              <a:rPr lang="en-US" altLang="vi-VN" i="1" dirty="0">
                <a:solidFill>
                  <a:srgbClr val="000000"/>
                </a:solidFill>
              </a:rPr>
              <a:t> </a:t>
            </a:r>
            <a:r>
              <a:rPr lang="en-US" altLang="vi-VN" i="1" dirty="0" err="1">
                <a:solidFill>
                  <a:srgbClr val="000000"/>
                </a:solidFill>
              </a:rPr>
              <a:t>thành</a:t>
            </a:r>
            <a:r>
              <a:rPr lang="en-US" altLang="vi-VN" i="1" dirty="0">
                <a:solidFill>
                  <a:srgbClr val="000000"/>
                </a:solidFill>
              </a:rPr>
              <a:t> </a:t>
            </a:r>
            <a:r>
              <a:rPr lang="en-US" altLang="vi-VN" i="1" dirty="0" err="1">
                <a:solidFill>
                  <a:srgbClr val="000000"/>
                </a:solidFill>
              </a:rPr>
              <a:t>một</a:t>
            </a:r>
            <a:r>
              <a:rPr lang="en-US" altLang="vi-VN" i="1" dirty="0">
                <a:solidFill>
                  <a:srgbClr val="000000"/>
                </a:solidFill>
              </a:rPr>
              <a:t> </a:t>
            </a:r>
            <a:r>
              <a:rPr lang="en-US" altLang="vi-VN" i="1" dirty="0" err="1">
                <a:solidFill>
                  <a:srgbClr val="000000"/>
                </a:solidFill>
              </a:rPr>
              <a:t>làn</a:t>
            </a:r>
            <a:r>
              <a:rPr lang="en-US" altLang="vi-VN" i="1" dirty="0">
                <a:solidFill>
                  <a:srgbClr val="000000"/>
                </a:solidFill>
              </a:rPr>
              <a:t> </a:t>
            </a:r>
            <a:r>
              <a:rPr lang="en-US" altLang="vi-VN" i="1" dirty="0" err="1">
                <a:solidFill>
                  <a:srgbClr val="000000"/>
                </a:solidFill>
              </a:rPr>
              <a:t>sóng</a:t>
            </a:r>
            <a:r>
              <a:rPr lang="en-US" altLang="vi-VN" i="1" dirty="0">
                <a:solidFill>
                  <a:srgbClr val="000000"/>
                </a:solidFill>
              </a:rPr>
              <a:t> </a:t>
            </a:r>
            <a:r>
              <a:rPr lang="en-US" altLang="vi-VN" i="1" dirty="0" err="1">
                <a:solidFill>
                  <a:srgbClr val="000000"/>
                </a:solidFill>
              </a:rPr>
              <a:t>vô</a:t>
            </a:r>
            <a:r>
              <a:rPr lang="en-US" altLang="vi-VN" i="1" dirty="0">
                <a:solidFill>
                  <a:srgbClr val="000000"/>
                </a:solidFill>
              </a:rPr>
              <a:t> </a:t>
            </a:r>
            <a:r>
              <a:rPr lang="en-US" altLang="vi-VN" i="1" dirty="0" err="1">
                <a:solidFill>
                  <a:srgbClr val="000000"/>
                </a:solidFill>
              </a:rPr>
              <a:t>cùng</a:t>
            </a:r>
            <a:r>
              <a:rPr lang="en-US" altLang="vi-VN" i="1" dirty="0">
                <a:solidFill>
                  <a:srgbClr val="000000"/>
                </a:solidFill>
              </a:rPr>
              <a:t> </a:t>
            </a:r>
            <a:r>
              <a:rPr lang="en-US" altLang="vi-VN" i="1" dirty="0" err="1">
                <a:solidFill>
                  <a:srgbClr val="000000"/>
                </a:solidFill>
              </a:rPr>
              <a:t>mạnh</a:t>
            </a:r>
            <a:r>
              <a:rPr lang="en-US" altLang="vi-VN" i="1" dirty="0">
                <a:solidFill>
                  <a:srgbClr val="000000"/>
                </a:solidFill>
              </a:rPr>
              <a:t> </a:t>
            </a:r>
            <a:r>
              <a:rPr lang="en-US" altLang="vi-VN" i="1" dirty="0" err="1">
                <a:solidFill>
                  <a:srgbClr val="000000"/>
                </a:solidFill>
              </a:rPr>
              <a:t>mẽ</a:t>
            </a:r>
            <a:r>
              <a:rPr lang="en-US" altLang="vi-VN" i="1" dirty="0">
                <a:solidFill>
                  <a:srgbClr val="000000"/>
                </a:solidFill>
              </a:rPr>
              <a:t>, to </a:t>
            </a:r>
            <a:r>
              <a:rPr lang="en-US" altLang="vi-VN" i="1" dirty="0" err="1">
                <a:solidFill>
                  <a:srgbClr val="000000"/>
                </a:solidFill>
              </a:rPr>
              <a:t>lớn</a:t>
            </a:r>
            <a:r>
              <a:rPr lang="en-US" altLang="vi-VN" i="1" dirty="0">
                <a:solidFill>
                  <a:srgbClr val="000000"/>
                </a:solidFill>
              </a:rPr>
              <a:t>, </a:t>
            </a:r>
            <a:r>
              <a:rPr lang="en-US" altLang="vi-VN" i="1" dirty="0" err="1">
                <a:solidFill>
                  <a:srgbClr val="000000"/>
                </a:solidFill>
              </a:rPr>
              <a:t>nó</a:t>
            </a:r>
            <a:r>
              <a:rPr lang="en-US" altLang="vi-VN" i="1" dirty="0">
                <a:solidFill>
                  <a:srgbClr val="000000"/>
                </a:solidFill>
              </a:rPr>
              <a:t> </a:t>
            </a:r>
            <a:r>
              <a:rPr lang="en-US" altLang="vi-VN" i="1" dirty="0" err="1">
                <a:solidFill>
                  <a:srgbClr val="000000"/>
                </a:solidFill>
              </a:rPr>
              <a:t>lướt</a:t>
            </a:r>
            <a:r>
              <a:rPr lang="en-US" altLang="vi-VN" i="1" dirty="0">
                <a:solidFill>
                  <a:srgbClr val="000000"/>
                </a:solidFill>
              </a:rPr>
              <a:t> qua </a:t>
            </a:r>
            <a:r>
              <a:rPr lang="en-US" altLang="vi-VN" i="1" dirty="0" err="1">
                <a:solidFill>
                  <a:srgbClr val="000000"/>
                </a:solidFill>
              </a:rPr>
              <a:t>mọi</a:t>
            </a:r>
            <a:r>
              <a:rPr lang="en-US" altLang="vi-VN" i="1" dirty="0">
                <a:solidFill>
                  <a:srgbClr val="000000"/>
                </a:solidFill>
              </a:rPr>
              <a:t> </a:t>
            </a:r>
            <a:r>
              <a:rPr lang="en-US" altLang="vi-VN" i="1" dirty="0" err="1">
                <a:solidFill>
                  <a:srgbClr val="000000"/>
                </a:solidFill>
              </a:rPr>
              <a:t>sự</a:t>
            </a:r>
            <a:r>
              <a:rPr lang="en-US" altLang="vi-VN" i="1" dirty="0">
                <a:solidFill>
                  <a:srgbClr val="000000"/>
                </a:solidFill>
              </a:rPr>
              <a:t> </a:t>
            </a:r>
            <a:r>
              <a:rPr lang="en-US" altLang="vi-VN" i="1" dirty="0" err="1">
                <a:solidFill>
                  <a:srgbClr val="000000"/>
                </a:solidFill>
              </a:rPr>
              <a:t>nguy</a:t>
            </a:r>
            <a:r>
              <a:rPr lang="en-US" altLang="vi-VN" i="1" dirty="0">
                <a:solidFill>
                  <a:srgbClr val="000000"/>
                </a:solidFill>
              </a:rPr>
              <a:t> </a:t>
            </a:r>
            <a:r>
              <a:rPr lang="en-US" altLang="vi-VN" i="1" dirty="0" err="1">
                <a:solidFill>
                  <a:srgbClr val="000000"/>
                </a:solidFill>
              </a:rPr>
              <a:t>hiểm</a:t>
            </a:r>
            <a:r>
              <a:rPr lang="en-US" altLang="vi-VN" i="1" dirty="0">
                <a:solidFill>
                  <a:srgbClr val="000000"/>
                </a:solidFill>
              </a:rPr>
              <a:t>, </a:t>
            </a:r>
            <a:r>
              <a:rPr lang="en-US" altLang="vi-VN" i="1" dirty="0" err="1">
                <a:solidFill>
                  <a:srgbClr val="000000"/>
                </a:solidFill>
              </a:rPr>
              <a:t>khó</a:t>
            </a:r>
            <a:r>
              <a:rPr lang="en-US" altLang="vi-VN" i="1" dirty="0">
                <a:solidFill>
                  <a:srgbClr val="000000"/>
                </a:solidFill>
              </a:rPr>
              <a:t> </a:t>
            </a:r>
            <a:r>
              <a:rPr lang="en-US" altLang="vi-VN" i="1" dirty="0" err="1">
                <a:solidFill>
                  <a:srgbClr val="000000"/>
                </a:solidFill>
              </a:rPr>
              <a:t>khăn</a:t>
            </a:r>
            <a:r>
              <a:rPr lang="en-US" altLang="vi-VN" i="1" dirty="0">
                <a:solidFill>
                  <a:srgbClr val="000000"/>
                </a:solidFill>
              </a:rPr>
              <a:t>, </a:t>
            </a:r>
            <a:r>
              <a:rPr lang="en-US" altLang="vi-VN" i="1" dirty="0" err="1">
                <a:solidFill>
                  <a:srgbClr val="000000"/>
                </a:solidFill>
              </a:rPr>
              <a:t>nó</a:t>
            </a:r>
            <a:r>
              <a:rPr lang="en-US" altLang="vi-VN" i="1" dirty="0">
                <a:solidFill>
                  <a:srgbClr val="000000"/>
                </a:solidFill>
              </a:rPr>
              <a:t> </a:t>
            </a:r>
            <a:r>
              <a:rPr lang="en-US" altLang="vi-VN" i="1" dirty="0" err="1">
                <a:solidFill>
                  <a:srgbClr val="000000"/>
                </a:solidFill>
              </a:rPr>
              <a:t>nhấn</a:t>
            </a:r>
            <a:r>
              <a:rPr lang="en-US" altLang="vi-VN" i="1" dirty="0">
                <a:solidFill>
                  <a:srgbClr val="000000"/>
                </a:solidFill>
              </a:rPr>
              <a:t> </a:t>
            </a:r>
            <a:r>
              <a:rPr lang="en-US" altLang="vi-VN" i="1" dirty="0" err="1">
                <a:solidFill>
                  <a:srgbClr val="000000"/>
                </a:solidFill>
              </a:rPr>
              <a:t>chìm</a:t>
            </a:r>
            <a:r>
              <a:rPr lang="en-US" altLang="vi-VN" i="1" dirty="0">
                <a:solidFill>
                  <a:srgbClr val="000000"/>
                </a:solidFill>
              </a:rPr>
              <a:t> </a:t>
            </a:r>
            <a:r>
              <a:rPr lang="en-US" altLang="vi-VN" i="1" dirty="0" err="1">
                <a:solidFill>
                  <a:srgbClr val="000000"/>
                </a:solidFill>
              </a:rPr>
              <a:t>tất</a:t>
            </a:r>
            <a:r>
              <a:rPr lang="en-US" altLang="vi-VN" i="1" dirty="0">
                <a:solidFill>
                  <a:srgbClr val="000000"/>
                </a:solidFill>
              </a:rPr>
              <a:t> </a:t>
            </a:r>
            <a:r>
              <a:rPr lang="en-US" altLang="vi-VN" i="1" dirty="0" err="1">
                <a:solidFill>
                  <a:srgbClr val="000000"/>
                </a:solidFill>
              </a:rPr>
              <a:t>cả</a:t>
            </a:r>
            <a:r>
              <a:rPr lang="en-US" altLang="vi-VN" i="1" dirty="0">
                <a:solidFill>
                  <a:srgbClr val="000000"/>
                </a:solidFill>
              </a:rPr>
              <a:t> </a:t>
            </a:r>
            <a:r>
              <a:rPr lang="en-US" altLang="vi-VN" i="1" dirty="0" err="1">
                <a:solidFill>
                  <a:srgbClr val="000000"/>
                </a:solidFill>
              </a:rPr>
              <a:t>lũ</a:t>
            </a:r>
            <a:r>
              <a:rPr lang="en-US" altLang="vi-VN" i="1" dirty="0">
                <a:solidFill>
                  <a:srgbClr val="000000"/>
                </a:solidFill>
              </a:rPr>
              <a:t> </a:t>
            </a:r>
            <a:r>
              <a:rPr lang="en-US" altLang="vi-VN" i="1" dirty="0" err="1">
                <a:solidFill>
                  <a:srgbClr val="000000"/>
                </a:solidFill>
              </a:rPr>
              <a:t>bán</a:t>
            </a:r>
            <a:r>
              <a:rPr lang="en-US" altLang="vi-VN" i="1" dirty="0">
                <a:solidFill>
                  <a:srgbClr val="000000"/>
                </a:solidFill>
              </a:rPr>
              <a:t> </a:t>
            </a:r>
            <a:r>
              <a:rPr lang="en-US" altLang="vi-VN" i="1" dirty="0" err="1">
                <a:solidFill>
                  <a:srgbClr val="000000"/>
                </a:solidFill>
              </a:rPr>
              <a:t>nước</a:t>
            </a:r>
            <a:r>
              <a:rPr lang="en-US" altLang="vi-VN" i="1" dirty="0">
                <a:solidFill>
                  <a:srgbClr val="000000"/>
                </a:solidFill>
              </a:rPr>
              <a:t> </a:t>
            </a:r>
            <a:r>
              <a:rPr lang="en-US" altLang="vi-VN" i="1" dirty="0" err="1">
                <a:solidFill>
                  <a:srgbClr val="000000"/>
                </a:solidFill>
              </a:rPr>
              <a:t>và</a:t>
            </a:r>
            <a:r>
              <a:rPr lang="en-US" altLang="vi-VN" i="1" dirty="0">
                <a:solidFill>
                  <a:srgbClr val="000000"/>
                </a:solidFill>
              </a:rPr>
              <a:t> </a:t>
            </a:r>
            <a:r>
              <a:rPr lang="en-US" altLang="vi-VN" i="1" dirty="0" err="1">
                <a:solidFill>
                  <a:srgbClr val="000000"/>
                </a:solidFill>
              </a:rPr>
              <a:t>lũ</a:t>
            </a:r>
            <a:r>
              <a:rPr lang="en-US" altLang="vi-VN" i="1" dirty="0">
                <a:solidFill>
                  <a:srgbClr val="000000"/>
                </a:solidFill>
              </a:rPr>
              <a:t> </a:t>
            </a:r>
            <a:r>
              <a:rPr lang="en-US" altLang="vi-VN" i="1" dirty="0" err="1">
                <a:solidFill>
                  <a:srgbClr val="000000"/>
                </a:solidFill>
              </a:rPr>
              <a:t>cướp</a:t>
            </a:r>
            <a:r>
              <a:rPr lang="en-US" altLang="vi-VN" i="1" dirty="0">
                <a:solidFill>
                  <a:srgbClr val="000000"/>
                </a:solidFill>
              </a:rPr>
              <a:t> </a:t>
            </a:r>
            <a:r>
              <a:rPr lang="en-US" altLang="vi-VN" i="1" dirty="0" err="1">
                <a:solidFill>
                  <a:srgbClr val="000000"/>
                </a:solidFill>
              </a:rPr>
              <a:t>nước</a:t>
            </a:r>
            <a:r>
              <a:rPr lang="en-US" altLang="vi-VN" i="1" dirty="0">
                <a:solidFill>
                  <a:srgbClr val="000000"/>
                </a:solidFill>
              </a:rPr>
              <a:t>”</a:t>
            </a:r>
            <a:r>
              <a:rPr lang="en-US" altLang="vi-VN" dirty="0">
                <a:solidFill>
                  <a:srgbClr val="000000"/>
                </a:solidFill>
              </a:rPr>
              <a:t> </a:t>
            </a:r>
            <a:endParaRPr lang="en-US" altLang="vi-VN" dirty="0" smtClean="0">
              <a:solidFill>
                <a:srgbClr val="000000"/>
              </a:solidFill>
            </a:endParaRPr>
          </a:p>
          <a:p>
            <a:pPr algn="r" fontAlgn="base">
              <a:spcAft>
                <a:spcPct val="0"/>
              </a:spcAft>
              <a:buFontTx/>
              <a:buNone/>
            </a:pPr>
            <a:r>
              <a:rPr lang="en-US" altLang="vi-VN" sz="2000" dirty="0" smtClean="0">
                <a:solidFill>
                  <a:srgbClr val="800000"/>
                </a:solidFill>
              </a:rPr>
              <a:t>(</a:t>
            </a:r>
            <a:r>
              <a:rPr lang="en-US" altLang="vi-VN" sz="2000" dirty="0" err="1">
                <a:solidFill>
                  <a:srgbClr val="800000"/>
                </a:solidFill>
              </a:rPr>
              <a:t>Hồ</a:t>
            </a:r>
            <a:r>
              <a:rPr lang="en-US" altLang="vi-VN" sz="2000" dirty="0">
                <a:solidFill>
                  <a:srgbClr val="800000"/>
                </a:solidFill>
              </a:rPr>
              <a:t> </a:t>
            </a:r>
            <a:r>
              <a:rPr lang="en-US" altLang="vi-VN" sz="2000" dirty="0" err="1">
                <a:solidFill>
                  <a:srgbClr val="800000"/>
                </a:solidFill>
              </a:rPr>
              <a:t>Chí</a:t>
            </a:r>
            <a:r>
              <a:rPr lang="en-US" altLang="vi-VN" sz="2000" dirty="0">
                <a:solidFill>
                  <a:srgbClr val="800000"/>
                </a:solidFill>
              </a:rPr>
              <a:t> Minh </a:t>
            </a:r>
            <a:r>
              <a:rPr lang="en-US" altLang="vi-VN" sz="2000" dirty="0" err="1">
                <a:solidFill>
                  <a:srgbClr val="800000"/>
                </a:solidFill>
              </a:rPr>
              <a:t>toàn</a:t>
            </a:r>
            <a:r>
              <a:rPr lang="en-US" altLang="vi-VN" sz="2000" dirty="0">
                <a:solidFill>
                  <a:srgbClr val="800000"/>
                </a:solidFill>
              </a:rPr>
              <a:t> </a:t>
            </a:r>
            <a:r>
              <a:rPr lang="en-US" altLang="vi-VN" sz="2000" dirty="0" err="1">
                <a:solidFill>
                  <a:srgbClr val="800000"/>
                </a:solidFill>
              </a:rPr>
              <a:t>tập</a:t>
            </a:r>
            <a:r>
              <a:rPr lang="en-US" altLang="vi-VN" sz="2000" dirty="0">
                <a:solidFill>
                  <a:srgbClr val="800000"/>
                </a:solidFill>
              </a:rPr>
              <a:t> – </a:t>
            </a:r>
            <a:r>
              <a:rPr lang="en-US" altLang="vi-VN" sz="2000" dirty="0" err="1">
                <a:solidFill>
                  <a:srgbClr val="800000"/>
                </a:solidFill>
              </a:rPr>
              <a:t>Tập</a:t>
            </a:r>
            <a:r>
              <a:rPr lang="en-US" altLang="vi-VN" sz="2000" dirty="0">
                <a:solidFill>
                  <a:srgbClr val="800000"/>
                </a:solidFill>
              </a:rPr>
              <a:t> 6 </a:t>
            </a:r>
            <a:r>
              <a:rPr lang="en-US" altLang="vi-VN" sz="2000" dirty="0" err="1">
                <a:solidFill>
                  <a:srgbClr val="800000"/>
                </a:solidFill>
              </a:rPr>
              <a:t>tr</a:t>
            </a:r>
            <a:r>
              <a:rPr lang="en-US" altLang="vi-VN" sz="2000" dirty="0">
                <a:solidFill>
                  <a:srgbClr val="800000"/>
                </a:solidFill>
              </a:rPr>
              <a:t> 171)</a:t>
            </a:r>
          </a:p>
        </p:txBody>
      </p:sp>
    </p:spTree>
    <p:extLst>
      <p:ext uri="{BB962C8B-B14F-4D97-AF65-F5344CB8AC3E}">
        <p14:creationId xmlns:p14="http://schemas.microsoft.com/office/powerpoint/2010/main" val="2102437909"/>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1"/>
                                        </p:tgtEl>
                                        <p:attrNameLst>
                                          <p:attrName>style.visibility</p:attrName>
                                        </p:attrNameLst>
                                      </p:cBhvr>
                                      <p:to>
                                        <p:strVal val="visible"/>
                                      </p:to>
                                    </p:set>
                                    <p:anim calcmode="lin" valueType="num">
                                      <p:cBhvr additive="base">
                                        <p:cTn id="7" dur="500" fill="hold"/>
                                        <p:tgtEl>
                                          <p:spTgt spid="21"/>
                                        </p:tgtEl>
                                        <p:attrNameLst>
                                          <p:attrName>ppt_x</p:attrName>
                                        </p:attrNameLst>
                                      </p:cBhvr>
                                      <p:tavLst>
                                        <p:tav tm="0">
                                          <p:val>
                                            <p:strVal val="#ppt_x"/>
                                          </p:val>
                                        </p:tav>
                                        <p:tav tm="100000">
                                          <p:val>
                                            <p:strVal val="#ppt_x"/>
                                          </p:val>
                                        </p:tav>
                                      </p:tavLst>
                                    </p:anim>
                                    <p:anim calcmode="lin" valueType="num">
                                      <p:cBhvr additive="base">
                                        <p:cTn id="8" dur="500" fill="hold"/>
                                        <p:tgtEl>
                                          <p:spTgt spid="21"/>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8"/>
                                        </p:tgtEl>
                                        <p:attrNameLst>
                                          <p:attrName>style.visibility</p:attrName>
                                        </p:attrNameLst>
                                      </p:cBhvr>
                                      <p:to>
                                        <p:strVal val="visible"/>
                                      </p:to>
                                    </p:set>
                                    <p:anim calcmode="lin" valueType="num">
                                      <p:cBhvr additive="base">
                                        <p:cTn id="13" dur="500" fill="hold"/>
                                        <p:tgtEl>
                                          <p:spTgt spid="18"/>
                                        </p:tgtEl>
                                        <p:attrNameLst>
                                          <p:attrName>ppt_x</p:attrName>
                                        </p:attrNameLst>
                                      </p:cBhvr>
                                      <p:tavLst>
                                        <p:tav tm="0">
                                          <p:val>
                                            <p:strVal val="#ppt_x"/>
                                          </p:val>
                                        </p:tav>
                                        <p:tav tm="100000">
                                          <p:val>
                                            <p:strVal val="#ppt_x"/>
                                          </p:val>
                                        </p:tav>
                                      </p:tavLst>
                                    </p:anim>
                                    <p:anim calcmode="lin" valueType="num">
                                      <p:cBhvr additive="base">
                                        <p:cTn id="14"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21" grpId="0" animBg="1"/>
    </p:bldLst>
  </p:timing>
</p:sld>
</file>

<file path=ppt/slides/slide1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54626" name="Rectangle 2"/>
          <p:cNvSpPr>
            <a:spLocks noChangeArrowheads="1"/>
          </p:cNvSpPr>
          <p:nvPr/>
        </p:nvSpPr>
        <p:spPr bwMode="auto">
          <a:xfrm>
            <a:off x="5973472" y="1791028"/>
            <a:ext cx="184730" cy="523220"/>
          </a:xfrm>
          <a:prstGeom prst="rect">
            <a:avLst/>
          </a:prstGeom>
          <a:noFill/>
          <a:ln w="9525">
            <a:noFill/>
            <a:miter lim="800000"/>
            <a:headEnd/>
            <a:tailEnd/>
          </a:ln>
          <a:effectLst>
            <a:prstShdw prst="shdw17" dist="17961" dir="2700000">
              <a:schemeClr val="accent1">
                <a:gamma/>
                <a:shade val="60000"/>
                <a:invGamma/>
                <a:alpha val="50000"/>
              </a:schemeClr>
            </a:prstShdw>
          </a:effectLst>
        </p:spPr>
        <p:txBody>
          <a:bodyPr wrap="none" anchor="ctr">
            <a:spAutoFit/>
          </a:bodyPr>
          <a:lstStyle/>
          <a:p>
            <a:pPr algn="ctr" fontAlgn="base">
              <a:spcBef>
                <a:spcPct val="0"/>
              </a:spcBef>
              <a:spcAft>
                <a:spcPct val="0"/>
              </a:spcAft>
              <a:defRPr/>
            </a:pPr>
            <a:endParaRPr lang="en-US" sz="2800" b="1" i="1">
              <a:solidFill>
                <a:srgbClr val="FFFFFF"/>
              </a:solidFill>
              <a:latin typeface="Times New Roman" panose="02020603050405020304" pitchFamily="18" charset="0"/>
            </a:endParaRPr>
          </a:p>
        </p:txBody>
      </p:sp>
      <p:grpSp>
        <p:nvGrpSpPr>
          <p:cNvPr id="38915" name="Group 3"/>
          <p:cNvGrpSpPr>
            <a:grpSpLocks/>
          </p:cNvGrpSpPr>
          <p:nvPr/>
        </p:nvGrpSpPr>
        <p:grpSpPr bwMode="auto">
          <a:xfrm>
            <a:off x="9677401" y="5676900"/>
            <a:ext cx="969963" cy="134938"/>
            <a:chOff x="249" y="3884"/>
            <a:chExt cx="990" cy="173"/>
          </a:xfrm>
        </p:grpSpPr>
        <p:sp>
          <p:nvSpPr>
            <p:cNvPr id="38922" name="AutoShape 4">
              <a:hlinkClick r:id="" action="ppaction://hlinkshowjump?jump=firstslide" highlightClick="1"/>
            </p:cNvPr>
            <p:cNvSpPr>
              <a:spLocks noChangeArrowheads="1"/>
            </p:cNvSpPr>
            <p:nvPr/>
          </p:nvSpPr>
          <p:spPr bwMode="auto">
            <a:xfrm>
              <a:off x="249" y="3884"/>
              <a:ext cx="173" cy="173"/>
            </a:xfrm>
            <a:prstGeom prst="actionButtonBeginning">
              <a:avLst/>
            </a:prstGeom>
            <a:solidFill>
              <a:schemeClr val="bg2"/>
            </a:solidFill>
            <a:ln w="9525">
              <a:solidFill>
                <a:srgbClr val="006600"/>
              </a:solidFill>
              <a:miter lim="800000"/>
              <a:headEnd/>
              <a:tailEnd/>
            </a:ln>
          </p:spPr>
          <p:txBody>
            <a:bodyPr wrap="none" anchor="ctr"/>
            <a:lstStyle>
              <a:lvl1pPr>
                <a:spcBef>
                  <a:spcPct val="20000"/>
                </a:spcBef>
                <a:buClr>
                  <a:schemeClr val="tx2"/>
                </a:buClr>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lr>
                  <a:schemeClr val="tx2"/>
                </a:buClr>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lr>
                  <a:schemeClr val="tx2"/>
                </a:buClr>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defRPr>
              </a:lvl9pPr>
            </a:lstStyle>
            <a:p>
              <a:pPr algn="ctr" fontAlgn="base">
                <a:spcBef>
                  <a:spcPct val="0"/>
                </a:spcBef>
                <a:spcAft>
                  <a:spcPct val="0"/>
                </a:spcAft>
                <a:buClrTx/>
                <a:buFontTx/>
                <a:buNone/>
              </a:pPr>
              <a:endParaRPr lang="vi-VN" altLang="vi-VN" sz="2800" b="1" i="1">
                <a:solidFill>
                  <a:srgbClr val="FFFFFF"/>
                </a:solidFill>
                <a:latin typeface="Times New Roman" panose="02020603050405020304" pitchFamily="18" charset="0"/>
              </a:endParaRPr>
            </a:p>
          </p:txBody>
        </p:sp>
        <p:sp>
          <p:nvSpPr>
            <p:cNvPr id="38923" name="AutoShape 5">
              <a:hlinkClick r:id="" action="ppaction://hlinkshowjump?jump=previousslide" highlightClick="1"/>
            </p:cNvPr>
            <p:cNvSpPr>
              <a:spLocks noChangeArrowheads="1"/>
            </p:cNvSpPr>
            <p:nvPr/>
          </p:nvSpPr>
          <p:spPr bwMode="auto">
            <a:xfrm>
              <a:off x="453" y="3884"/>
              <a:ext cx="173" cy="173"/>
            </a:xfrm>
            <a:prstGeom prst="actionButtonBackPrevious">
              <a:avLst/>
            </a:prstGeom>
            <a:solidFill>
              <a:schemeClr val="bg2"/>
            </a:solidFill>
            <a:ln w="9525">
              <a:solidFill>
                <a:srgbClr val="006600"/>
              </a:solidFill>
              <a:miter lim="800000"/>
              <a:headEnd/>
              <a:tailEnd/>
            </a:ln>
          </p:spPr>
          <p:txBody>
            <a:bodyPr wrap="none" anchor="ctr"/>
            <a:lstStyle>
              <a:lvl1pPr>
                <a:spcBef>
                  <a:spcPct val="20000"/>
                </a:spcBef>
                <a:buClr>
                  <a:schemeClr val="tx2"/>
                </a:buClr>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lr>
                  <a:schemeClr val="tx2"/>
                </a:buClr>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lr>
                  <a:schemeClr val="tx2"/>
                </a:buClr>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defRPr>
              </a:lvl9pPr>
            </a:lstStyle>
            <a:p>
              <a:pPr algn="ctr" fontAlgn="base">
                <a:spcBef>
                  <a:spcPct val="0"/>
                </a:spcBef>
                <a:spcAft>
                  <a:spcPct val="0"/>
                </a:spcAft>
                <a:buClrTx/>
                <a:buFontTx/>
                <a:buNone/>
              </a:pPr>
              <a:endParaRPr lang="vi-VN" altLang="vi-VN" sz="2800" b="1" i="1">
                <a:solidFill>
                  <a:srgbClr val="FFFFFF"/>
                </a:solidFill>
                <a:latin typeface="Times New Roman" panose="02020603050405020304" pitchFamily="18" charset="0"/>
              </a:endParaRPr>
            </a:p>
          </p:txBody>
        </p:sp>
        <p:sp>
          <p:nvSpPr>
            <p:cNvPr id="38924" name="AutoShape 6">
              <a:hlinkClick r:id="" action="ppaction://hlinkshowjump?jump=nextslide" highlightClick="1"/>
            </p:cNvPr>
            <p:cNvSpPr>
              <a:spLocks noChangeArrowheads="1"/>
            </p:cNvSpPr>
            <p:nvPr/>
          </p:nvSpPr>
          <p:spPr bwMode="auto">
            <a:xfrm>
              <a:off x="657" y="3884"/>
              <a:ext cx="173" cy="173"/>
            </a:xfrm>
            <a:prstGeom prst="actionButtonForwardNext">
              <a:avLst/>
            </a:prstGeom>
            <a:solidFill>
              <a:schemeClr val="bg2"/>
            </a:solidFill>
            <a:ln w="9525">
              <a:solidFill>
                <a:srgbClr val="006600"/>
              </a:solidFill>
              <a:miter lim="800000"/>
              <a:headEnd/>
              <a:tailEnd/>
            </a:ln>
          </p:spPr>
          <p:txBody>
            <a:bodyPr wrap="none" anchor="ctr"/>
            <a:lstStyle>
              <a:lvl1pPr>
                <a:spcBef>
                  <a:spcPct val="20000"/>
                </a:spcBef>
                <a:buClr>
                  <a:schemeClr val="tx2"/>
                </a:buClr>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lr>
                  <a:schemeClr val="tx2"/>
                </a:buClr>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lr>
                  <a:schemeClr val="tx2"/>
                </a:buClr>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defRPr>
              </a:lvl9pPr>
            </a:lstStyle>
            <a:p>
              <a:pPr algn="ctr" fontAlgn="base">
                <a:spcBef>
                  <a:spcPct val="0"/>
                </a:spcBef>
                <a:spcAft>
                  <a:spcPct val="0"/>
                </a:spcAft>
                <a:buClrTx/>
                <a:buFontTx/>
                <a:buNone/>
              </a:pPr>
              <a:endParaRPr lang="vi-VN" altLang="vi-VN" sz="2800" b="1" i="1">
                <a:solidFill>
                  <a:srgbClr val="FFFFFF"/>
                </a:solidFill>
                <a:latin typeface="Times New Roman" panose="02020603050405020304" pitchFamily="18" charset="0"/>
              </a:endParaRPr>
            </a:p>
          </p:txBody>
        </p:sp>
        <p:sp>
          <p:nvSpPr>
            <p:cNvPr id="38925" name="AutoShape 7">
              <a:hlinkClick r:id="" action="ppaction://hlinkshowjump?jump=lastslide" highlightClick="1"/>
            </p:cNvPr>
            <p:cNvSpPr>
              <a:spLocks noChangeArrowheads="1"/>
            </p:cNvSpPr>
            <p:nvPr/>
          </p:nvSpPr>
          <p:spPr bwMode="auto">
            <a:xfrm>
              <a:off x="862" y="3884"/>
              <a:ext cx="173" cy="173"/>
            </a:xfrm>
            <a:prstGeom prst="actionButtonEnd">
              <a:avLst/>
            </a:prstGeom>
            <a:solidFill>
              <a:schemeClr val="bg2"/>
            </a:solidFill>
            <a:ln w="9525">
              <a:solidFill>
                <a:srgbClr val="006600"/>
              </a:solidFill>
              <a:miter lim="800000"/>
              <a:headEnd/>
              <a:tailEnd/>
            </a:ln>
          </p:spPr>
          <p:txBody>
            <a:bodyPr wrap="none" anchor="ctr"/>
            <a:lstStyle>
              <a:lvl1pPr>
                <a:spcBef>
                  <a:spcPct val="20000"/>
                </a:spcBef>
                <a:buClr>
                  <a:schemeClr val="tx2"/>
                </a:buClr>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lr>
                  <a:schemeClr val="tx2"/>
                </a:buClr>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lr>
                  <a:schemeClr val="tx2"/>
                </a:buClr>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defRPr>
              </a:lvl9pPr>
            </a:lstStyle>
            <a:p>
              <a:pPr algn="ctr" fontAlgn="base">
                <a:spcBef>
                  <a:spcPct val="0"/>
                </a:spcBef>
                <a:spcAft>
                  <a:spcPct val="0"/>
                </a:spcAft>
                <a:buClrTx/>
                <a:buFontTx/>
                <a:buNone/>
              </a:pPr>
              <a:endParaRPr lang="vi-VN" altLang="vi-VN" sz="2800" b="1" i="1">
                <a:solidFill>
                  <a:srgbClr val="FFFFFF"/>
                </a:solidFill>
                <a:latin typeface="Times New Roman" panose="02020603050405020304" pitchFamily="18" charset="0"/>
              </a:endParaRPr>
            </a:p>
          </p:txBody>
        </p:sp>
        <p:sp>
          <p:nvSpPr>
            <p:cNvPr id="38926" name="AutoShape 8">
              <a:hlinkClick r:id="" action="ppaction://hlinkshowjump?jump=lastslideviewed" highlightClick="1"/>
            </p:cNvPr>
            <p:cNvSpPr>
              <a:spLocks noChangeArrowheads="1"/>
            </p:cNvSpPr>
            <p:nvPr/>
          </p:nvSpPr>
          <p:spPr bwMode="auto">
            <a:xfrm>
              <a:off x="1066" y="3884"/>
              <a:ext cx="173" cy="173"/>
            </a:xfrm>
            <a:prstGeom prst="actionButtonReturn">
              <a:avLst/>
            </a:prstGeom>
            <a:solidFill>
              <a:schemeClr val="bg2"/>
            </a:solidFill>
            <a:ln w="9525">
              <a:solidFill>
                <a:srgbClr val="006600"/>
              </a:solidFill>
              <a:miter lim="800000"/>
              <a:headEnd/>
              <a:tailEnd/>
            </a:ln>
          </p:spPr>
          <p:txBody>
            <a:bodyPr wrap="none" anchor="ctr"/>
            <a:lstStyle>
              <a:lvl1pPr>
                <a:spcBef>
                  <a:spcPct val="20000"/>
                </a:spcBef>
                <a:buClr>
                  <a:schemeClr val="tx2"/>
                </a:buClr>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lr>
                  <a:schemeClr val="tx2"/>
                </a:buClr>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lr>
                  <a:schemeClr val="tx2"/>
                </a:buClr>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defRPr>
              </a:lvl9pPr>
            </a:lstStyle>
            <a:p>
              <a:pPr algn="ctr" fontAlgn="base">
                <a:spcBef>
                  <a:spcPct val="0"/>
                </a:spcBef>
                <a:spcAft>
                  <a:spcPct val="0"/>
                </a:spcAft>
                <a:buClrTx/>
                <a:buFontTx/>
                <a:buNone/>
              </a:pPr>
              <a:endParaRPr lang="vi-VN" altLang="vi-VN" sz="2800" b="1" i="1">
                <a:solidFill>
                  <a:srgbClr val="FFFFFF"/>
                </a:solidFill>
                <a:latin typeface="Times New Roman" panose="02020603050405020304" pitchFamily="18" charset="0"/>
              </a:endParaRPr>
            </a:p>
          </p:txBody>
        </p:sp>
      </p:grpSp>
      <p:sp>
        <p:nvSpPr>
          <p:cNvPr id="154633" name="Rectangle 9"/>
          <p:cNvSpPr>
            <a:spLocks noChangeArrowheads="1"/>
          </p:cNvSpPr>
          <p:nvPr/>
        </p:nvSpPr>
        <p:spPr bwMode="auto">
          <a:xfrm>
            <a:off x="1493838" y="1176502"/>
            <a:ext cx="6172200" cy="733425"/>
          </a:xfrm>
          <a:prstGeom prst="rect">
            <a:avLst/>
          </a:prstGeom>
          <a:noFill/>
          <a:ln w="9525">
            <a:noFill/>
            <a:miter lim="800000"/>
            <a:headEnd/>
            <a:tailEnd/>
          </a:ln>
          <a:effectLst/>
        </p:spPr>
        <p:txBody>
          <a:bodyPr anchor="ctr"/>
          <a:lstStyle/>
          <a:p>
            <a:pPr algn="just" fontAlgn="base">
              <a:lnSpc>
                <a:spcPct val="120000"/>
              </a:lnSpc>
              <a:spcBef>
                <a:spcPct val="10000"/>
              </a:spcBef>
              <a:spcAft>
                <a:spcPct val="0"/>
              </a:spcAft>
              <a:defRPr/>
            </a:pPr>
            <a:r>
              <a:rPr lang="en-US" sz="2800" b="1" dirty="0" err="1">
                <a:solidFill>
                  <a:srgbClr val="002060"/>
                </a:solidFill>
                <a:latin typeface="+mj-lt"/>
              </a:rPr>
              <a:t>Văn</a:t>
            </a:r>
            <a:r>
              <a:rPr lang="en-US" sz="2800" b="1" dirty="0">
                <a:solidFill>
                  <a:srgbClr val="002060"/>
                </a:solidFill>
                <a:latin typeface="+mj-lt"/>
              </a:rPr>
              <a:t> </a:t>
            </a:r>
            <a:r>
              <a:rPr lang="en-US" sz="2800" b="1" dirty="0" err="1">
                <a:solidFill>
                  <a:srgbClr val="002060"/>
                </a:solidFill>
                <a:latin typeface="+mj-lt"/>
              </a:rPr>
              <a:t>hóa</a:t>
            </a:r>
            <a:r>
              <a:rPr lang="en-US" sz="2800" b="1" dirty="0">
                <a:solidFill>
                  <a:srgbClr val="002060"/>
                </a:solidFill>
                <a:latin typeface="+mj-lt"/>
              </a:rPr>
              <a:t> </a:t>
            </a:r>
            <a:r>
              <a:rPr lang="en-US" sz="2800" b="1" dirty="0" err="1">
                <a:solidFill>
                  <a:srgbClr val="002060"/>
                </a:solidFill>
                <a:latin typeface="+mj-lt"/>
              </a:rPr>
              <a:t>phương</a:t>
            </a:r>
            <a:r>
              <a:rPr lang="en-US" sz="2800" b="1" dirty="0">
                <a:solidFill>
                  <a:srgbClr val="002060"/>
                </a:solidFill>
                <a:latin typeface="+mj-lt"/>
              </a:rPr>
              <a:t> </a:t>
            </a:r>
            <a:r>
              <a:rPr lang="en-US" sz="2800" b="1" dirty="0" err="1">
                <a:solidFill>
                  <a:srgbClr val="002060"/>
                </a:solidFill>
                <a:latin typeface="+mj-lt"/>
              </a:rPr>
              <a:t>Đông</a:t>
            </a:r>
            <a:r>
              <a:rPr lang="en-US" sz="2800" b="1" dirty="0">
                <a:solidFill>
                  <a:srgbClr val="002060"/>
                </a:solidFill>
                <a:latin typeface="+mj-lt"/>
              </a:rPr>
              <a:t>:</a:t>
            </a:r>
          </a:p>
        </p:txBody>
      </p:sp>
      <p:pic>
        <p:nvPicPr>
          <p:cNvPr id="38917" name="Picture 10" descr="2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93838" y="2019301"/>
            <a:ext cx="3262313" cy="3794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8918" name="Picture 11" descr="Nghien_cuu_nho_giao_Viet_Nam"/>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62500" y="2019300"/>
            <a:ext cx="5905500" cy="3784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4636" name="Rectangle 12"/>
          <p:cNvSpPr>
            <a:spLocks noChangeArrowheads="1"/>
          </p:cNvSpPr>
          <p:nvPr/>
        </p:nvSpPr>
        <p:spPr bwMode="auto">
          <a:xfrm>
            <a:off x="2209800" y="381000"/>
            <a:ext cx="7696200" cy="914400"/>
          </a:xfrm>
          <a:prstGeom prst="rect">
            <a:avLst/>
          </a:prstGeom>
          <a:noFill/>
          <a:ln w="9525">
            <a:noFill/>
            <a:miter lim="800000"/>
            <a:headEnd/>
            <a:tailEnd/>
          </a:ln>
          <a:effectLst/>
        </p:spPr>
        <p:txBody>
          <a:bodyPr anchor="ctr"/>
          <a:lstStyle/>
          <a:p>
            <a:pPr algn="ctr" fontAlgn="base">
              <a:spcBef>
                <a:spcPct val="0"/>
              </a:spcBef>
              <a:spcAft>
                <a:spcPct val="0"/>
              </a:spcAft>
              <a:defRPr/>
            </a:pPr>
            <a:r>
              <a:rPr lang="en-US" sz="1600" b="1" dirty="0">
                <a:solidFill>
                  <a:srgbClr val="FF0000"/>
                </a:solidFill>
                <a:latin typeface="+mj-lt"/>
              </a:rPr>
              <a:t>-  </a:t>
            </a:r>
            <a:r>
              <a:rPr lang="en-US" sz="3000" b="1" dirty="0" err="1">
                <a:solidFill>
                  <a:srgbClr val="FF0000"/>
                </a:solidFill>
                <a:latin typeface="+mj-lt"/>
              </a:rPr>
              <a:t>Tinh</a:t>
            </a:r>
            <a:r>
              <a:rPr lang="en-US" sz="3000" b="1" dirty="0">
                <a:solidFill>
                  <a:srgbClr val="FF0000"/>
                </a:solidFill>
                <a:latin typeface="+mj-lt"/>
              </a:rPr>
              <a:t> </a:t>
            </a:r>
            <a:r>
              <a:rPr lang="en-US" sz="3000" b="1" dirty="0" err="1">
                <a:solidFill>
                  <a:srgbClr val="FF0000"/>
                </a:solidFill>
                <a:latin typeface="+mj-lt"/>
              </a:rPr>
              <a:t>hoa</a:t>
            </a:r>
            <a:r>
              <a:rPr lang="en-US" sz="3000" b="1" dirty="0">
                <a:solidFill>
                  <a:srgbClr val="FF0000"/>
                </a:solidFill>
                <a:latin typeface="+mj-lt"/>
              </a:rPr>
              <a:t> </a:t>
            </a:r>
            <a:r>
              <a:rPr lang="en-US" sz="3000" b="1" dirty="0" err="1">
                <a:solidFill>
                  <a:srgbClr val="FF0000"/>
                </a:solidFill>
                <a:latin typeface="+mj-lt"/>
              </a:rPr>
              <a:t>văn</a:t>
            </a:r>
            <a:r>
              <a:rPr lang="en-US" sz="3000" b="1" dirty="0">
                <a:solidFill>
                  <a:srgbClr val="FF0000"/>
                </a:solidFill>
                <a:latin typeface="+mj-lt"/>
              </a:rPr>
              <a:t> </a:t>
            </a:r>
            <a:r>
              <a:rPr lang="en-US" sz="3000" b="1" dirty="0" err="1">
                <a:solidFill>
                  <a:srgbClr val="FF0000"/>
                </a:solidFill>
                <a:latin typeface="+mj-lt"/>
              </a:rPr>
              <a:t>hóa</a:t>
            </a:r>
            <a:r>
              <a:rPr lang="en-US" sz="3000" b="1" dirty="0">
                <a:solidFill>
                  <a:srgbClr val="FF0000"/>
                </a:solidFill>
                <a:latin typeface="+mj-lt"/>
              </a:rPr>
              <a:t> </a:t>
            </a:r>
            <a:r>
              <a:rPr lang="en-US" sz="3000" b="1" dirty="0" err="1">
                <a:solidFill>
                  <a:srgbClr val="FF0000"/>
                </a:solidFill>
                <a:latin typeface="+mj-lt"/>
              </a:rPr>
              <a:t>nhân</a:t>
            </a:r>
            <a:r>
              <a:rPr lang="en-US" sz="3000" b="1" dirty="0">
                <a:solidFill>
                  <a:srgbClr val="FF0000"/>
                </a:solidFill>
                <a:latin typeface="+mj-lt"/>
              </a:rPr>
              <a:t> </a:t>
            </a:r>
            <a:r>
              <a:rPr lang="en-US" sz="3000" b="1" dirty="0" err="1">
                <a:solidFill>
                  <a:srgbClr val="FF0000"/>
                </a:solidFill>
                <a:latin typeface="+mj-lt"/>
              </a:rPr>
              <a:t>loại</a:t>
            </a:r>
            <a:endParaRPr lang="en-US" sz="3000" b="1" dirty="0">
              <a:solidFill>
                <a:srgbClr val="FF0000"/>
              </a:solidFill>
              <a:latin typeface="+mj-lt"/>
            </a:endParaRPr>
          </a:p>
        </p:txBody>
      </p:sp>
    </p:spTree>
    <p:extLst>
      <p:ext uri="{BB962C8B-B14F-4D97-AF65-F5344CB8AC3E}">
        <p14:creationId xmlns:p14="http://schemas.microsoft.com/office/powerpoint/2010/main" val="2668505296"/>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154636"/>
                                        </p:tgtEl>
                                        <p:attrNameLst>
                                          <p:attrName>style.visibility</p:attrName>
                                        </p:attrNameLst>
                                      </p:cBhvr>
                                      <p:to>
                                        <p:strVal val="visible"/>
                                      </p:to>
                                    </p:set>
                                    <p:animEffect transition="in" filter="diamond(in)">
                                      <p:cBhvr>
                                        <p:cTn id="7" dur="2000"/>
                                        <p:tgtEl>
                                          <p:spTgt spid="154636"/>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8" presetClass="entr" presetSubtype="16" fill="hold" grpId="0" nodeType="clickEffect">
                                  <p:stCondLst>
                                    <p:cond delay="0"/>
                                  </p:stCondLst>
                                  <p:childTnLst>
                                    <p:set>
                                      <p:cBhvr>
                                        <p:cTn id="11" dur="1" fill="hold">
                                          <p:stCondLst>
                                            <p:cond delay="0"/>
                                          </p:stCondLst>
                                        </p:cTn>
                                        <p:tgtEl>
                                          <p:spTgt spid="154633"/>
                                        </p:tgtEl>
                                        <p:attrNameLst>
                                          <p:attrName>style.visibility</p:attrName>
                                        </p:attrNameLst>
                                      </p:cBhvr>
                                      <p:to>
                                        <p:strVal val="visible"/>
                                      </p:to>
                                    </p:set>
                                    <p:animEffect transition="in" filter="diamond(in)">
                                      <p:cBhvr>
                                        <p:cTn id="12" dur="2000"/>
                                        <p:tgtEl>
                                          <p:spTgt spid="1546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4633" grpId="0"/>
      <p:bldP spid="154636" grpId="0"/>
    </p:bldLst>
  </p:timing>
</p:sld>
</file>

<file path=ppt/slides/slide1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54626" name="Rectangle 2"/>
          <p:cNvSpPr>
            <a:spLocks noChangeArrowheads="1"/>
          </p:cNvSpPr>
          <p:nvPr/>
        </p:nvSpPr>
        <p:spPr bwMode="auto">
          <a:xfrm>
            <a:off x="5973472" y="1791028"/>
            <a:ext cx="184730" cy="523220"/>
          </a:xfrm>
          <a:prstGeom prst="rect">
            <a:avLst/>
          </a:prstGeom>
          <a:noFill/>
          <a:ln w="9525">
            <a:noFill/>
            <a:miter lim="800000"/>
            <a:headEnd/>
            <a:tailEnd/>
          </a:ln>
          <a:effectLst>
            <a:prstShdw prst="shdw17" dist="17961" dir="2700000">
              <a:schemeClr val="accent1">
                <a:gamma/>
                <a:shade val="60000"/>
                <a:invGamma/>
                <a:alpha val="50000"/>
              </a:schemeClr>
            </a:prstShdw>
          </a:effectLst>
        </p:spPr>
        <p:txBody>
          <a:bodyPr wrap="none" anchor="ctr">
            <a:spAutoFit/>
          </a:bodyPr>
          <a:lstStyle/>
          <a:p>
            <a:pPr algn="ctr" fontAlgn="base">
              <a:spcBef>
                <a:spcPct val="0"/>
              </a:spcBef>
              <a:spcAft>
                <a:spcPct val="0"/>
              </a:spcAft>
              <a:defRPr/>
            </a:pPr>
            <a:endParaRPr lang="en-US" sz="2800" b="1" i="1">
              <a:solidFill>
                <a:srgbClr val="FFFFFF"/>
              </a:solidFill>
              <a:latin typeface="Times New Roman" panose="02020603050405020304" pitchFamily="18" charset="0"/>
            </a:endParaRPr>
          </a:p>
        </p:txBody>
      </p:sp>
      <p:sp>
        <p:nvSpPr>
          <p:cNvPr id="154638" name="Rectangle 14"/>
          <p:cNvSpPr>
            <a:spLocks noChangeArrowheads="1"/>
          </p:cNvSpPr>
          <p:nvPr/>
        </p:nvSpPr>
        <p:spPr bwMode="auto">
          <a:xfrm>
            <a:off x="580571" y="1108201"/>
            <a:ext cx="11161486" cy="3621441"/>
          </a:xfrm>
          <a:prstGeom prst="rect">
            <a:avLst/>
          </a:prstGeom>
          <a:noFill/>
          <a:ln w="38100">
            <a:noFill/>
            <a:miter lim="800000"/>
            <a:headEnd/>
            <a:tailEnd/>
          </a:ln>
          <a:effectLst>
            <a:prstShdw prst="shdw17" dist="17961" dir="2700000">
              <a:schemeClr val="tx1">
                <a:gamma/>
                <a:shade val="60000"/>
                <a:invGamma/>
                <a:alpha val="50000"/>
              </a:schemeClr>
            </a:prstShdw>
          </a:effectLst>
        </p:spPr>
        <p:txBody>
          <a:bodyPr wrap="square" anchor="ctr">
            <a:spAutoFit/>
          </a:bodyPr>
          <a:lstStyle/>
          <a:p>
            <a:pPr indent="508000" algn="just" defTabSz="406400" fontAlgn="base">
              <a:lnSpc>
                <a:spcPct val="150000"/>
              </a:lnSpc>
              <a:spcBef>
                <a:spcPct val="0"/>
              </a:spcBef>
              <a:spcAft>
                <a:spcPct val="0"/>
              </a:spcAft>
              <a:defRPr/>
            </a:pPr>
            <a:r>
              <a:rPr lang="en-US" sz="2600" b="1" dirty="0" err="1">
                <a:solidFill>
                  <a:srgbClr val="0C0904"/>
                </a:solidFill>
                <a:latin typeface="Times New Roman" panose="02020603050405020304" pitchFamily="18" charset="0"/>
                <a:cs typeface="Times New Roman" panose="02020603050405020304" pitchFamily="18" charset="0"/>
              </a:rPr>
              <a:t>Nghiên</a:t>
            </a:r>
            <a:r>
              <a:rPr lang="en-US" sz="2600" b="1" dirty="0">
                <a:solidFill>
                  <a:srgbClr val="0C0904"/>
                </a:solidFill>
                <a:latin typeface="Times New Roman" panose="02020603050405020304" pitchFamily="18" charset="0"/>
                <a:cs typeface="Times New Roman" panose="02020603050405020304" pitchFamily="18" charset="0"/>
              </a:rPr>
              <a:t> </a:t>
            </a:r>
            <a:r>
              <a:rPr lang="en-US" sz="2600" b="1" dirty="0" err="1">
                <a:solidFill>
                  <a:srgbClr val="0C0904"/>
                </a:solidFill>
                <a:latin typeface="Times New Roman" panose="02020603050405020304" pitchFamily="18" charset="0"/>
                <a:cs typeface="Times New Roman" panose="02020603050405020304" pitchFamily="18" charset="0"/>
              </a:rPr>
              <a:t>cứu</a:t>
            </a:r>
            <a:r>
              <a:rPr lang="en-US" sz="2600" b="1" dirty="0">
                <a:solidFill>
                  <a:srgbClr val="0C0904"/>
                </a:solidFill>
                <a:latin typeface="Times New Roman" panose="02020603050405020304" pitchFamily="18" charset="0"/>
                <a:cs typeface="Times New Roman" panose="02020603050405020304" pitchFamily="18" charset="0"/>
              </a:rPr>
              <a:t>, </a:t>
            </a:r>
            <a:r>
              <a:rPr lang="en-US" sz="2600" b="1" dirty="0" err="1">
                <a:solidFill>
                  <a:srgbClr val="0C0904"/>
                </a:solidFill>
                <a:latin typeface="Times New Roman" panose="02020603050405020304" pitchFamily="18" charset="0"/>
                <a:cs typeface="Times New Roman" panose="02020603050405020304" pitchFamily="18" charset="0"/>
              </a:rPr>
              <a:t>tiếp</a:t>
            </a:r>
            <a:r>
              <a:rPr lang="en-US" sz="2600" b="1" dirty="0">
                <a:solidFill>
                  <a:srgbClr val="0C0904"/>
                </a:solidFill>
                <a:latin typeface="Times New Roman" panose="02020603050405020304" pitchFamily="18" charset="0"/>
                <a:cs typeface="Times New Roman" panose="02020603050405020304" pitchFamily="18" charset="0"/>
              </a:rPr>
              <a:t> </a:t>
            </a:r>
            <a:r>
              <a:rPr lang="en-US" sz="2600" b="1" dirty="0" err="1">
                <a:solidFill>
                  <a:srgbClr val="0C0904"/>
                </a:solidFill>
                <a:latin typeface="Times New Roman" panose="02020603050405020304" pitchFamily="18" charset="0"/>
                <a:cs typeface="Times New Roman" panose="02020603050405020304" pitchFamily="18" charset="0"/>
              </a:rPr>
              <a:t>thu</a:t>
            </a:r>
            <a:r>
              <a:rPr lang="en-US" sz="2600" b="1" dirty="0">
                <a:solidFill>
                  <a:srgbClr val="0C0904"/>
                </a:solidFill>
                <a:latin typeface="Times New Roman" panose="02020603050405020304" pitchFamily="18" charset="0"/>
                <a:cs typeface="Times New Roman" panose="02020603050405020304" pitchFamily="18" charset="0"/>
              </a:rPr>
              <a:t> </a:t>
            </a:r>
            <a:r>
              <a:rPr lang="en-US" sz="2600" b="1" dirty="0" err="1">
                <a:solidFill>
                  <a:srgbClr val="0C0904"/>
                </a:solidFill>
                <a:latin typeface="Times New Roman" panose="02020603050405020304" pitchFamily="18" charset="0"/>
                <a:cs typeface="Times New Roman" panose="02020603050405020304" pitchFamily="18" charset="0"/>
              </a:rPr>
              <a:t>tư</a:t>
            </a:r>
            <a:r>
              <a:rPr lang="en-US" sz="2600" b="1" dirty="0">
                <a:solidFill>
                  <a:srgbClr val="0C0904"/>
                </a:solidFill>
                <a:latin typeface="Times New Roman" panose="02020603050405020304" pitchFamily="18" charset="0"/>
                <a:cs typeface="Times New Roman" panose="02020603050405020304" pitchFamily="18" charset="0"/>
              </a:rPr>
              <a:t> </a:t>
            </a:r>
            <a:r>
              <a:rPr lang="en-US" sz="2600" b="1" dirty="0" err="1">
                <a:solidFill>
                  <a:srgbClr val="0C0904"/>
                </a:solidFill>
                <a:latin typeface="Times New Roman" panose="02020603050405020304" pitchFamily="18" charset="0"/>
                <a:cs typeface="Times New Roman" panose="02020603050405020304" pitchFamily="18" charset="0"/>
              </a:rPr>
              <a:t>tưởng</a:t>
            </a:r>
            <a:r>
              <a:rPr lang="en-US" sz="2600" b="1" dirty="0">
                <a:solidFill>
                  <a:srgbClr val="0C0904"/>
                </a:solidFill>
                <a:latin typeface="Times New Roman" panose="02020603050405020304" pitchFamily="18" charset="0"/>
                <a:cs typeface="Times New Roman" panose="02020603050405020304" pitchFamily="18" charset="0"/>
              </a:rPr>
              <a:t> </a:t>
            </a:r>
            <a:r>
              <a:rPr lang="en-US" sz="2600" b="1" dirty="0" err="1">
                <a:solidFill>
                  <a:srgbClr val="0C0904"/>
                </a:solidFill>
                <a:latin typeface="Times New Roman" panose="02020603050405020304" pitchFamily="18" charset="0"/>
                <a:cs typeface="Times New Roman" panose="02020603050405020304" pitchFamily="18" charset="0"/>
              </a:rPr>
              <a:t>tiến</a:t>
            </a:r>
            <a:r>
              <a:rPr lang="en-US" sz="2600" b="1" dirty="0">
                <a:solidFill>
                  <a:srgbClr val="0C0904"/>
                </a:solidFill>
                <a:latin typeface="Times New Roman" panose="02020603050405020304" pitchFamily="18" charset="0"/>
                <a:cs typeface="Times New Roman" panose="02020603050405020304" pitchFamily="18" charset="0"/>
              </a:rPr>
              <a:t> </a:t>
            </a:r>
            <a:r>
              <a:rPr lang="en-US" sz="2600" b="1" dirty="0" err="1">
                <a:solidFill>
                  <a:srgbClr val="0C0904"/>
                </a:solidFill>
                <a:latin typeface="Times New Roman" panose="02020603050405020304" pitchFamily="18" charset="0"/>
                <a:cs typeface="Times New Roman" panose="02020603050405020304" pitchFamily="18" charset="0"/>
              </a:rPr>
              <a:t>bộ</a:t>
            </a:r>
            <a:r>
              <a:rPr lang="en-US" sz="2600" b="1" dirty="0">
                <a:solidFill>
                  <a:srgbClr val="0C0904"/>
                </a:solidFill>
                <a:latin typeface="Times New Roman" panose="02020603050405020304" pitchFamily="18" charset="0"/>
                <a:cs typeface="Times New Roman" panose="02020603050405020304" pitchFamily="18" charset="0"/>
              </a:rPr>
              <a:t> </a:t>
            </a:r>
            <a:r>
              <a:rPr lang="en-US" sz="2600" b="1" dirty="0" err="1">
                <a:solidFill>
                  <a:srgbClr val="0C0904"/>
                </a:solidFill>
                <a:latin typeface="Times New Roman" panose="02020603050405020304" pitchFamily="18" charset="0"/>
                <a:cs typeface="Times New Roman" panose="02020603050405020304" pitchFamily="18" charset="0"/>
              </a:rPr>
              <a:t>của</a:t>
            </a:r>
            <a:r>
              <a:rPr lang="en-US" sz="2600" b="1" dirty="0">
                <a:solidFill>
                  <a:srgbClr val="0C0904"/>
                </a:solidFill>
                <a:latin typeface="Times New Roman" panose="02020603050405020304" pitchFamily="18" charset="0"/>
                <a:cs typeface="Times New Roman" panose="02020603050405020304" pitchFamily="18" charset="0"/>
              </a:rPr>
              <a:t> </a:t>
            </a:r>
            <a:r>
              <a:rPr lang="en-US" sz="2600" b="1" dirty="0" err="1">
                <a:solidFill>
                  <a:srgbClr val="0C0904"/>
                </a:solidFill>
                <a:latin typeface="Times New Roman" panose="02020603050405020304" pitchFamily="18" charset="0"/>
                <a:cs typeface="Times New Roman" panose="02020603050405020304" pitchFamily="18" charset="0"/>
              </a:rPr>
              <a:t>Nho</a:t>
            </a:r>
            <a:r>
              <a:rPr lang="en-US" sz="2600" b="1" dirty="0">
                <a:solidFill>
                  <a:srgbClr val="0C0904"/>
                </a:solidFill>
                <a:latin typeface="Times New Roman" panose="02020603050405020304" pitchFamily="18" charset="0"/>
                <a:cs typeface="Times New Roman" panose="02020603050405020304" pitchFamily="18" charset="0"/>
              </a:rPr>
              <a:t> </a:t>
            </a:r>
            <a:r>
              <a:rPr lang="en-US" sz="2600" b="1" dirty="0" err="1">
                <a:solidFill>
                  <a:srgbClr val="0C0904"/>
                </a:solidFill>
                <a:latin typeface="Times New Roman" panose="02020603050405020304" pitchFamily="18" charset="0"/>
                <a:cs typeface="Times New Roman" panose="02020603050405020304" pitchFamily="18" charset="0"/>
              </a:rPr>
              <a:t>giáo</a:t>
            </a:r>
            <a:r>
              <a:rPr lang="en-US" sz="2600" b="1" dirty="0">
                <a:solidFill>
                  <a:srgbClr val="0C0904"/>
                </a:solidFill>
                <a:latin typeface="Times New Roman" panose="02020603050405020304" pitchFamily="18" charset="0"/>
                <a:cs typeface="Times New Roman" panose="02020603050405020304" pitchFamily="18" charset="0"/>
              </a:rPr>
              <a:t>: </a:t>
            </a:r>
            <a:endParaRPr lang="en-US" sz="2600" b="1" dirty="0" smtClean="0">
              <a:solidFill>
                <a:srgbClr val="0C0904"/>
              </a:solidFill>
              <a:latin typeface="Times New Roman" panose="02020603050405020304" pitchFamily="18" charset="0"/>
              <a:cs typeface="Times New Roman" panose="02020603050405020304" pitchFamily="18" charset="0"/>
            </a:endParaRPr>
          </a:p>
          <a:p>
            <a:pPr indent="508000" algn="just" defTabSz="406400" fontAlgn="base">
              <a:lnSpc>
                <a:spcPct val="150000"/>
              </a:lnSpc>
              <a:spcBef>
                <a:spcPct val="0"/>
              </a:spcBef>
              <a:spcAft>
                <a:spcPct val="0"/>
              </a:spcAft>
              <a:buFontTx/>
              <a:buChar char="-"/>
              <a:defRPr/>
            </a:pPr>
            <a:r>
              <a:rPr lang="en-US" sz="2600" b="1" dirty="0" err="1" smtClean="0">
                <a:solidFill>
                  <a:srgbClr val="0C0904"/>
                </a:solidFill>
                <a:latin typeface="Times New Roman" panose="02020603050405020304" pitchFamily="18" charset="0"/>
                <a:cs typeface="Times New Roman" panose="02020603050405020304" pitchFamily="18" charset="0"/>
              </a:rPr>
              <a:t>Nho</a:t>
            </a:r>
            <a:r>
              <a:rPr lang="en-US" sz="2600" b="1" dirty="0" smtClean="0">
                <a:solidFill>
                  <a:srgbClr val="0C0904"/>
                </a:solidFill>
                <a:latin typeface="Times New Roman" panose="02020603050405020304" pitchFamily="18" charset="0"/>
                <a:cs typeface="Times New Roman" panose="02020603050405020304" pitchFamily="18" charset="0"/>
              </a:rPr>
              <a:t> </a:t>
            </a:r>
            <a:r>
              <a:rPr lang="en-US" sz="2600" b="1" dirty="0" err="1">
                <a:solidFill>
                  <a:srgbClr val="0C0904"/>
                </a:solidFill>
                <a:latin typeface="Times New Roman" panose="02020603050405020304" pitchFamily="18" charset="0"/>
                <a:cs typeface="Times New Roman" panose="02020603050405020304" pitchFamily="18" charset="0"/>
              </a:rPr>
              <a:t>giáo</a:t>
            </a:r>
            <a:r>
              <a:rPr lang="en-US" sz="2600" b="1" dirty="0">
                <a:solidFill>
                  <a:srgbClr val="0C0904"/>
                </a:solidFill>
                <a:latin typeface="Times New Roman" panose="02020603050405020304" pitchFamily="18" charset="0"/>
                <a:cs typeface="Times New Roman" panose="02020603050405020304" pitchFamily="18" charset="0"/>
              </a:rPr>
              <a:t> </a:t>
            </a:r>
            <a:r>
              <a:rPr lang="en-US" sz="2600" b="1" dirty="0" err="1">
                <a:solidFill>
                  <a:srgbClr val="0C0904"/>
                </a:solidFill>
                <a:latin typeface="Times New Roman" panose="02020603050405020304" pitchFamily="18" charset="0"/>
                <a:cs typeface="Times New Roman" panose="02020603050405020304" pitchFamily="18" charset="0"/>
              </a:rPr>
              <a:t>đề</a:t>
            </a:r>
            <a:r>
              <a:rPr lang="en-US" sz="2600" b="1" dirty="0">
                <a:solidFill>
                  <a:srgbClr val="0C0904"/>
                </a:solidFill>
                <a:latin typeface="Times New Roman" panose="02020603050405020304" pitchFamily="18" charset="0"/>
                <a:cs typeface="Times New Roman" panose="02020603050405020304" pitchFamily="18" charset="0"/>
              </a:rPr>
              <a:t> </a:t>
            </a:r>
            <a:r>
              <a:rPr lang="en-US" sz="2600" b="1" dirty="0" err="1">
                <a:solidFill>
                  <a:srgbClr val="0C0904"/>
                </a:solidFill>
                <a:latin typeface="Times New Roman" panose="02020603050405020304" pitchFamily="18" charset="0"/>
                <a:cs typeface="Times New Roman" panose="02020603050405020304" pitchFamily="18" charset="0"/>
              </a:rPr>
              <a:t>cao</a:t>
            </a:r>
            <a:r>
              <a:rPr lang="en-US" sz="2600" b="1" dirty="0">
                <a:solidFill>
                  <a:srgbClr val="0C0904"/>
                </a:solidFill>
                <a:latin typeface="Times New Roman" panose="02020603050405020304" pitchFamily="18" charset="0"/>
                <a:cs typeface="Times New Roman" panose="02020603050405020304" pitchFamily="18" charset="0"/>
              </a:rPr>
              <a:t> </a:t>
            </a:r>
            <a:r>
              <a:rPr lang="en-US" sz="2600" b="1" dirty="0" err="1">
                <a:solidFill>
                  <a:srgbClr val="0C0904"/>
                </a:solidFill>
                <a:latin typeface="Times New Roman" panose="02020603050405020304" pitchFamily="18" charset="0"/>
                <a:cs typeface="Times New Roman" panose="02020603050405020304" pitchFamily="18" charset="0"/>
              </a:rPr>
              <a:t>văn</a:t>
            </a:r>
            <a:r>
              <a:rPr lang="en-US" sz="2600" b="1" dirty="0">
                <a:solidFill>
                  <a:srgbClr val="0C0904"/>
                </a:solidFill>
                <a:latin typeface="Times New Roman" panose="02020603050405020304" pitchFamily="18" charset="0"/>
                <a:cs typeface="Times New Roman" panose="02020603050405020304" pitchFamily="18" charset="0"/>
              </a:rPr>
              <a:t> </a:t>
            </a:r>
            <a:r>
              <a:rPr lang="en-US" sz="2600" b="1" dirty="0" err="1">
                <a:solidFill>
                  <a:srgbClr val="0C0904"/>
                </a:solidFill>
                <a:latin typeface="Times New Roman" panose="02020603050405020304" pitchFamily="18" charset="0"/>
                <a:cs typeface="Times New Roman" panose="02020603050405020304" pitchFamily="18" charset="0"/>
              </a:rPr>
              <a:t>hoá</a:t>
            </a:r>
            <a:r>
              <a:rPr lang="en-US" sz="2600" b="1" dirty="0">
                <a:solidFill>
                  <a:srgbClr val="0C0904"/>
                </a:solidFill>
                <a:latin typeface="Times New Roman" panose="02020603050405020304" pitchFamily="18" charset="0"/>
                <a:cs typeface="Times New Roman" panose="02020603050405020304" pitchFamily="18" charset="0"/>
              </a:rPr>
              <a:t>, </a:t>
            </a:r>
            <a:r>
              <a:rPr lang="en-US" sz="2600" b="1" dirty="0" err="1">
                <a:solidFill>
                  <a:srgbClr val="0C0904"/>
                </a:solidFill>
                <a:latin typeface="Times New Roman" panose="02020603050405020304" pitchFamily="18" charset="0"/>
                <a:cs typeface="Times New Roman" panose="02020603050405020304" pitchFamily="18" charset="0"/>
              </a:rPr>
              <a:t>lễ</a:t>
            </a:r>
            <a:r>
              <a:rPr lang="en-US" sz="2600" b="1" dirty="0">
                <a:solidFill>
                  <a:srgbClr val="0C0904"/>
                </a:solidFill>
                <a:latin typeface="Times New Roman" panose="02020603050405020304" pitchFamily="18" charset="0"/>
                <a:cs typeface="Times New Roman" panose="02020603050405020304" pitchFamily="18" charset="0"/>
              </a:rPr>
              <a:t> </a:t>
            </a:r>
            <a:r>
              <a:rPr lang="en-US" sz="2600" b="1" dirty="0" err="1">
                <a:solidFill>
                  <a:srgbClr val="0C0904"/>
                </a:solidFill>
                <a:latin typeface="Times New Roman" panose="02020603050405020304" pitchFamily="18" charset="0"/>
                <a:cs typeface="Times New Roman" panose="02020603050405020304" pitchFamily="18" charset="0"/>
              </a:rPr>
              <a:t>giáo</a:t>
            </a:r>
            <a:r>
              <a:rPr lang="en-US" sz="2600" b="1" dirty="0">
                <a:solidFill>
                  <a:srgbClr val="0C0904"/>
                </a:solidFill>
                <a:latin typeface="Times New Roman" panose="02020603050405020304" pitchFamily="18" charset="0"/>
                <a:cs typeface="Times New Roman" panose="02020603050405020304" pitchFamily="18" charset="0"/>
              </a:rPr>
              <a:t>, </a:t>
            </a:r>
            <a:r>
              <a:rPr lang="en-US" sz="2600" b="1" dirty="0" err="1">
                <a:solidFill>
                  <a:srgbClr val="0C0904"/>
                </a:solidFill>
                <a:latin typeface="Times New Roman" panose="02020603050405020304" pitchFamily="18" charset="0"/>
                <a:cs typeface="Times New Roman" panose="02020603050405020304" pitchFamily="18" charset="0"/>
              </a:rPr>
              <a:t>tạo</a:t>
            </a:r>
            <a:r>
              <a:rPr lang="en-US" sz="2600" b="1" dirty="0">
                <a:solidFill>
                  <a:srgbClr val="0C0904"/>
                </a:solidFill>
                <a:latin typeface="Times New Roman" panose="02020603050405020304" pitchFamily="18" charset="0"/>
                <a:cs typeface="Times New Roman" panose="02020603050405020304" pitchFamily="18" charset="0"/>
              </a:rPr>
              <a:t> </a:t>
            </a:r>
            <a:r>
              <a:rPr lang="en-US" sz="2600" b="1" dirty="0" err="1">
                <a:solidFill>
                  <a:srgbClr val="0C0904"/>
                </a:solidFill>
                <a:latin typeface="Times New Roman" panose="02020603050405020304" pitchFamily="18" charset="0"/>
                <a:cs typeface="Times New Roman" panose="02020603050405020304" pitchFamily="18" charset="0"/>
              </a:rPr>
              <a:t>ra</a:t>
            </a:r>
            <a:r>
              <a:rPr lang="en-US" sz="2600" b="1" dirty="0">
                <a:solidFill>
                  <a:srgbClr val="0C0904"/>
                </a:solidFill>
                <a:latin typeface="Times New Roman" panose="02020603050405020304" pitchFamily="18" charset="0"/>
                <a:cs typeface="Times New Roman" panose="02020603050405020304" pitchFamily="18" charset="0"/>
              </a:rPr>
              <a:t> </a:t>
            </a:r>
            <a:r>
              <a:rPr lang="en-US" sz="2600" b="1" dirty="0" err="1">
                <a:solidFill>
                  <a:srgbClr val="0C0904"/>
                </a:solidFill>
                <a:latin typeface="Times New Roman" panose="02020603050405020304" pitchFamily="18" charset="0"/>
                <a:cs typeface="Times New Roman" panose="02020603050405020304" pitchFamily="18" charset="0"/>
              </a:rPr>
              <a:t>truyền</a:t>
            </a:r>
            <a:r>
              <a:rPr lang="en-US" sz="2600" b="1" dirty="0">
                <a:solidFill>
                  <a:srgbClr val="0C0904"/>
                </a:solidFill>
                <a:latin typeface="Times New Roman" panose="02020603050405020304" pitchFamily="18" charset="0"/>
                <a:cs typeface="Times New Roman" panose="02020603050405020304" pitchFamily="18" charset="0"/>
              </a:rPr>
              <a:t> </a:t>
            </a:r>
            <a:r>
              <a:rPr lang="en-US" sz="2600" b="1" dirty="0" err="1">
                <a:solidFill>
                  <a:srgbClr val="0C0904"/>
                </a:solidFill>
                <a:latin typeface="Times New Roman" panose="02020603050405020304" pitchFamily="18" charset="0"/>
                <a:cs typeface="Times New Roman" panose="02020603050405020304" pitchFamily="18" charset="0"/>
              </a:rPr>
              <a:t>thống</a:t>
            </a:r>
            <a:r>
              <a:rPr lang="en-US" sz="2600" b="1" dirty="0">
                <a:solidFill>
                  <a:srgbClr val="0C0904"/>
                </a:solidFill>
                <a:latin typeface="Times New Roman" panose="02020603050405020304" pitchFamily="18" charset="0"/>
                <a:cs typeface="Times New Roman" panose="02020603050405020304" pitchFamily="18" charset="0"/>
              </a:rPr>
              <a:t> </a:t>
            </a:r>
            <a:r>
              <a:rPr lang="en-US" sz="2600" b="1" dirty="0" err="1">
                <a:solidFill>
                  <a:srgbClr val="0C0904"/>
                </a:solidFill>
                <a:latin typeface="Times New Roman" panose="02020603050405020304" pitchFamily="18" charset="0"/>
                <a:cs typeface="Times New Roman" panose="02020603050405020304" pitchFamily="18" charset="0"/>
              </a:rPr>
              <a:t>hiếu</a:t>
            </a:r>
            <a:r>
              <a:rPr lang="en-US" sz="2600" b="1" dirty="0">
                <a:solidFill>
                  <a:srgbClr val="0C0904"/>
                </a:solidFill>
                <a:latin typeface="Times New Roman" panose="02020603050405020304" pitchFamily="18" charset="0"/>
                <a:cs typeface="Times New Roman" panose="02020603050405020304" pitchFamily="18" charset="0"/>
              </a:rPr>
              <a:t> </a:t>
            </a:r>
            <a:r>
              <a:rPr lang="en-US" sz="2600" b="1" dirty="0" err="1" smtClean="0">
                <a:solidFill>
                  <a:srgbClr val="0C0904"/>
                </a:solidFill>
                <a:latin typeface="Times New Roman" panose="02020603050405020304" pitchFamily="18" charset="0"/>
                <a:cs typeface="Times New Roman" panose="02020603050405020304" pitchFamily="18" charset="0"/>
              </a:rPr>
              <a:t>học</a:t>
            </a:r>
            <a:r>
              <a:rPr lang="en-US" sz="2600" b="1" dirty="0" smtClean="0">
                <a:solidFill>
                  <a:srgbClr val="0C0904"/>
                </a:solidFill>
                <a:latin typeface="Times New Roman" panose="02020603050405020304" pitchFamily="18" charset="0"/>
                <a:cs typeface="Times New Roman" panose="02020603050405020304" pitchFamily="18" charset="0"/>
              </a:rPr>
              <a:t>.</a:t>
            </a:r>
          </a:p>
          <a:p>
            <a:pPr indent="508000" algn="just" defTabSz="406400" fontAlgn="base">
              <a:lnSpc>
                <a:spcPct val="150000"/>
              </a:lnSpc>
              <a:spcBef>
                <a:spcPct val="0"/>
              </a:spcBef>
              <a:spcAft>
                <a:spcPct val="0"/>
              </a:spcAft>
              <a:buFontTx/>
              <a:buChar char="-"/>
              <a:defRPr/>
            </a:pPr>
            <a:r>
              <a:rPr lang="en-US" sz="2600" b="1" dirty="0" err="1" smtClean="0">
                <a:solidFill>
                  <a:srgbClr val="0C0904"/>
                </a:solidFill>
                <a:latin typeface="Times New Roman" panose="02020603050405020304" pitchFamily="18" charset="0"/>
                <a:cs typeface="Times New Roman" panose="02020603050405020304" pitchFamily="18" charset="0"/>
              </a:rPr>
              <a:t>Triết</a:t>
            </a:r>
            <a:r>
              <a:rPr lang="en-US" sz="2600" b="1" dirty="0" smtClean="0">
                <a:solidFill>
                  <a:srgbClr val="0C0904"/>
                </a:solidFill>
                <a:latin typeface="Times New Roman" panose="02020603050405020304" pitchFamily="18" charset="0"/>
                <a:cs typeface="Times New Roman" panose="02020603050405020304" pitchFamily="18" charset="0"/>
              </a:rPr>
              <a:t> </a:t>
            </a:r>
            <a:r>
              <a:rPr lang="en-US" sz="2600" b="1" dirty="0" err="1">
                <a:solidFill>
                  <a:srgbClr val="0C0904"/>
                </a:solidFill>
                <a:latin typeface="Times New Roman" panose="02020603050405020304" pitchFamily="18" charset="0"/>
                <a:cs typeface="Times New Roman" panose="02020603050405020304" pitchFamily="18" charset="0"/>
              </a:rPr>
              <a:t>lý</a:t>
            </a:r>
            <a:r>
              <a:rPr lang="en-US" sz="2600" b="1" dirty="0">
                <a:solidFill>
                  <a:srgbClr val="0C0904"/>
                </a:solidFill>
                <a:latin typeface="Times New Roman" panose="02020603050405020304" pitchFamily="18" charset="0"/>
                <a:cs typeface="Times New Roman" panose="02020603050405020304" pitchFamily="18" charset="0"/>
              </a:rPr>
              <a:t> </a:t>
            </a:r>
            <a:r>
              <a:rPr lang="en-US" sz="2600" b="1" dirty="0" err="1">
                <a:solidFill>
                  <a:srgbClr val="0C0904"/>
                </a:solidFill>
                <a:latin typeface="Times New Roman" panose="02020603050405020304" pitchFamily="18" charset="0"/>
                <a:cs typeface="Times New Roman" panose="02020603050405020304" pitchFamily="18" charset="0"/>
              </a:rPr>
              <a:t>hành</a:t>
            </a:r>
            <a:r>
              <a:rPr lang="en-US" sz="2600" b="1" dirty="0">
                <a:solidFill>
                  <a:srgbClr val="0C0904"/>
                </a:solidFill>
                <a:latin typeface="Times New Roman" panose="02020603050405020304" pitchFamily="18" charset="0"/>
                <a:cs typeface="Times New Roman" panose="02020603050405020304" pitchFamily="18" charset="0"/>
              </a:rPr>
              <a:t> </a:t>
            </a:r>
            <a:r>
              <a:rPr lang="en-US" sz="2600" b="1" dirty="0" err="1">
                <a:solidFill>
                  <a:srgbClr val="0C0904"/>
                </a:solidFill>
                <a:latin typeface="Times New Roman" panose="02020603050405020304" pitchFamily="18" charset="0"/>
                <a:cs typeface="Times New Roman" panose="02020603050405020304" pitchFamily="18" charset="0"/>
              </a:rPr>
              <a:t>động</a:t>
            </a:r>
            <a:r>
              <a:rPr lang="en-US" sz="2600" b="1" dirty="0">
                <a:solidFill>
                  <a:srgbClr val="0C0904"/>
                </a:solidFill>
                <a:latin typeface="Times New Roman" panose="02020603050405020304" pitchFamily="18" charset="0"/>
                <a:cs typeface="Times New Roman" panose="02020603050405020304" pitchFamily="18" charset="0"/>
              </a:rPr>
              <a:t>, </a:t>
            </a:r>
            <a:r>
              <a:rPr lang="en-US" sz="2600" b="1" dirty="0" err="1">
                <a:solidFill>
                  <a:srgbClr val="0C0904"/>
                </a:solidFill>
                <a:latin typeface="Times New Roman" panose="02020603050405020304" pitchFamily="18" charset="0"/>
                <a:cs typeface="Times New Roman" panose="02020603050405020304" pitchFamily="18" charset="0"/>
              </a:rPr>
              <a:t>tư</a:t>
            </a:r>
            <a:r>
              <a:rPr lang="en-US" sz="2600" b="1" dirty="0">
                <a:solidFill>
                  <a:srgbClr val="0C0904"/>
                </a:solidFill>
                <a:latin typeface="Times New Roman" panose="02020603050405020304" pitchFamily="18" charset="0"/>
                <a:cs typeface="Times New Roman" panose="02020603050405020304" pitchFamily="18" charset="0"/>
              </a:rPr>
              <a:t> </a:t>
            </a:r>
            <a:r>
              <a:rPr lang="en-US" sz="2600" b="1" dirty="0" err="1">
                <a:solidFill>
                  <a:srgbClr val="0C0904"/>
                </a:solidFill>
                <a:latin typeface="Times New Roman" panose="02020603050405020304" pitchFamily="18" charset="0"/>
                <a:cs typeface="Times New Roman" panose="02020603050405020304" pitchFamily="18" charset="0"/>
              </a:rPr>
              <a:t>tưởng</a:t>
            </a:r>
            <a:r>
              <a:rPr lang="en-US" sz="2600" b="1" dirty="0">
                <a:solidFill>
                  <a:srgbClr val="0C0904"/>
                </a:solidFill>
                <a:latin typeface="Times New Roman" panose="02020603050405020304" pitchFamily="18" charset="0"/>
                <a:cs typeface="Times New Roman" panose="02020603050405020304" pitchFamily="18" charset="0"/>
              </a:rPr>
              <a:t> </a:t>
            </a:r>
            <a:r>
              <a:rPr lang="en-US" sz="2600" b="1" dirty="0" err="1">
                <a:solidFill>
                  <a:srgbClr val="0C0904"/>
                </a:solidFill>
                <a:latin typeface="Times New Roman" panose="02020603050405020304" pitchFamily="18" charset="0"/>
                <a:cs typeface="Times New Roman" panose="02020603050405020304" pitchFamily="18" charset="0"/>
              </a:rPr>
              <a:t>nhập</a:t>
            </a:r>
            <a:r>
              <a:rPr lang="en-US" sz="2600" b="1" dirty="0">
                <a:solidFill>
                  <a:srgbClr val="0C0904"/>
                </a:solidFill>
                <a:latin typeface="Times New Roman" panose="02020603050405020304" pitchFamily="18" charset="0"/>
                <a:cs typeface="Times New Roman" panose="02020603050405020304" pitchFamily="18" charset="0"/>
              </a:rPr>
              <a:t> </a:t>
            </a:r>
            <a:r>
              <a:rPr lang="en-US" sz="2600" b="1" dirty="0" err="1">
                <a:solidFill>
                  <a:srgbClr val="0C0904"/>
                </a:solidFill>
                <a:latin typeface="Times New Roman" panose="02020603050405020304" pitchFamily="18" charset="0"/>
                <a:cs typeface="Times New Roman" panose="02020603050405020304" pitchFamily="18" charset="0"/>
              </a:rPr>
              <a:t>thế</a:t>
            </a:r>
            <a:r>
              <a:rPr lang="en-US" sz="2600" b="1" dirty="0">
                <a:solidFill>
                  <a:srgbClr val="0C0904"/>
                </a:solidFill>
                <a:latin typeface="Times New Roman" panose="02020603050405020304" pitchFamily="18" charset="0"/>
                <a:cs typeface="Times New Roman" panose="02020603050405020304" pitchFamily="18" charset="0"/>
              </a:rPr>
              <a:t>, </a:t>
            </a:r>
            <a:r>
              <a:rPr lang="en-US" sz="2600" b="1" dirty="0" err="1">
                <a:solidFill>
                  <a:srgbClr val="0C0904"/>
                </a:solidFill>
                <a:latin typeface="Times New Roman" panose="02020603050405020304" pitchFamily="18" charset="0"/>
                <a:cs typeface="Times New Roman" panose="02020603050405020304" pitchFamily="18" charset="0"/>
              </a:rPr>
              <a:t>hành</a:t>
            </a:r>
            <a:r>
              <a:rPr lang="en-US" sz="2600" b="1" dirty="0">
                <a:solidFill>
                  <a:srgbClr val="0C0904"/>
                </a:solidFill>
                <a:latin typeface="Times New Roman" panose="02020603050405020304" pitchFamily="18" charset="0"/>
                <a:cs typeface="Times New Roman" panose="02020603050405020304" pitchFamily="18" charset="0"/>
              </a:rPr>
              <a:t> </a:t>
            </a:r>
            <a:r>
              <a:rPr lang="en-US" sz="2600" b="1" dirty="0" err="1">
                <a:solidFill>
                  <a:srgbClr val="0C0904"/>
                </a:solidFill>
                <a:latin typeface="Times New Roman" panose="02020603050405020304" pitchFamily="18" charset="0"/>
                <a:cs typeface="Times New Roman" panose="02020603050405020304" pitchFamily="18" charset="0"/>
              </a:rPr>
              <a:t>đạo</a:t>
            </a:r>
            <a:r>
              <a:rPr lang="en-US" sz="2600" b="1" dirty="0">
                <a:solidFill>
                  <a:srgbClr val="0C0904"/>
                </a:solidFill>
                <a:latin typeface="Times New Roman" panose="02020603050405020304" pitchFamily="18" charset="0"/>
                <a:cs typeface="Times New Roman" panose="02020603050405020304" pitchFamily="18" charset="0"/>
              </a:rPr>
              <a:t> </a:t>
            </a:r>
            <a:r>
              <a:rPr lang="en-US" sz="2600" b="1" dirty="0" err="1">
                <a:solidFill>
                  <a:srgbClr val="0C0904"/>
                </a:solidFill>
                <a:latin typeface="Times New Roman" panose="02020603050405020304" pitchFamily="18" charset="0"/>
                <a:cs typeface="Times New Roman" panose="02020603050405020304" pitchFamily="18" charset="0"/>
              </a:rPr>
              <a:t>giúp</a:t>
            </a:r>
            <a:r>
              <a:rPr lang="en-US" sz="2600" b="1" dirty="0">
                <a:solidFill>
                  <a:srgbClr val="0C0904"/>
                </a:solidFill>
                <a:latin typeface="Times New Roman" panose="02020603050405020304" pitchFamily="18" charset="0"/>
                <a:cs typeface="Times New Roman" panose="02020603050405020304" pitchFamily="18" charset="0"/>
              </a:rPr>
              <a:t> </a:t>
            </a:r>
            <a:r>
              <a:rPr lang="en-US" sz="2600" b="1" dirty="0" err="1">
                <a:solidFill>
                  <a:srgbClr val="0C0904"/>
                </a:solidFill>
                <a:latin typeface="Times New Roman" panose="02020603050405020304" pitchFamily="18" charset="0"/>
                <a:cs typeface="Times New Roman" panose="02020603050405020304" pitchFamily="18" charset="0"/>
              </a:rPr>
              <a:t>đời</a:t>
            </a:r>
            <a:r>
              <a:rPr lang="en-US" sz="2600" b="1" dirty="0">
                <a:solidFill>
                  <a:srgbClr val="0C0904"/>
                </a:solidFill>
                <a:latin typeface="Times New Roman" panose="02020603050405020304" pitchFamily="18" charset="0"/>
                <a:cs typeface="Times New Roman" panose="02020603050405020304" pitchFamily="18" charset="0"/>
              </a:rPr>
              <a:t>, </a:t>
            </a:r>
            <a:r>
              <a:rPr lang="en-US" sz="2600" b="1" dirty="0" err="1">
                <a:solidFill>
                  <a:srgbClr val="0C0904"/>
                </a:solidFill>
                <a:latin typeface="Times New Roman" panose="02020603050405020304" pitchFamily="18" charset="0"/>
                <a:cs typeface="Times New Roman" panose="02020603050405020304" pitchFamily="18" charset="0"/>
              </a:rPr>
              <a:t>ước</a:t>
            </a:r>
            <a:r>
              <a:rPr lang="en-US" sz="2600" b="1" dirty="0">
                <a:solidFill>
                  <a:srgbClr val="0C0904"/>
                </a:solidFill>
                <a:latin typeface="Times New Roman" panose="02020603050405020304" pitchFamily="18" charset="0"/>
                <a:cs typeface="Times New Roman" panose="02020603050405020304" pitchFamily="18" charset="0"/>
              </a:rPr>
              <a:t> </a:t>
            </a:r>
            <a:r>
              <a:rPr lang="en-US" sz="2600" b="1" dirty="0" err="1">
                <a:solidFill>
                  <a:srgbClr val="0C0904"/>
                </a:solidFill>
                <a:latin typeface="Times New Roman" panose="02020603050405020304" pitchFamily="18" charset="0"/>
                <a:cs typeface="Times New Roman" panose="02020603050405020304" pitchFamily="18" charset="0"/>
              </a:rPr>
              <a:t>vọng</a:t>
            </a:r>
            <a:r>
              <a:rPr lang="en-US" sz="2600" b="1" dirty="0">
                <a:solidFill>
                  <a:srgbClr val="0C0904"/>
                </a:solidFill>
                <a:latin typeface="Times New Roman" panose="02020603050405020304" pitchFamily="18" charset="0"/>
                <a:cs typeface="Times New Roman" panose="02020603050405020304" pitchFamily="18" charset="0"/>
              </a:rPr>
              <a:t> về </a:t>
            </a:r>
            <a:r>
              <a:rPr lang="en-US" sz="2600" b="1" dirty="0" err="1">
                <a:solidFill>
                  <a:srgbClr val="0C0904"/>
                </a:solidFill>
                <a:latin typeface="Times New Roman" panose="02020603050405020304" pitchFamily="18" charset="0"/>
                <a:cs typeface="Times New Roman" panose="02020603050405020304" pitchFamily="18" charset="0"/>
              </a:rPr>
              <a:t>một</a:t>
            </a:r>
            <a:r>
              <a:rPr lang="en-US" sz="2600" b="1" dirty="0">
                <a:solidFill>
                  <a:srgbClr val="0C0904"/>
                </a:solidFill>
                <a:latin typeface="Times New Roman" panose="02020603050405020304" pitchFamily="18" charset="0"/>
                <a:cs typeface="Times New Roman" panose="02020603050405020304" pitchFamily="18" charset="0"/>
              </a:rPr>
              <a:t> </a:t>
            </a:r>
            <a:r>
              <a:rPr lang="en-US" sz="2600" b="1" dirty="0" err="1">
                <a:solidFill>
                  <a:srgbClr val="0C0904"/>
                </a:solidFill>
                <a:latin typeface="Times New Roman" panose="02020603050405020304" pitchFamily="18" charset="0"/>
                <a:cs typeface="Times New Roman" panose="02020603050405020304" pitchFamily="18" charset="0"/>
              </a:rPr>
              <a:t>xã</a:t>
            </a:r>
            <a:r>
              <a:rPr lang="en-US" sz="2600" b="1" dirty="0">
                <a:solidFill>
                  <a:srgbClr val="0C0904"/>
                </a:solidFill>
                <a:latin typeface="Times New Roman" panose="02020603050405020304" pitchFamily="18" charset="0"/>
                <a:cs typeface="Times New Roman" panose="02020603050405020304" pitchFamily="18" charset="0"/>
              </a:rPr>
              <a:t> </a:t>
            </a:r>
            <a:r>
              <a:rPr lang="en-US" sz="2600" b="1" dirty="0" err="1">
                <a:solidFill>
                  <a:srgbClr val="0C0904"/>
                </a:solidFill>
                <a:latin typeface="Times New Roman" panose="02020603050405020304" pitchFamily="18" charset="0"/>
                <a:cs typeface="Times New Roman" panose="02020603050405020304" pitchFamily="18" charset="0"/>
              </a:rPr>
              <a:t>hội</a:t>
            </a:r>
            <a:r>
              <a:rPr lang="en-US" sz="2600" b="1" dirty="0">
                <a:solidFill>
                  <a:srgbClr val="0C0904"/>
                </a:solidFill>
                <a:latin typeface="Times New Roman" panose="02020603050405020304" pitchFamily="18" charset="0"/>
                <a:cs typeface="Times New Roman" panose="02020603050405020304" pitchFamily="18" charset="0"/>
              </a:rPr>
              <a:t> an </a:t>
            </a:r>
            <a:r>
              <a:rPr lang="en-US" sz="2600" b="1" dirty="0" err="1">
                <a:solidFill>
                  <a:srgbClr val="0C0904"/>
                </a:solidFill>
                <a:latin typeface="Times New Roman" panose="02020603050405020304" pitchFamily="18" charset="0"/>
                <a:cs typeface="Times New Roman" panose="02020603050405020304" pitchFamily="18" charset="0"/>
              </a:rPr>
              <a:t>bình</a:t>
            </a:r>
            <a:r>
              <a:rPr lang="en-US" sz="2600" b="1" dirty="0">
                <a:solidFill>
                  <a:srgbClr val="0C0904"/>
                </a:solidFill>
                <a:latin typeface="Times New Roman" panose="02020603050405020304" pitchFamily="18" charset="0"/>
                <a:cs typeface="Times New Roman" panose="02020603050405020304" pitchFamily="18" charset="0"/>
              </a:rPr>
              <a:t>, </a:t>
            </a:r>
            <a:r>
              <a:rPr lang="en-US" sz="2600" b="1" dirty="0" err="1">
                <a:solidFill>
                  <a:srgbClr val="0C0904"/>
                </a:solidFill>
                <a:latin typeface="Times New Roman" panose="02020603050405020304" pitchFamily="18" charset="0"/>
                <a:cs typeface="Times New Roman" panose="02020603050405020304" pitchFamily="18" charset="0"/>
              </a:rPr>
              <a:t>hoà</a:t>
            </a:r>
            <a:r>
              <a:rPr lang="en-US" sz="2600" b="1" dirty="0">
                <a:solidFill>
                  <a:srgbClr val="0C0904"/>
                </a:solidFill>
                <a:latin typeface="Times New Roman" panose="02020603050405020304" pitchFamily="18" charset="0"/>
                <a:cs typeface="Times New Roman" panose="02020603050405020304" pitchFamily="18" charset="0"/>
              </a:rPr>
              <a:t> </a:t>
            </a:r>
            <a:r>
              <a:rPr lang="en-US" sz="2600" b="1" dirty="0" err="1">
                <a:solidFill>
                  <a:srgbClr val="0C0904"/>
                </a:solidFill>
                <a:latin typeface="Times New Roman" panose="02020603050405020304" pitchFamily="18" charset="0"/>
                <a:cs typeface="Times New Roman" panose="02020603050405020304" pitchFamily="18" charset="0"/>
              </a:rPr>
              <a:t>bình</a:t>
            </a:r>
            <a:r>
              <a:rPr lang="en-US" sz="2600" b="1" dirty="0">
                <a:solidFill>
                  <a:srgbClr val="0C0904"/>
                </a:solidFill>
                <a:latin typeface="Times New Roman" panose="02020603050405020304" pitchFamily="18" charset="0"/>
                <a:cs typeface="Times New Roman" panose="02020603050405020304" pitchFamily="18" charset="0"/>
              </a:rPr>
              <a:t>, </a:t>
            </a:r>
            <a:r>
              <a:rPr lang="en-US" sz="2600" b="1" dirty="0" err="1">
                <a:solidFill>
                  <a:srgbClr val="0C0904"/>
                </a:solidFill>
                <a:latin typeface="Times New Roman" panose="02020603050405020304" pitchFamily="18" charset="0"/>
                <a:cs typeface="Times New Roman" panose="02020603050405020304" pitchFamily="18" charset="0"/>
              </a:rPr>
              <a:t>thế</a:t>
            </a:r>
            <a:r>
              <a:rPr lang="en-US" sz="2600" b="1" dirty="0">
                <a:solidFill>
                  <a:srgbClr val="0C0904"/>
                </a:solidFill>
                <a:latin typeface="Times New Roman" panose="02020603050405020304" pitchFamily="18" charset="0"/>
                <a:cs typeface="Times New Roman" panose="02020603050405020304" pitchFamily="18" charset="0"/>
              </a:rPr>
              <a:t> </a:t>
            </a:r>
            <a:r>
              <a:rPr lang="en-US" sz="2600" b="1" dirty="0" err="1">
                <a:solidFill>
                  <a:srgbClr val="0C0904"/>
                </a:solidFill>
                <a:latin typeface="Times New Roman" panose="02020603050405020304" pitchFamily="18" charset="0"/>
                <a:cs typeface="Times New Roman" panose="02020603050405020304" pitchFamily="18" charset="0"/>
              </a:rPr>
              <a:t>giới</a:t>
            </a:r>
            <a:r>
              <a:rPr lang="en-US" sz="2600" b="1" dirty="0">
                <a:solidFill>
                  <a:srgbClr val="0C0904"/>
                </a:solidFill>
                <a:latin typeface="Times New Roman" panose="02020603050405020304" pitchFamily="18" charset="0"/>
                <a:cs typeface="Times New Roman" panose="02020603050405020304" pitchFamily="18" charset="0"/>
              </a:rPr>
              <a:t> </a:t>
            </a:r>
            <a:r>
              <a:rPr lang="en-US" sz="2600" b="1" dirty="0" err="1">
                <a:solidFill>
                  <a:srgbClr val="0C0904"/>
                </a:solidFill>
                <a:latin typeface="Times New Roman" panose="02020603050405020304" pitchFamily="18" charset="0"/>
                <a:cs typeface="Times New Roman" panose="02020603050405020304" pitchFamily="18" charset="0"/>
              </a:rPr>
              <a:t>đại</a:t>
            </a:r>
            <a:r>
              <a:rPr lang="en-US" sz="2600" b="1" dirty="0">
                <a:solidFill>
                  <a:srgbClr val="0C0904"/>
                </a:solidFill>
                <a:latin typeface="Times New Roman" panose="02020603050405020304" pitchFamily="18" charset="0"/>
                <a:cs typeface="Times New Roman" panose="02020603050405020304" pitchFamily="18" charset="0"/>
              </a:rPr>
              <a:t> </a:t>
            </a:r>
            <a:r>
              <a:rPr lang="en-US" sz="2600" b="1" dirty="0" err="1">
                <a:solidFill>
                  <a:srgbClr val="0C0904"/>
                </a:solidFill>
                <a:latin typeface="Times New Roman" panose="02020603050405020304" pitchFamily="18" charset="0"/>
                <a:cs typeface="Times New Roman" panose="02020603050405020304" pitchFamily="18" charset="0"/>
              </a:rPr>
              <a:t>đồng</a:t>
            </a:r>
            <a:r>
              <a:rPr lang="en-US" sz="2600" b="1" dirty="0">
                <a:solidFill>
                  <a:srgbClr val="0C0904"/>
                </a:solidFill>
                <a:latin typeface="Times New Roman" panose="02020603050405020304" pitchFamily="18" charset="0"/>
                <a:cs typeface="Times New Roman" panose="02020603050405020304" pitchFamily="18" charset="0"/>
              </a:rPr>
              <a:t>; </a:t>
            </a:r>
            <a:r>
              <a:rPr lang="en-US" sz="2600" b="1" dirty="0" err="1">
                <a:solidFill>
                  <a:srgbClr val="0C0904"/>
                </a:solidFill>
                <a:latin typeface="Times New Roman" panose="02020603050405020304" pitchFamily="18" charset="0"/>
                <a:cs typeface="Times New Roman" panose="02020603050405020304" pitchFamily="18" charset="0"/>
              </a:rPr>
              <a:t>triết</a:t>
            </a:r>
            <a:r>
              <a:rPr lang="en-US" sz="2600" b="1" dirty="0">
                <a:solidFill>
                  <a:srgbClr val="0C0904"/>
                </a:solidFill>
                <a:latin typeface="Times New Roman" panose="02020603050405020304" pitchFamily="18" charset="0"/>
                <a:cs typeface="Times New Roman" panose="02020603050405020304" pitchFamily="18" charset="0"/>
              </a:rPr>
              <a:t> </a:t>
            </a:r>
            <a:r>
              <a:rPr lang="en-US" sz="2600" b="1" dirty="0" err="1">
                <a:solidFill>
                  <a:srgbClr val="0C0904"/>
                </a:solidFill>
                <a:latin typeface="Times New Roman" panose="02020603050405020304" pitchFamily="18" charset="0"/>
                <a:cs typeface="Times New Roman" panose="02020603050405020304" pitchFamily="18" charset="0"/>
              </a:rPr>
              <a:t>lý</a:t>
            </a:r>
            <a:r>
              <a:rPr lang="en-US" sz="2600" b="1" dirty="0">
                <a:solidFill>
                  <a:srgbClr val="0C0904"/>
                </a:solidFill>
                <a:latin typeface="Times New Roman" panose="02020603050405020304" pitchFamily="18" charset="0"/>
                <a:cs typeface="Times New Roman" panose="02020603050405020304" pitchFamily="18" charset="0"/>
              </a:rPr>
              <a:t> </a:t>
            </a:r>
            <a:r>
              <a:rPr lang="en-US" sz="2600" b="1" dirty="0" err="1">
                <a:solidFill>
                  <a:srgbClr val="0C0904"/>
                </a:solidFill>
                <a:latin typeface="Times New Roman" panose="02020603050405020304" pitchFamily="18" charset="0"/>
                <a:cs typeface="Times New Roman" panose="02020603050405020304" pitchFamily="18" charset="0"/>
              </a:rPr>
              <a:t>nhân</a:t>
            </a:r>
            <a:r>
              <a:rPr lang="en-US" sz="2600" b="1" dirty="0">
                <a:solidFill>
                  <a:srgbClr val="0C0904"/>
                </a:solidFill>
                <a:latin typeface="Times New Roman" panose="02020603050405020304" pitchFamily="18" charset="0"/>
                <a:cs typeface="Times New Roman" panose="02020603050405020304" pitchFamily="18" charset="0"/>
              </a:rPr>
              <a:t> </a:t>
            </a:r>
            <a:r>
              <a:rPr lang="en-US" sz="2600" b="1" dirty="0" err="1">
                <a:solidFill>
                  <a:srgbClr val="0C0904"/>
                </a:solidFill>
                <a:latin typeface="Times New Roman" panose="02020603050405020304" pitchFamily="18" charset="0"/>
                <a:cs typeface="Times New Roman" panose="02020603050405020304" pitchFamily="18" charset="0"/>
              </a:rPr>
              <a:t>sinh</a:t>
            </a:r>
            <a:r>
              <a:rPr lang="en-US" sz="2600" b="1" dirty="0">
                <a:solidFill>
                  <a:srgbClr val="0C0904"/>
                </a:solidFill>
                <a:latin typeface="Times New Roman" panose="02020603050405020304" pitchFamily="18" charset="0"/>
                <a:cs typeface="Times New Roman" panose="02020603050405020304" pitchFamily="18" charset="0"/>
              </a:rPr>
              <a:t>, </a:t>
            </a:r>
            <a:r>
              <a:rPr lang="en-US" sz="2600" b="1" dirty="0" err="1">
                <a:solidFill>
                  <a:srgbClr val="0C0904"/>
                </a:solidFill>
                <a:latin typeface="Times New Roman" panose="02020603050405020304" pitchFamily="18" charset="0"/>
                <a:cs typeface="Times New Roman" panose="02020603050405020304" pitchFamily="18" charset="0"/>
              </a:rPr>
              <a:t>tu</a:t>
            </a:r>
            <a:r>
              <a:rPr lang="en-US" sz="2600" b="1" dirty="0">
                <a:solidFill>
                  <a:srgbClr val="0C0904"/>
                </a:solidFill>
                <a:latin typeface="Times New Roman" panose="02020603050405020304" pitchFamily="18" charset="0"/>
                <a:cs typeface="Times New Roman" panose="02020603050405020304" pitchFamily="18" charset="0"/>
              </a:rPr>
              <a:t> </a:t>
            </a:r>
            <a:r>
              <a:rPr lang="en-US" sz="2600" b="1" dirty="0" err="1">
                <a:solidFill>
                  <a:srgbClr val="0C0904"/>
                </a:solidFill>
                <a:latin typeface="Times New Roman" panose="02020603050405020304" pitchFamily="18" charset="0"/>
                <a:cs typeface="Times New Roman" panose="02020603050405020304" pitchFamily="18" charset="0"/>
              </a:rPr>
              <a:t>thân</a:t>
            </a:r>
            <a:r>
              <a:rPr lang="en-US" sz="2600" b="1" dirty="0">
                <a:solidFill>
                  <a:srgbClr val="0C0904"/>
                </a:solidFill>
                <a:latin typeface="Times New Roman" panose="02020603050405020304" pitchFamily="18" charset="0"/>
                <a:cs typeface="Times New Roman" panose="02020603050405020304" pitchFamily="18" charset="0"/>
              </a:rPr>
              <a:t> </a:t>
            </a:r>
            <a:r>
              <a:rPr lang="en-US" sz="2600" b="1" dirty="0" err="1">
                <a:solidFill>
                  <a:srgbClr val="0C0904"/>
                </a:solidFill>
                <a:latin typeface="Times New Roman" panose="02020603050405020304" pitchFamily="18" charset="0"/>
                <a:cs typeface="Times New Roman" panose="02020603050405020304" pitchFamily="18" charset="0"/>
              </a:rPr>
              <a:t>dưỡng</a:t>
            </a:r>
            <a:r>
              <a:rPr lang="en-US" sz="2600" b="1" dirty="0">
                <a:solidFill>
                  <a:srgbClr val="0C0904"/>
                </a:solidFill>
                <a:latin typeface="Times New Roman" panose="02020603050405020304" pitchFamily="18" charset="0"/>
                <a:cs typeface="Times New Roman" panose="02020603050405020304" pitchFamily="18" charset="0"/>
              </a:rPr>
              <a:t> </a:t>
            </a:r>
            <a:r>
              <a:rPr lang="en-US" sz="2600" b="1" dirty="0" err="1">
                <a:solidFill>
                  <a:srgbClr val="0C0904"/>
                </a:solidFill>
                <a:latin typeface="Times New Roman" panose="02020603050405020304" pitchFamily="18" charset="0"/>
                <a:cs typeface="Times New Roman" panose="02020603050405020304" pitchFamily="18" charset="0"/>
              </a:rPr>
              <a:t>tính</a:t>
            </a:r>
            <a:r>
              <a:rPr lang="en-US" sz="2600" b="1" dirty="0">
                <a:solidFill>
                  <a:srgbClr val="0C0904"/>
                </a:solidFill>
                <a:latin typeface="Times New Roman" panose="02020603050405020304" pitchFamily="18" charset="0"/>
                <a:cs typeface="Times New Roman" panose="02020603050405020304" pitchFamily="18" charset="0"/>
              </a:rPr>
              <a:t>…</a:t>
            </a:r>
          </a:p>
          <a:p>
            <a:pPr indent="508000" algn="just" defTabSz="406400" fontAlgn="base">
              <a:lnSpc>
                <a:spcPct val="150000"/>
              </a:lnSpc>
              <a:spcBef>
                <a:spcPct val="0"/>
              </a:spcBef>
              <a:spcAft>
                <a:spcPct val="0"/>
              </a:spcAft>
              <a:defRPr/>
            </a:pPr>
            <a:r>
              <a:rPr lang="en-US" sz="2600" b="1" dirty="0" err="1" smtClean="0">
                <a:solidFill>
                  <a:srgbClr val="0C0904"/>
                </a:solidFill>
                <a:latin typeface="Times New Roman" panose="02020603050405020304" pitchFamily="18" charset="0"/>
                <a:cs typeface="Times New Roman" panose="02020603050405020304" pitchFamily="18" charset="0"/>
              </a:rPr>
              <a:t>Bỏ</a:t>
            </a:r>
            <a:r>
              <a:rPr lang="en-US" sz="2600" b="1" dirty="0" smtClean="0">
                <a:solidFill>
                  <a:srgbClr val="0C0904"/>
                </a:solidFill>
                <a:latin typeface="Times New Roman" panose="02020603050405020304" pitchFamily="18" charset="0"/>
                <a:cs typeface="Times New Roman" panose="02020603050405020304" pitchFamily="18" charset="0"/>
              </a:rPr>
              <a:t> </a:t>
            </a:r>
            <a:r>
              <a:rPr lang="en-US" sz="2600" b="1" dirty="0" err="1" smtClean="0">
                <a:solidFill>
                  <a:srgbClr val="0C0904"/>
                </a:solidFill>
                <a:latin typeface="Times New Roman" panose="02020603050405020304" pitchFamily="18" charset="0"/>
                <a:cs typeface="Times New Roman" panose="02020603050405020304" pitchFamily="18" charset="0"/>
              </a:rPr>
              <a:t>đi</a:t>
            </a:r>
            <a:r>
              <a:rPr lang="en-US" sz="2600" b="1" dirty="0" smtClean="0">
                <a:solidFill>
                  <a:srgbClr val="0C0904"/>
                </a:solidFill>
                <a:latin typeface="Times New Roman" panose="02020603050405020304" pitchFamily="18" charset="0"/>
                <a:cs typeface="Times New Roman" panose="02020603050405020304" pitchFamily="18" charset="0"/>
              </a:rPr>
              <a:t> </a:t>
            </a:r>
            <a:r>
              <a:rPr lang="en-US" sz="2600" b="1" dirty="0" err="1" smtClean="0">
                <a:solidFill>
                  <a:srgbClr val="0C0904"/>
                </a:solidFill>
                <a:latin typeface="Times New Roman" panose="02020603050405020304" pitchFamily="18" charset="0"/>
                <a:cs typeface="Times New Roman" panose="02020603050405020304" pitchFamily="18" charset="0"/>
              </a:rPr>
              <a:t>mặt</a:t>
            </a:r>
            <a:r>
              <a:rPr lang="en-US" sz="2600" b="1" dirty="0" smtClean="0">
                <a:solidFill>
                  <a:srgbClr val="0C0904"/>
                </a:solidFill>
                <a:latin typeface="Times New Roman" panose="02020603050405020304" pitchFamily="18" charset="0"/>
                <a:cs typeface="Times New Roman" panose="02020603050405020304" pitchFamily="18" charset="0"/>
              </a:rPr>
              <a:t> </a:t>
            </a:r>
            <a:r>
              <a:rPr lang="en-US" sz="2600" b="1" dirty="0" err="1">
                <a:solidFill>
                  <a:srgbClr val="0C0904"/>
                </a:solidFill>
                <a:latin typeface="Times New Roman" panose="02020603050405020304" pitchFamily="18" charset="0"/>
                <a:cs typeface="Times New Roman" panose="02020603050405020304" pitchFamily="18" charset="0"/>
              </a:rPr>
              <a:t>hạn</a:t>
            </a:r>
            <a:r>
              <a:rPr lang="en-US" sz="2600" b="1" dirty="0">
                <a:solidFill>
                  <a:srgbClr val="0C0904"/>
                </a:solidFill>
                <a:latin typeface="Times New Roman" panose="02020603050405020304" pitchFamily="18" charset="0"/>
                <a:cs typeface="Times New Roman" panose="02020603050405020304" pitchFamily="18" charset="0"/>
              </a:rPr>
              <a:t> </a:t>
            </a:r>
            <a:r>
              <a:rPr lang="en-US" sz="2600" b="1" dirty="0" err="1">
                <a:solidFill>
                  <a:srgbClr val="0C0904"/>
                </a:solidFill>
                <a:latin typeface="Times New Roman" panose="02020603050405020304" pitchFamily="18" charset="0"/>
                <a:cs typeface="Times New Roman" panose="02020603050405020304" pitchFamily="18" charset="0"/>
              </a:rPr>
              <a:t>chế</a:t>
            </a:r>
            <a:r>
              <a:rPr lang="en-US" sz="2600" b="1" dirty="0">
                <a:solidFill>
                  <a:srgbClr val="0C0904"/>
                </a:solidFill>
                <a:latin typeface="Times New Roman" panose="02020603050405020304" pitchFamily="18" charset="0"/>
                <a:cs typeface="Times New Roman" panose="02020603050405020304" pitchFamily="18" charset="0"/>
              </a:rPr>
              <a:t>: </a:t>
            </a:r>
            <a:r>
              <a:rPr lang="en-US" sz="2600" b="1" dirty="0" err="1">
                <a:solidFill>
                  <a:srgbClr val="0C0904"/>
                </a:solidFill>
                <a:latin typeface="Times New Roman" panose="02020603050405020304" pitchFamily="18" charset="0"/>
                <a:cs typeface="Times New Roman" panose="02020603050405020304" pitchFamily="18" charset="0"/>
              </a:rPr>
              <a:t>tư</a:t>
            </a:r>
            <a:r>
              <a:rPr lang="en-US" sz="2600" b="1" dirty="0">
                <a:solidFill>
                  <a:srgbClr val="0C0904"/>
                </a:solidFill>
                <a:latin typeface="Times New Roman" panose="02020603050405020304" pitchFamily="18" charset="0"/>
                <a:cs typeface="Times New Roman" panose="02020603050405020304" pitchFamily="18" charset="0"/>
              </a:rPr>
              <a:t> </a:t>
            </a:r>
            <a:r>
              <a:rPr lang="en-US" sz="2600" b="1" dirty="0" err="1">
                <a:solidFill>
                  <a:srgbClr val="0C0904"/>
                </a:solidFill>
                <a:latin typeface="Times New Roman" panose="02020603050405020304" pitchFamily="18" charset="0"/>
                <a:cs typeface="Times New Roman" panose="02020603050405020304" pitchFamily="18" charset="0"/>
              </a:rPr>
              <a:t>tưởng</a:t>
            </a:r>
            <a:r>
              <a:rPr lang="en-US" sz="2600" b="1" dirty="0">
                <a:solidFill>
                  <a:srgbClr val="0C0904"/>
                </a:solidFill>
                <a:latin typeface="Times New Roman" panose="02020603050405020304" pitchFamily="18" charset="0"/>
                <a:cs typeface="Times New Roman" panose="02020603050405020304" pitchFamily="18" charset="0"/>
              </a:rPr>
              <a:t> </a:t>
            </a:r>
            <a:r>
              <a:rPr lang="en-US" sz="2600" b="1" dirty="0" err="1">
                <a:solidFill>
                  <a:srgbClr val="0C0904"/>
                </a:solidFill>
                <a:latin typeface="Times New Roman" panose="02020603050405020304" pitchFamily="18" charset="0"/>
                <a:cs typeface="Times New Roman" panose="02020603050405020304" pitchFamily="18" charset="0"/>
              </a:rPr>
              <a:t>phân</a:t>
            </a:r>
            <a:r>
              <a:rPr lang="en-US" sz="2600" b="1" dirty="0">
                <a:solidFill>
                  <a:srgbClr val="0C0904"/>
                </a:solidFill>
                <a:latin typeface="Times New Roman" panose="02020603050405020304" pitchFamily="18" charset="0"/>
                <a:cs typeface="Times New Roman" panose="02020603050405020304" pitchFamily="18" charset="0"/>
              </a:rPr>
              <a:t> </a:t>
            </a:r>
            <a:r>
              <a:rPr lang="en-US" sz="2600" b="1" dirty="0" err="1">
                <a:solidFill>
                  <a:srgbClr val="0C0904"/>
                </a:solidFill>
                <a:latin typeface="Times New Roman" panose="02020603050405020304" pitchFamily="18" charset="0"/>
                <a:cs typeface="Times New Roman" panose="02020603050405020304" pitchFamily="18" charset="0"/>
              </a:rPr>
              <a:t>biệt</a:t>
            </a:r>
            <a:r>
              <a:rPr lang="en-US" sz="2600" b="1" dirty="0">
                <a:solidFill>
                  <a:srgbClr val="0C0904"/>
                </a:solidFill>
                <a:latin typeface="Times New Roman" panose="02020603050405020304" pitchFamily="18" charset="0"/>
                <a:cs typeface="Times New Roman" panose="02020603050405020304" pitchFamily="18" charset="0"/>
              </a:rPr>
              <a:t> </a:t>
            </a:r>
            <a:r>
              <a:rPr lang="en-US" sz="2600" b="1" dirty="0" err="1">
                <a:solidFill>
                  <a:srgbClr val="0C0904"/>
                </a:solidFill>
                <a:latin typeface="Times New Roman" panose="02020603050405020304" pitchFamily="18" charset="0"/>
                <a:cs typeface="Times New Roman" panose="02020603050405020304" pitchFamily="18" charset="0"/>
              </a:rPr>
              <a:t>đẳng</a:t>
            </a:r>
            <a:r>
              <a:rPr lang="en-US" sz="2600" b="1" dirty="0">
                <a:solidFill>
                  <a:srgbClr val="0C0904"/>
                </a:solidFill>
                <a:latin typeface="Times New Roman" panose="02020603050405020304" pitchFamily="18" charset="0"/>
                <a:cs typeface="Times New Roman" panose="02020603050405020304" pitchFamily="18" charset="0"/>
              </a:rPr>
              <a:t> </a:t>
            </a:r>
            <a:r>
              <a:rPr lang="en-US" sz="2600" b="1" dirty="0" err="1">
                <a:solidFill>
                  <a:srgbClr val="0C0904"/>
                </a:solidFill>
                <a:latin typeface="Times New Roman" panose="02020603050405020304" pitchFamily="18" charset="0"/>
                <a:cs typeface="Times New Roman" panose="02020603050405020304" pitchFamily="18" charset="0"/>
              </a:rPr>
              <a:t>cấp</a:t>
            </a:r>
            <a:r>
              <a:rPr lang="en-US" sz="2600" b="1" dirty="0">
                <a:solidFill>
                  <a:srgbClr val="0C0904"/>
                </a:solidFill>
                <a:latin typeface="Times New Roman" panose="02020603050405020304" pitchFamily="18" charset="0"/>
                <a:cs typeface="Times New Roman" panose="02020603050405020304" pitchFamily="18" charset="0"/>
              </a:rPr>
              <a:t>, </a:t>
            </a:r>
            <a:r>
              <a:rPr lang="en-US" sz="2600" b="1" dirty="0" err="1">
                <a:solidFill>
                  <a:srgbClr val="0C0904"/>
                </a:solidFill>
                <a:latin typeface="Times New Roman" panose="02020603050405020304" pitchFamily="18" charset="0"/>
                <a:cs typeface="Times New Roman" panose="02020603050405020304" pitchFamily="18" charset="0"/>
              </a:rPr>
              <a:t>bất</a:t>
            </a:r>
            <a:r>
              <a:rPr lang="en-US" sz="2600" b="1" dirty="0">
                <a:solidFill>
                  <a:srgbClr val="0C0904"/>
                </a:solidFill>
                <a:latin typeface="Times New Roman" panose="02020603050405020304" pitchFamily="18" charset="0"/>
                <a:cs typeface="Times New Roman" panose="02020603050405020304" pitchFamily="18" charset="0"/>
              </a:rPr>
              <a:t> </a:t>
            </a:r>
            <a:r>
              <a:rPr lang="en-US" sz="2600" b="1" dirty="0" err="1">
                <a:solidFill>
                  <a:srgbClr val="0C0904"/>
                </a:solidFill>
                <a:latin typeface="Times New Roman" panose="02020603050405020304" pitchFamily="18" charset="0"/>
                <a:cs typeface="Times New Roman" panose="02020603050405020304" pitchFamily="18" charset="0"/>
              </a:rPr>
              <a:t>bình</a:t>
            </a:r>
            <a:r>
              <a:rPr lang="en-US" sz="2600" b="1" dirty="0">
                <a:solidFill>
                  <a:srgbClr val="0C0904"/>
                </a:solidFill>
                <a:latin typeface="Times New Roman" panose="02020603050405020304" pitchFamily="18" charset="0"/>
                <a:cs typeface="Times New Roman" panose="02020603050405020304" pitchFamily="18" charset="0"/>
              </a:rPr>
              <a:t> </a:t>
            </a:r>
            <a:r>
              <a:rPr lang="en-US" sz="2600" b="1" dirty="0" err="1">
                <a:solidFill>
                  <a:srgbClr val="0C0904"/>
                </a:solidFill>
                <a:latin typeface="Times New Roman" panose="02020603050405020304" pitchFamily="18" charset="0"/>
                <a:cs typeface="Times New Roman" panose="02020603050405020304" pitchFamily="18" charset="0"/>
              </a:rPr>
              <a:t>đẳng</a:t>
            </a:r>
            <a:r>
              <a:rPr lang="en-US" sz="2600" b="1" dirty="0">
                <a:solidFill>
                  <a:srgbClr val="0C0904"/>
                </a:solidFill>
                <a:latin typeface="Times New Roman" panose="02020603050405020304" pitchFamily="18" charset="0"/>
                <a:cs typeface="Times New Roman" panose="02020603050405020304" pitchFamily="18" charset="0"/>
              </a:rPr>
              <a:t> về </a:t>
            </a:r>
            <a:r>
              <a:rPr lang="en-US" sz="2600" b="1" dirty="0" err="1">
                <a:solidFill>
                  <a:srgbClr val="0C0904"/>
                </a:solidFill>
                <a:latin typeface="Times New Roman" panose="02020603050405020304" pitchFamily="18" charset="0"/>
                <a:cs typeface="Times New Roman" panose="02020603050405020304" pitchFamily="18" charset="0"/>
              </a:rPr>
              <a:t>giới</a:t>
            </a:r>
            <a:r>
              <a:rPr lang="en-US" sz="2600" b="1" dirty="0">
                <a:solidFill>
                  <a:srgbClr val="0C0904"/>
                </a:solidFill>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1651501354"/>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1" presetClass="entr" presetSubtype="0" fill="hold" nodeType="clickEffect">
                                  <p:stCondLst>
                                    <p:cond delay="0"/>
                                  </p:stCondLst>
                                  <p:iterate type="lt">
                                    <p:tmPct val="5000"/>
                                  </p:iterate>
                                  <p:childTnLst>
                                    <p:set>
                                      <p:cBhvr>
                                        <p:cTn id="6" dur="1" fill="hold">
                                          <p:stCondLst>
                                            <p:cond delay="0"/>
                                          </p:stCondLst>
                                        </p:cTn>
                                        <p:tgtEl>
                                          <p:spTgt spid="154638">
                                            <p:txEl>
                                              <p:pRg st="0" end="0"/>
                                            </p:txEl>
                                          </p:spTgt>
                                        </p:tgtEl>
                                        <p:attrNameLst>
                                          <p:attrName>style.visibility</p:attrName>
                                        </p:attrNameLst>
                                      </p:cBhvr>
                                      <p:to>
                                        <p:strVal val="visible"/>
                                      </p:to>
                                    </p:set>
                                    <p:anim calcmode="lin" valueType="num">
                                      <p:cBhvr>
                                        <p:cTn id="7" dur="500" fill="hold"/>
                                        <p:tgtEl>
                                          <p:spTgt spid="154638">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154638">
                                            <p:txEl>
                                              <p:pRg st="0" end="0"/>
                                            </p:txEl>
                                          </p:spTgt>
                                        </p:tgtEl>
                                        <p:attrNameLst>
                                          <p:attrName>ppt_h</p:attrName>
                                        </p:attrNameLst>
                                      </p:cBhvr>
                                      <p:tavLst>
                                        <p:tav tm="0">
                                          <p:val>
                                            <p:fltVal val="0"/>
                                          </p:val>
                                        </p:tav>
                                        <p:tav tm="100000">
                                          <p:val>
                                            <p:strVal val="#ppt_h"/>
                                          </p:val>
                                        </p:tav>
                                      </p:tavLst>
                                    </p:anim>
                                    <p:anim calcmode="lin" valueType="num">
                                      <p:cBhvr>
                                        <p:cTn id="9" dur="500" fill="hold"/>
                                        <p:tgtEl>
                                          <p:spTgt spid="154638">
                                            <p:txEl>
                                              <p:pRg st="0" end="0"/>
                                            </p:txEl>
                                          </p:spTgt>
                                        </p:tgtEl>
                                        <p:attrNameLst>
                                          <p:attrName>style.rotation</p:attrName>
                                        </p:attrNameLst>
                                      </p:cBhvr>
                                      <p:tavLst>
                                        <p:tav tm="0">
                                          <p:val>
                                            <p:fltVal val="90"/>
                                          </p:val>
                                        </p:tav>
                                        <p:tav tm="100000">
                                          <p:val>
                                            <p:fltVal val="0"/>
                                          </p:val>
                                        </p:tav>
                                      </p:tavLst>
                                    </p:anim>
                                    <p:animEffect transition="in" filter="fade">
                                      <p:cBhvr>
                                        <p:cTn id="10" dur="500"/>
                                        <p:tgtEl>
                                          <p:spTgt spid="154638">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nodeType="clickEffect">
                                  <p:stCondLst>
                                    <p:cond delay="0"/>
                                  </p:stCondLst>
                                  <p:iterate type="lt">
                                    <p:tmPct val="5000"/>
                                  </p:iterate>
                                  <p:childTnLst>
                                    <p:set>
                                      <p:cBhvr>
                                        <p:cTn id="14" dur="1" fill="hold">
                                          <p:stCondLst>
                                            <p:cond delay="0"/>
                                          </p:stCondLst>
                                        </p:cTn>
                                        <p:tgtEl>
                                          <p:spTgt spid="154638">
                                            <p:txEl>
                                              <p:pRg st="1" end="1"/>
                                            </p:txEl>
                                          </p:spTgt>
                                        </p:tgtEl>
                                        <p:attrNameLst>
                                          <p:attrName>style.visibility</p:attrName>
                                        </p:attrNameLst>
                                      </p:cBhvr>
                                      <p:to>
                                        <p:strVal val="visible"/>
                                      </p:to>
                                    </p:set>
                                    <p:anim calcmode="lin" valueType="num">
                                      <p:cBhvr>
                                        <p:cTn id="15" dur="500" fill="hold"/>
                                        <p:tgtEl>
                                          <p:spTgt spid="154638">
                                            <p:txEl>
                                              <p:pRg st="1" end="1"/>
                                            </p:txEl>
                                          </p:spTgt>
                                        </p:tgtEl>
                                        <p:attrNameLst>
                                          <p:attrName>ppt_w</p:attrName>
                                        </p:attrNameLst>
                                      </p:cBhvr>
                                      <p:tavLst>
                                        <p:tav tm="0">
                                          <p:val>
                                            <p:fltVal val="0"/>
                                          </p:val>
                                        </p:tav>
                                        <p:tav tm="100000">
                                          <p:val>
                                            <p:strVal val="#ppt_w"/>
                                          </p:val>
                                        </p:tav>
                                      </p:tavLst>
                                    </p:anim>
                                    <p:anim calcmode="lin" valueType="num">
                                      <p:cBhvr>
                                        <p:cTn id="16" dur="500" fill="hold"/>
                                        <p:tgtEl>
                                          <p:spTgt spid="154638">
                                            <p:txEl>
                                              <p:pRg st="1" end="1"/>
                                            </p:txEl>
                                          </p:spTgt>
                                        </p:tgtEl>
                                        <p:attrNameLst>
                                          <p:attrName>ppt_h</p:attrName>
                                        </p:attrNameLst>
                                      </p:cBhvr>
                                      <p:tavLst>
                                        <p:tav tm="0">
                                          <p:val>
                                            <p:fltVal val="0"/>
                                          </p:val>
                                        </p:tav>
                                        <p:tav tm="100000">
                                          <p:val>
                                            <p:strVal val="#ppt_h"/>
                                          </p:val>
                                        </p:tav>
                                      </p:tavLst>
                                    </p:anim>
                                    <p:anim calcmode="lin" valueType="num">
                                      <p:cBhvr>
                                        <p:cTn id="17" dur="500" fill="hold"/>
                                        <p:tgtEl>
                                          <p:spTgt spid="154638">
                                            <p:txEl>
                                              <p:pRg st="1" end="1"/>
                                            </p:txEl>
                                          </p:spTgt>
                                        </p:tgtEl>
                                        <p:attrNameLst>
                                          <p:attrName>style.rotation</p:attrName>
                                        </p:attrNameLst>
                                      </p:cBhvr>
                                      <p:tavLst>
                                        <p:tav tm="0">
                                          <p:val>
                                            <p:fltVal val="90"/>
                                          </p:val>
                                        </p:tav>
                                        <p:tav tm="100000">
                                          <p:val>
                                            <p:fltVal val="0"/>
                                          </p:val>
                                        </p:tav>
                                      </p:tavLst>
                                    </p:anim>
                                    <p:animEffect transition="in" filter="fade">
                                      <p:cBhvr>
                                        <p:cTn id="18" dur="500"/>
                                        <p:tgtEl>
                                          <p:spTgt spid="154638">
                                            <p:txEl>
                                              <p:pRg st="1" end="1"/>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1" presetClass="entr" presetSubtype="0" fill="hold" nodeType="clickEffect">
                                  <p:stCondLst>
                                    <p:cond delay="0"/>
                                  </p:stCondLst>
                                  <p:iterate type="lt">
                                    <p:tmPct val="5000"/>
                                  </p:iterate>
                                  <p:childTnLst>
                                    <p:set>
                                      <p:cBhvr>
                                        <p:cTn id="22" dur="1" fill="hold">
                                          <p:stCondLst>
                                            <p:cond delay="0"/>
                                          </p:stCondLst>
                                        </p:cTn>
                                        <p:tgtEl>
                                          <p:spTgt spid="154638">
                                            <p:txEl>
                                              <p:pRg st="2" end="2"/>
                                            </p:txEl>
                                          </p:spTgt>
                                        </p:tgtEl>
                                        <p:attrNameLst>
                                          <p:attrName>style.visibility</p:attrName>
                                        </p:attrNameLst>
                                      </p:cBhvr>
                                      <p:to>
                                        <p:strVal val="visible"/>
                                      </p:to>
                                    </p:set>
                                    <p:anim calcmode="lin" valueType="num">
                                      <p:cBhvr>
                                        <p:cTn id="23" dur="500" fill="hold"/>
                                        <p:tgtEl>
                                          <p:spTgt spid="154638">
                                            <p:txEl>
                                              <p:pRg st="2" end="2"/>
                                            </p:txEl>
                                          </p:spTgt>
                                        </p:tgtEl>
                                        <p:attrNameLst>
                                          <p:attrName>ppt_w</p:attrName>
                                        </p:attrNameLst>
                                      </p:cBhvr>
                                      <p:tavLst>
                                        <p:tav tm="0">
                                          <p:val>
                                            <p:fltVal val="0"/>
                                          </p:val>
                                        </p:tav>
                                        <p:tav tm="100000">
                                          <p:val>
                                            <p:strVal val="#ppt_w"/>
                                          </p:val>
                                        </p:tav>
                                      </p:tavLst>
                                    </p:anim>
                                    <p:anim calcmode="lin" valueType="num">
                                      <p:cBhvr>
                                        <p:cTn id="24" dur="500" fill="hold"/>
                                        <p:tgtEl>
                                          <p:spTgt spid="154638">
                                            <p:txEl>
                                              <p:pRg st="2" end="2"/>
                                            </p:txEl>
                                          </p:spTgt>
                                        </p:tgtEl>
                                        <p:attrNameLst>
                                          <p:attrName>ppt_h</p:attrName>
                                        </p:attrNameLst>
                                      </p:cBhvr>
                                      <p:tavLst>
                                        <p:tav tm="0">
                                          <p:val>
                                            <p:fltVal val="0"/>
                                          </p:val>
                                        </p:tav>
                                        <p:tav tm="100000">
                                          <p:val>
                                            <p:strVal val="#ppt_h"/>
                                          </p:val>
                                        </p:tav>
                                      </p:tavLst>
                                    </p:anim>
                                    <p:anim calcmode="lin" valueType="num">
                                      <p:cBhvr>
                                        <p:cTn id="25" dur="500" fill="hold"/>
                                        <p:tgtEl>
                                          <p:spTgt spid="154638">
                                            <p:txEl>
                                              <p:pRg st="2" end="2"/>
                                            </p:txEl>
                                          </p:spTgt>
                                        </p:tgtEl>
                                        <p:attrNameLst>
                                          <p:attrName>style.rotation</p:attrName>
                                        </p:attrNameLst>
                                      </p:cBhvr>
                                      <p:tavLst>
                                        <p:tav tm="0">
                                          <p:val>
                                            <p:fltVal val="90"/>
                                          </p:val>
                                        </p:tav>
                                        <p:tav tm="100000">
                                          <p:val>
                                            <p:fltVal val="0"/>
                                          </p:val>
                                        </p:tav>
                                      </p:tavLst>
                                    </p:anim>
                                    <p:animEffect transition="in" filter="fade">
                                      <p:cBhvr>
                                        <p:cTn id="26" dur="500"/>
                                        <p:tgtEl>
                                          <p:spTgt spid="154638">
                                            <p:txEl>
                                              <p:pRg st="2" end="2"/>
                                            </p:txEl>
                                          </p:spTgt>
                                        </p:tgtEl>
                                      </p:cBhvr>
                                    </p:animEffect>
                                  </p:childTnLst>
                                </p:cTn>
                              </p:par>
                            </p:childTnLst>
                          </p:cTn>
                        </p:par>
                      </p:childTnLst>
                    </p:cTn>
                  </p:par>
                  <p:par>
                    <p:cTn id="27" fill="hold" nodeType="clickPar">
                      <p:stCondLst>
                        <p:cond delay="indefinite"/>
                      </p:stCondLst>
                      <p:childTnLst>
                        <p:par>
                          <p:cTn id="28" fill="hold" nodeType="withGroup">
                            <p:stCondLst>
                              <p:cond delay="0"/>
                            </p:stCondLst>
                            <p:childTnLst>
                              <p:par>
                                <p:cTn id="29" presetID="31" presetClass="entr" presetSubtype="0" fill="hold" nodeType="clickEffect">
                                  <p:stCondLst>
                                    <p:cond delay="0"/>
                                  </p:stCondLst>
                                  <p:iterate type="lt">
                                    <p:tmPct val="5000"/>
                                  </p:iterate>
                                  <p:childTnLst>
                                    <p:set>
                                      <p:cBhvr>
                                        <p:cTn id="30" dur="1" fill="hold">
                                          <p:stCondLst>
                                            <p:cond delay="0"/>
                                          </p:stCondLst>
                                        </p:cTn>
                                        <p:tgtEl>
                                          <p:spTgt spid="154638">
                                            <p:txEl>
                                              <p:pRg st="3" end="3"/>
                                            </p:txEl>
                                          </p:spTgt>
                                        </p:tgtEl>
                                        <p:attrNameLst>
                                          <p:attrName>style.visibility</p:attrName>
                                        </p:attrNameLst>
                                      </p:cBhvr>
                                      <p:to>
                                        <p:strVal val="visible"/>
                                      </p:to>
                                    </p:set>
                                    <p:anim calcmode="lin" valueType="num">
                                      <p:cBhvr>
                                        <p:cTn id="31" dur="500" fill="hold"/>
                                        <p:tgtEl>
                                          <p:spTgt spid="154638">
                                            <p:txEl>
                                              <p:pRg st="3" end="3"/>
                                            </p:txEl>
                                          </p:spTgt>
                                        </p:tgtEl>
                                        <p:attrNameLst>
                                          <p:attrName>ppt_w</p:attrName>
                                        </p:attrNameLst>
                                      </p:cBhvr>
                                      <p:tavLst>
                                        <p:tav tm="0">
                                          <p:val>
                                            <p:fltVal val="0"/>
                                          </p:val>
                                        </p:tav>
                                        <p:tav tm="100000">
                                          <p:val>
                                            <p:strVal val="#ppt_w"/>
                                          </p:val>
                                        </p:tav>
                                      </p:tavLst>
                                    </p:anim>
                                    <p:anim calcmode="lin" valueType="num">
                                      <p:cBhvr>
                                        <p:cTn id="32" dur="500" fill="hold"/>
                                        <p:tgtEl>
                                          <p:spTgt spid="154638">
                                            <p:txEl>
                                              <p:pRg st="3" end="3"/>
                                            </p:txEl>
                                          </p:spTgt>
                                        </p:tgtEl>
                                        <p:attrNameLst>
                                          <p:attrName>ppt_h</p:attrName>
                                        </p:attrNameLst>
                                      </p:cBhvr>
                                      <p:tavLst>
                                        <p:tav tm="0">
                                          <p:val>
                                            <p:fltVal val="0"/>
                                          </p:val>
                                        </p:tav>
                                        <p:tav tm="100000">
                                          <p:val>
                                            <p:strVal val="#ppt_h"/>
                                          </p:val>
                                        </p:tav>
                                      </p:tavLst>
                                    </p:anim>
                                    <p:anim calcmode="lin" valueType="num">
                                      <p:cBhvr>
                                        <p:cTn id="33" dur="500" fill="hold"/>
                                        <p:tgtEl>
                                          <p:spTgt spid="154638">
                                            <p:txEl>
                                              <p:pRg st="3" end="3"/>
                                            </p:txEl>
                                          </p:spTgt>
                                        </p:tgtEl>
                                        <p:attrNameLst>
                                          <p:attrName>style.rotation</p:attrName>
                                        </p:attrNameLst>
                                      </p:cBhvr>
                                      <p:tavLst>
                                        <p:tav tm="0">
                                          <p:val>
                                            <p:fltVal val="90"/>
                                          </p:val>
                                        </p:tav>
                                        <p:tav tm="100000">
                                          <p:val>
                                            <p:fltVal val="0"/>
                                          </p:val>
                                        </p:tav>
                                      </p:tavLst>
                                    </p:anim>
                                    <p:animEffect transition="in" filter="fade">
                                      <p:cBhvr>
                                        <p:cTn id="34" dur="500"/>
                                        <p:tgtEl>
                                          <p:spTgt spid="154638">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5650" name="Rectangle 2"/>
          <p:cNvSpPr>
            <a:spLocks noGrp="1" noChangeArrowheads="1"/>
          </p:cNvSpPr>
          <p:nvPr>
            <p:ph type="title"/>
          </p:nvPr>
        </p:nvSpPr>
        <p:spPr/>
        <p:txBody>
          <a:bodyPr/>
          <a:lstStyle/>
          <a:p>
            <a:pPr eaLnBrk="1" hangingPunct="1">
              <a:defRPr/>
            </a:pPr>
            <a:r>
              <a:rPr lang="en-US" b="1" smtClean="0">
                <a:solidFill>
                  <a:srgbClr val="0000FF"/>
                </a:solidFill>
              </a:rPr>
              <a:t>Phật giáo</a:t>
            </a:r>
          </a:p>
        </p:txBody>
      </p:sp>
      <p:grpSp>
        <p:nvGrpSpPr>
          <p:cNvPr id="2" name="Group 3"/>
          <p:cNvGrpSpPr>
            <a:grpSpLocks/>
          </p:cNvGrpSpPr>
          <p:nvPr/>
        </p:nvGrpSpPr>
        <p:grpSpPr bwMode="auto">
          <a:xfrm>
            <a:off x="2158093" y="1371600"/>
            <a:ext cx="8074478" cy="5326063"/>
            <a:chOff x="88" y="864"/>
            <a:chExt cx="2840" cy="3355"/>
          </a:xfrm>
        </p:grpSpPr>
        <p:sp>
          <p:nvSpPr>
            <p:cNvPr id="39941" name="Text Box 5"/>
            <p:cNvSpPr txBox="1">
              <a:spLocks noChangeArrowheads="1"/>
            </p:cNvSpPr>
            <p:nvPr/>
          </p:nvSpPr>
          <p:spPr bwMode="auto">
            <a:xfrm>
              <a:off x="182" y="3792"/>
              <a:ext cx="2546" cy="407"/>
            </a:xfrm>
            <a:prstGeom prst="rect">
              <a:avLst/>
            </a:prstGeom>
            <a:solidFill>
              <a:srgbClr val="FFFF00"/>
            </a:solidFill>
            <a:ln w="57150">
              <a:solidFill>
                <a:srgbClr val="FF3300"/>
              </a:solidFill>
              <a:miter lim="800000"/>
              <a:headEnd/>
              <a:tailEnd/>
            </a:ln>
          </p:spPr>
          <p:txBody>
            <a:bodyPr>
              <a:spAutoFit/>
            </a:bodyPr>
            <a:lstStyle>
              <a:lvl1pPr>
                <a:spcBef>
                  <a:spcPct val="20000"/>
                </a:spcBef>
                <a:buClr>
                  <a:schemeClr val="tx2"/>
                </a:buClr>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lr>
                  <a:schemeClr val="tx2"/>
                </a:buClr>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lr>
                  <a:schemeClr val="tx2"/>
                </a:buClr>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defRPr>
              </a:lvl9pPr>
            </a:lstStyle>
            <a:p>
              <a:pPr algn="ctr" fontAlgn="base">
                <a:spcBef>
                  <a:spcPct val="0"/>
                </a:spcBef>
                <a:spcAft>
                  <a:spcPct val="0"/>
                </a:spcAft>
                <a:buClrTx/>
                <a:buFontTx/>
                <a:buNone/>
              </a:pPr>
              <a:r>
                <a:rPr lang="en-US" altLang="vi-VN" sz="1800">
                  <a:solidFill>
                    <a:srgbClr val="FF3300"/>
                  </a:solidFill>
                  <a:cs typeface="Arial" panose="020B0604020202020204" pitchFamily="34" charset="0"/>
                </a:rPr>
                <a:t>(Con </a:t>
              </a:r>
              <a:r>
                <a:rPr lang="vi-VN" altLang="vi-VN" sz="1800">
                  <a:solidFill>
                    <a:srgbClr val="FF3300"/>
                  </a:solidFill>
                  <a:cs typeface="Arial" panose="020B0604020202020204" pitchFamily="34" charset="0"/>
                </a:rPr>
                <a:t>đường</a:t>
              </a:r>
              <a:r>
                <a:rPr lang="en-US" altLang="vi-VN" sz="1800">
                  <a:solidFill>
                    <a:srgbClr val="FF3300"/>
                  </a:solidFill>
                  <a:cs typeface="Arial" panose="020B0604020202020204" pitchFamily="34" charset="0"/>
                </a:rPr>
                <a:t> suy ng</a:t>
              </a:r>
              <a:r>
                <a:rPr lang="vi-VN" altLang="vi-VN" sz="1800">
                  <a:solidFill>
                    <a:srgbClr val="FF3300"/>
                  </a:solidFill>
                  <a:cs typeface="Arial" panose="020B0604020202020204" pitchFamily="34" charset="0"/>
                </a:rPr>
                <a:t>ẫm</a:t>
              </a:r>
              <a:r>
                <a:rPr lang="en-US" altLang="vi-VN" sz="1800">
                  <a:solidFill>
                    <a:srgbClr val="FF3300"/>
                  </a:solidFill>
                  <a:cs typeface="Arial" panose="020B0604020202020204" pitchFamily="34" charset="0"/>
                </a:rPr>
                <a:t> </a:t>
              </a:r>
              <a:r>
                <a:rPr lang="vi-VN" altLang="vi-VN" sz="1800">
                  <a:solidFill>
                    <a:srgbClr val="FF3300"/>
                  </a:solidFill>
                  <a:cs typeface="Arial" panose="020B0604020202020204" pitchFamily="34" charset="0"/>
                </a:rPr>
                <a:t>để con người đạt tới “Chân lý  thiêng liêng”)</a:t>
              </a:r>
            </a:p>
          </p:txBody>
        </p:sp>
        <p:sp>
          <p:nvSpPr>
            <p:cNvPr id="39942" name="Text Box 6"/>
            <p:cNvSpPr txBox="1">
              <a:spLocks noChangeArrowheads="1"/>
            </p:cNvSpPr>
            <p:nvPr/>
          </p:nvSpPr>
          <p:spPr bwMode="auto">
            <a:xfrm>
              <a:off x="99" y="3235"/>
              <a:ext cx="2455" cy="526"/>
            </a:xfrm>
            <a:prstGeom prst="rect">
              <a:avLst/>
            </a:prstGeom>
            <a:solidFill>
              <a:srgbClr val="FF3300"/>
            </a:solidFill>
            <a:ln w="9525">
              <a:solidFill>
                <a:srgbClr val="FF3300"/>
              </a:solidFill>
              <a:miter lim="800000"/>
              <a:headEnd/>
              <a:tailEnd/>
            </a:ln>
          </p:spPr>
          <p:txBody>
            <a:bodyPr>
              <a:spAutoFit/>
            </a:bodyPr>
            <a:lstStyle>
              <a:lvl1pPr>
                <a:spcBef>
                  <a:spcPct val="20000"/>
                </a:spcBef>
                <a:buClr>
                  <a:schemeClr val="tx2"/>
                </a:buClr>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lr>
                  <a:schemeClr val="tx2"/>
                </a:buClr>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lr>
                  <a:schemeClr val="tx2"/>
                </a:buClr>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defRPr>
              </a:lvl9pPr>
            </a:lstStyle>
            <a:p>
              <a:pPr algn="ctr" fontAlgn="base">
                <a:spcBef>
                  <a:spcPct val="0"/>
                </a:spcBef>
                <a:spcAft>
                  <a:spcPct val="0"/>
                </a:spcAft>
                <a:buClrTx/>
                <a:buFontTx/>
                <a:buNone/>
              </a:pPr>
              <a:r>
                <a:rPr lang="en-US" altLang="vi-VN" sz="1600">
                  <a:solidFill>
                    <a:srgbClr val="FFFF00"/>
                  </a:solidFill>
                  <a:latin typeface="Times New Roman" panose="02020603050405020304" pitchFamily="18" charset="0"/>
                  <a:cs typeface="Arial" panose="020B0604020202020204" pitchFamily="34" charset="0"/>
                </a:rPr>
                <a:t>T</a:t>
              </a:r>
              <a:r>
                <a:rPr lang="vi-VN" altLang="vi-VN" sz="1600">
                  <a:solidFill>
                    <a:srgbClr val="FFFF00"/>
                  </a:solidFill>
                  <a:latin typeface="Times New Roman" panose="02020603050405020304" pitchFamily="18" charset="0"/>
                  <a:cs typeface="Arial" panose="020B0604020202020204" pitchFamily="34" charset="0"/>
                </a:rPr>
                <a:t>ương truyền Đức Phât Thichca sau 49 ngày thiền định dưới gốc cây Bồ Đề  mà đã thấu tỏ Chân lý cuộc sống (Tứ diệu đế)</a:t>
              </a:r>
            </a:p>
          </p:txBody>
        </p:sp>
        <p:pic>
          <p:nvPicPr>
            <p:cNvPr id="39943" name="Picture 7" descr="pHAT NGU TOA SEN"/>
            <p:cNvPicPr>
              <a:picLocks noChangeAspect="1" noChangeArrowheads="1"/>
            </p:cNvPicPr>
            <p:nvPr/>
          </p:nvPicPr>
          <p:blipFill>
            <a:blip r:embed="rId2">
              <a:extLst>
                <a:ext uri="{28A0092B-C50C-407E-A947-70E740481C1C}">
                  <a14:useLocalDpi xmlns:a14="http://schemas.microsoft.com/office/drawing/2010/main" val="0"/>
                </a:ext>
              </a:extLst>
            </a:blip>
            <a:srcRect l="10599" r="8588" b="10098"/>
            <a:stretch>
              <a:fillRect/>
            </a:stretch>
          </p:blipFill>
          <p:spPr bwMode="auto">
            <a:xfrm>
              <a:off x="1140" y="864"/>
              <a:ext cx="1788" cy="33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9944" name="Picture 8" descr="http://images.google.com.vn/images?q=tbn:RS-95gNryEMJ:www.chuaviengiac.org/images/thichca_bode.jpg">
              <a:hlinkClick r:id="rId3" action="ppaction://hlinkfile"/>
            </p:cNvPr>
            <p:cNvPicPr>
              <a:picLocks noChangeAspect="1" noChangeArrowheads="1"/>
            </p:cNvPicPr>
            <p:nvPr/>
          </p:nvPicPr>
          <p:blipFill>
            <a:blip r:embed="rId4" r:link="rId5">
              <a:lum contrast="66000"/>
              <a:extLst>
                <a:ext uri="{28A0092B-C50C-407E-A947-70E740481C1C}">
                  <a14:useLocalDpi xmlns:a14="http://schemas.microsoft.com/office/drawing/2010/main" val="0"/>
                </a:ext>
              </a:extLst>
            </a:blip>
            <a:srcRect/>
            <a:stretch>
              <a:fillRect/>
            </a:stretch>
          </p:blipFill>
          <p:spPr bwMode="auto">
            <a:xfrm>
              <a:off x="88" y="864"/>
              <a:ext cx="1580" cy="3335"/>
            </a:xfrm>
            <a:prstGeom prst="rect">
              <a:avLst/>
            </a:prstGeom>
            <a:noFill/>
            <a:ln w="9525">
              <a:solidFill>
                <a:srgbClr val="FFFF00"/>
              </a:solidFill>
              <a:miter lim="800000"/>
              <a:headEnd/>
              <a:tailEnd/>
            </a:ln>
            <a:extLst>
              <a:ext uri="{909E8E84-426E-40DD-AFC4-6F175D3DCCD1}">
                <a14:hiddenFill xmlns:a14="http://schemas.microsoft.com/office/drawing/2010/main">
                  <a:solidFill>
                    <a:srgbClr val="FFFFFF"/>
                  </a:solidFill>
                </a14:hiddenFill>
              </a:ext>
            </a:extLst>
          </p:spPr>
        </p:pic>
      </p:grpSp>
      <p:sp>
        <p:nvSpPr>
          <p:cNvPr id="39940" name="TextBox 10"/>
          <p:cNvSpPr txBox="1">
            <a:spLocks noChangeArrowheads="1"/>
          </p:cNvSpPr>
          <p:nvPr/>
        </p:nvSpPr>
        <p:spPr bwMode="auto">
          <a:xfrm>
            <a:off x="6553200" y="2249488"/>
            <a:ext cx="3810000" cy="2246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tx2"/>
              </a:buClr>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lr>
                <a:schemeClr val="tx2"/>
              </a:buClr>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lr>
                <a:schemeClr val="tx2"/>
              </a:buClr>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defRPr>
            </a:lvl9pPr>
          </a:lstStyle>
          <a:p>
            <a:pPr algn="ctr" fontAlgn="base">
              <a:spcBef>
                <a:spcPct val="0"/>
              </a:spcBef>
              <a:spcAft>
                <a:spcPct val="0"/>
              </a:spcAft>
              <a:buClrTx/>
              <a:buFontTx/>
              <a:buChar char="-"/>
            </a:pPr>
            <a:r>
              <a:rPr lang="en-US" altLang="vi-VN" sz="2800" b="1" i="1">
                <a:solidFill>
                  <a:srgbClr val="FFFFFF"/>
                </a:solidFill>
                <a:latin typeface="Times New Roman" panose="02020603050405020304" pitchFamily="18" charset="0"/>
              </a:rPr>
              <a:t>Tiếp thu tư tưởng từ bi, vị tha,…</a:t>
            </a:r>
          </a:p>
          <a:p>
            <a:pPr algn="ctr" fontAlgn="base">
              <a:spcBef>
                <a:spcPct val="0"/>
              </a:spcBef>
              <a:spcAft>
                <a:spcPct val="0"/>
              </a:spcAft>
              <a:buClrTx/>
              <a:buFontTx/>
              <a:buChar char="-"/>
            </a:pPr>
            <a:r>
              <a:rPr lang="en-US" altLang="vi-VN" sz="2800" b="1" i="1">
                <a:solidFill>
                  <a:srgbClr val="FFFFFF"/>
                </a:solidFill>
                <a:latin typeface="Times New Roman" panose="02020603050405020304" pitchFamily="18" charset="0"/>
              </a:rPr>
              <a:t> Nhận ra mặt hạn chế: thủ tiêu đấu tranh, khuất phục trước kẻ thù</a:t>
            </a:r>
          </a:p>
        </p:txBody>
      </p:sp>
    </p:spTree>
    <p:extLst>
      <p:ext uri="{BB962C8B-B14F-4D97-AF65-F5344CB8AC3E}">
        <p14:creationId xmlns:p14="http://schemas.microsoft.com/office/powerpoint/2010/main" val="1704897967"/>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 presetClass="entr" presetSubtype="1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heckerboard(across)">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56674" name="Rectangle 2"/>
          <p:cNvSpPr>
            <a:spLocks noChangeArrowheads="1"/>
          </p:cNvSpPr>
          <p:nvPr/>
        </p:nvSpPr>
        <p:spPr bwMode="auto">
          <a:xfrm>
            <a:off x="5973472" y="865515"/>
            <a:ext cx="184730" cy="523220"/>
          </a:xfrm>
          <a:prstGeom prst="rect">
            <a:avLst/>
          </a:prstGeom>
          <a:noFill/>
          <a:ln w="9525">
            <a:noFill/>
            <a:miter lim="800000"/>
            <a:headEnd/>
            <a:tailEnd/>
          </a:ln>
          <a:effectLst>
            <a:prstShdw prst="shdw17" dist="17961" dir="2700000">
              <a:schemeClr val="accent1">
                <a:gamma/>
                <a:shade val="60000"/>
                <a:invGamma/>
                <a:alpha val="50000"/>
              </a:schemeClr>
            </a:prstShdw>
          </a:effectLst>
        </p:spPr>
        <p:txBody>
          <a:bodyPr wrap="none" anchor="ctr">
            <a:spAutoFit/>
          </a:bodyPr>
          <a:lstStyle/>
          <a:p>
            <a:pPr algn="ctr" fontAlgn="base">
              <a:spcBef>
                <a:spcPct val="0"/>
              </a:spcBef>
              <a:spcAft>
                <a:spcPct val="0"/>
              </a:spcAft>
              <a:defRPr/>
            </a:pPr>
            <a:endParaRPr lang="en-US" sz="2800" b="1" i="1">
              <a:solidFill>
                <a:srgbClr val="FFFFFF"/>
              </a:solidFill>
              <a:latin typeface="Times New Roman" panose="02020603050405020304" pitchFamily="18" charset="0"/>
            </a:endParaRPr>
          </a:p>
        </p:txBody>
      </p:sp>
      <p:sp>
        <p:nvSpPr>
          <p:cNvPr id="156675" name="Rectangle 3"/>
          <p:cNvSpPr>
            <a:spLocks noChangeArrowheads="1"/>
          </p:cNvSpPr>
          <p:nvPr/>
        </p:nvSpPr>
        <p:spPr bwMode="auto">
          <a:xfrm>
            <a:off x="5973472" y="1613228"/>
            <a:ext cx="184730" cy="523220"/>
          </a:xfrm>
          <a:prstGeom prst="rect">
            <a:avLst/>
          </a:prstGeom>
          <a:noFill/>
          <a:ln w="9525">
            <a:noFill/>
            <a:miter lim="800000"/>
            <a:headEnd/>
            <a:tailEnd/>
          </a:ln>
          <a:effectLst>
            <a:prstShdw prst="shdw17" dist="17961" dir="2700000">
              <a:schemeClr val="accent1">
                <a:gamma/>
                <a:shade val="60000"/>
                <a:invGamma/>
                <a:alpha val="50000"/>
              </a:schemeClr>
            </a:prstShdw>
          </a:effectLst>
        </p:spPr>
        <p:txBody>
          <a:bodyPr wrap="none" anchor="ctr">
            <a:spAutoFit/>
          </a:bodyPr>
          <a:lstStyle/>
          <a:p>
            <a:pPr algn="ctr" fontAlgn="base">
              <a:spcBef>
                <a:spcPct val="0"/>
              </a:spcBef>
              <a:spcAft>
                <a:spcPct val="0"/>
              </a:spcAft>
              <a:defRPr/>
            </a:pPr>
            <a:endParaRPr lang="en-US" sz="2800" b="1" i="1">
              <a:solidFill>
                <a:srgbClr val="FFFFFF"/>
              </a:solidFill>
              <a:latin typeface="Times New Roman" panose="02020603050405020304" pitchFamily="18" charset="0"/>
            </a:endParaRPr>
          </a:p>
        </p:txBody>
      </p:sp>
      <p:sp>
        <p:nvSpPr>
          <p:cNvPr id="156676" name="Rectangle 4"/>
          <p:cNvSpPr>
            <a:spLocks noChangeArrowheads="1"/>
          </p:cNvSpPr>
          <p:nvPr/>
        </p:nvSpPr>
        <p:spPr bwMode="auto">
          <a:xfrm>
            <a:off x="5973472" y="894090"/>
            <a:ext cx="184730" cy="523220"/>
          </a:xfrm>
          <a:prstGeom prst="rect">
            <a:avLst/>
          </a:prstGeom>
          <a:noFill/>
          <a:ln w="9525">
            <a:noFill/>
            <a:miter lim="800000"/>
            <a:headEnd/>
            <a:tailEnd/>
          </a:ln>
          <a:effectLst>
            <a:prstShdw prst="shdw17" dist="17961" dir="2700000">
              <a:schemeClr val="accent1">
                <a:gamma/>
                <a:shade val="60000"/>
                <a:invGamma/>
                <a:alpha val="50000"/>
              </a:schemeClr>
            </a:prstShdw>
          </a:effectLst>
        </p:spPr>
        <p:txBody>
          <a:bodyPr wrap="none" anchor="ctr">
            <a:spAutoFit/>
          </a:bodyPr>
          <a:lstStyle/>
          <a:p>
            <a:pPr algn="ctr" fontAlgn="base">
              <a:spcBef>
                <a:spcPct val="0"/>
              </a:spcBef>
              <a:spcAft>
                <a:spcPct val="0"/>
              </a:spcAft>
              <a:defRPr/>
            </a:pPr>
            <a:endParaRPr lang="en-US" sz="2800" b="1" i="1">
              <a:solidFill>
                <a:srgbClr val="FFFFFF"/>
              </a:solidFill>
              <a:latin typeface="Times New Roman" panose="02020603050405020304" pitchFamily="18" charset="0"/>
            </a:endParaRPr>
          </a:p>
        </p:txBody>
      </p:sp>
      <p:grpSp>
        <p:nvGrpSpPr>
          <p:cNvPr id="40965" name="Group 5"/>
          <p:cNvGrpSpPr>
            <a:grpSpLocks/>
          </p:cNvGrpSpPr>
          <p:nvPr/>
        </p:nvGrpSpPr>
        <p:grpSpPr bwMode="auto">
          <a:xfrm>
            <a:off x="9677401" y="5499100"/>
            <a:ext cx="969963" cy="134938"/>
            <a:chOff x="249" y="3884"/>
            <a:chExt cx="990" cy="173"/>
          </a:xfrm>
        </p:grpSpPr>
        <p:sp>
          <p:nvSpPr>
            <p:cNvPr id="40969" name="AutoShape 6">
              <a:hlinkClick r:id="" action="ppaction://hlinkshowjump?jump=firstslide" highlightClick="1"/>
            </p:cNvPr>
            <p:cNvSpPr>
              <a:spLocks noChangeArrowheads="1"/>
            </p:cNvSpPr>
            <p:nvPr/>
          </p:nvSpPr>
          <p:spPr bwMode="auto">
            <a:xfrm>
              <a:off x="249" y="3884"/>
              <a:ext cx="173" cy="173"/>
            </a:xfrm>
            <a:prstGeom prst="actionButtonBeginning">
              <a:avLst/>
            </a:prstGeom>
            <a:solidFill>
              <a:schemeClr val="bg2"/>
            </a:solidFill>
            <a:ln w="9525">
              <a:solidFill>
                <a:srgbClr val="006600"/>
              </a:solidFill>
              <a:miter lim="800000"/>
              <a:headEnd/>
              <a:tailEnd/>
            </a:ln>
          </p:spPr>
          <p:txBody>
            <a:bodyPr wrap="none" anchor="ctr"/>
            <a:lstStyle>
              <a:lvl1pPr>
                <a:spcBef>
                  <a:spcPct val="20000"/>
                </a:spcBef>
                <a:buClr>
                  <a:schemeClr val="tx2"/>
                </a:buClr>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lr>
                  <a:schemeClr val="tx2"/>
                </a:buClr>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lr>
                  <a:schemeClr val="tx2"/>
                </a:buClr>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defRPr>
              </a:lvl9pPr>
            </a:lstStyle>
            <a:p>
              <a:pPr algn="ctr" fontAlgn="base">
                <a:spcBef>
                  <a:spcPct val="0"/>
                </a:spcBef>
                <a:spcAft>
                  <a:spcPct val="0"/>
                </a:spcAft>
                <a:buClrTx/>
                <a:buFontTx/>
                <a:buNone/>
              </a:pPr>
              <a:endParaRPr lang="vi-VN" altLang="vi-VN" sz="2800" b="1" i="1">
                <a:solidFill>
                  <a:srgbClr val="FFFFFF"/>
                </a:solidFill>
                <a:latin typeface="Times New Roman" panose="02020603050405020304" pitchFamily="18" charset="0"/>
              </a:endParaRPr>
            </a:p>
          </p:txBody>
        </p:sp>
        <p:sp>
          <p:nvSpPr>
            <p:cNvPr id="40970" name="AutoShape 7">
              <a:hlinkClick r:id="" action="ppaction://hlinkshowjump?jump=previousslide" highlightClick="1"/>
            </p:cNvPr>
            <p:cNvSpPr>
              <a:spLocks noChangeArrowheads="1"/>
            </p:cNvSpPr>
            <p:nvPr/>
          </p:nvSpPr>
          <p:spPr bwMode="auto">
            <a:xfrm>
              <a:off x="453" y="3884"/>
              <a:ext cx="173" cy="173"/>
            </a:xfrm>
            <a:prstGeom prst="actionButtonBackPrevious">
              <a:avLst/>
            </a:prstGeom>
            <a:solidFill>
              <a:schemeClr val="bg2"/>
            </a:solidFill>
            <a:ln w="9525">
              <a:solidFill>
                <a:srgbClr val="006600"/>
              </a:solidFill>
              <a:miter lim="800000"/>
              <a:headEnd/>
              <a:tailEnd/>
            </a:ln>
          </p:spPr>
          <p:txBody>
            <a:bodyPr wrap="none" anchor="ctr"/>
            <a:lstStyle>
              <a:lvl1pPr>
                <a:spcBef>
                  <a:spcPct val="20000"/>
                </a:spcBef>
                <a:buClr>
                  <a:schemeClr val="tx2"/>
                </a:buClr>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lr>
                  <a:schemeClr val="tx2"/>
                </a:buClr>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lr>
                  <a:schemeClr val="tx2"/>
                </a:buClr>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defRPr>
              </a:lvl9pPr>
            </a:lstStyle>
            <a:p>
              <a:pPr algn="ctr" fontAlgn="base">
                <a:spcBef>
                  <a:spcPct val="0"/>
                </a:spcBef>
                <a:spcAft>
                  <a:spcPct val="0"/>
                </a:spcAft>
                <a:buClrTx/>
                <a:buFontTx/>
                <a:buNone/>
              </a:pPr>
              <a:endParaRPr lang="vi-VN" altLang="vi-VN" sz="2800" b="1" i="1">
                <a:solidFill>
                  <a:srgbClr val="FFFFFF"/>
                </a:solidFill>
                <a:latin typeface="Times New Roman" panose="02020603050405020304" pitchFamily="18" charset="0"/>
              </a:endParaRPr>
            </a:p>
          </p:txBody>
        </p:sp>
        <p:sp>
          <p:nvSpPr>
            <p:cNvPr id="40971" name="AutoShape 8">
              <a:hlinkClick r:id="" action="ppaction://hlinkshowjump?jump=nextslide" highlightClick="1"/>
            </p:cNvPr>
            <p:cNvSpPr>
              <a:spLocks noChangeArrowheads="1"/>
            </p:cNvSpPr>
            <p:nvPr/>
          </p:nvSpPr>
          <p:spPr bwMode="auto">
            <a:xfrm>
              <a:off x="657" y="3884"/>
              <a:ext cx="173" cy="173"/>
            </a:xfrm>
            <a:prstGeom prst="actionButtonForwardNext">
              <a:avLst/>
            </a:prstGeom>
            <a:solidFill>
              <a:schemeClr val="bg2"/>
            </a:solidFill>
            <a:ln w="9525">
              <a:solidFill>
                <a:srgbClr val="006600"/>
              </a:solidFill>
              <a:miter lim="800000"/>
              <a:headEnd/>
              <a:tailEnd/>
            </a:ln>
          </p:spPr>
          <p:txBody>
            <a:bodyPr wrap="none" anchor="ctr"/>
            <a:lstStyle>
              <a:lvl1pPr>
                <a:spcBef>
                  <a:spcPct val="20000"/>
                </a:spcBef>
                <a:buClr>
                  <a:schemeClr val="tx2"/>
                </a:buClr>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lr>
                  <a:schemeClr val="tx2"/>
                </a:buClr>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lr>
                  <a:schemeClr val="tx2"/>
                </a:buClr>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defRPr>
              </a:lvl9pPr>
            </a:lstStyle>
            <a:p>
              <a:pPr algn="ctr" fontAlgn="base">
                <a:spcBef>
                  <a:spcPct val="0"/>
                </a:spcBef>
                <a:spcAft>
                  <a:spcPct val="0"/>
                </a:spcAft>
                <a:buClrTx/>
                <a:buFontTx/>
                <a:buNone/>
              </a:pPr>
              <a:endParaRPr lang="vi-VN" altLang="vi-VN" sz="2800" b="1" i="1">
                <a:solidFill>
                  <a:srgbClr val="FFFFFF"/>
                </a:solidFill>
                <a:latin typeface="Times New Roman" panose="02020603050405020304" pitchFamily="18" charset="0"/>
              </a:endParaRPr>
            </a:p>
          </p:txBody>
        </p:sp>
        <p:sp>
          <p:nvSpPr>
            <p:cNvPr id="40972" name="AutoShape 9">
              <a:hlinkClick r:id="" action="ppaction://hlinkshowjump?jump=lastslide" highlightClick="1"/>
            </p:cNvPr>
            <p:cNvSpPr>
              <a:spLocks noChangeArrowheads="1"/>
            </p:cNvSpPr>
            <p:nvPr/>
          </p:nvSpPr>
          <p:spPr bwMode="auto">
            <a:xfrm>
              <a:off x="862" y="3884"/>
              <a:ext cx="173" cy="173"/>
            </a:xfrm>
            <a:prstGeom prst="actionButtonEnd">
              <a:avLst/>
            </a:prstGeom>
            <a:solidFill>
              <a:schemeClr val="bg2"/>
            </a:solidFill>
            <a:ln w="9525">
              <a:solidFill>
                <a:srgbClr val="006600"/>
              </a:solidFill>
              <a:miter lim="800000"/>
              <a:headEnd/>
              <a:tailEnd/>
            </a:ln>
          </p:spPr>
          <p:txBody>
            <a:bodyPr wrap="none" anchor="ctr"/>
            <a:lstStyle>
              <a:lvl1pPr>
                <a:spcBef>
                  <a:spcPct val="20000"/>
                </a:spcBef>
                <a:buClr>
                  <a:schemeClr val="tx2"/>
                </a:buClr>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lr>
                  <a:schemeClr val="tx2"/>
                </a:buClr>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lr>
                  <a:schemeClr val="tx2"/>
                </a:buClr>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defRPr>
              </a:lvl9pPr>
            </a:lstStyle>
            <a:p>
              <a:pPr algn="ctr" fontAlgn="base">
                <a:spcBef>
                  <a:spcPct val="0"/>
                </a:spcBef>
                <a:spcAft>
                  <a:spcPct val="0"/>
                </a:spcAft>
                <a:buClrTx/>
                <a:buFontTx/>
                <a:buNone/>
              </a:pPr>
              <a:endParaRPr lang="vi-VN" altLang="vi-VN" sz="2800" b="1" i="1">
                <a:solidFill>
                  <a:srgbClr val="FFFFFF"/>
                </a:solidFill>
                <a:latin typeface="Times New Roman" panose="02020603050405020304" pitchFamily="18" charset="0"/>
              </a:endParaRPr>
            </a:p>
          </p:txBody>
        </p:sp>
        <p:sp>
          <p:nvSpPr>
            <p:cNvPr id="40973" name="AutoShape 10">
              <a:hlinkClick r:id="" action="ppaction://hlinkshowjump?jump=lastslideviewed" highlightClick="1"/>
            </p:cNvPr>
            <p:cNvSpPr>
              <a:spLocks noChangeArrowheads="1"/>
            </p:cNvSpPr>
            <p:nvPr/>
          </p:nvSpPr>
          <p:spPr bwMode="auto">
            <a:xfrm>
              <a:off x="1066" y="3884"/>
              <a:ext cx="173" cy="173"/>
            </a:xfrm>
            <a:prstGeom prst="actionButtonReturn">
              <a:avLst/>
            </a:prstGeom>
            <a:solidFill>
              <a:schemeClr val="bg2"/>
            </a:solidFill>
            <a:ln w="9525">
              <a:solidFill>
                <a:srgbClr val="006600"/>
              </a:solidFill>
              <a:miter lim="800000"/>
              <a:headEnd/>
              <a:tailEnd/>
            </a:ln>
          </p:spPr>
          <p:txBody>
            <a:bodyPr wrap="none" anchor="ctr"/>
            <a:lstStyle>
              <a:lvl1pPr>
                <a:spcBef>
                  <a:spcPct val="20000"/>
                </a:spcBef>
                <a:buClr>
                  <a:schemeClr val="tx2"/>
                </a:buClr>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lr>
                  <a:schemeClr val="tx2"/>
                </a:buClr>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lr>
                  <a:schemeClr val="tx2"/>
                </a:buClr>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defRPr>
              </a:lvl9pPr>
            </a:lstStyle>
            <a:p>
              <a:pPr algn="ctr" fontAlgn="base">
                <a:spcBef>
                  <a:spcPct val="0"/>
                </a:spcBef>
                <a:spcAft>
                  <a:spcPct val="0"/>
                </a:spcAft>
                <a:buClrTx/>
                <a:buFontTx/>
                <a:buNone/>
              </a:pPr>
              <a:endParaRPr lang="vi-VN" altLang="vi-VN" sz="2800" b="1" i="1">
                <a:solidFill>
                  <a:srgbClr val="FFFFFF"/>
                </a:solidFill>
                <a:latin typeface="Times New Roman" panose="02020603050405020304" pitchFamily="18" charset="0"/>
              </a:endParaRPr>
            </a:p>
          </p:txBody>
        </p:sp>
      </p:grpSp>
      <p:pic>
        <p:nvPicPr>
          <p:cNvPr id="40966" name="Picture 11" descr="171px-Sunyatsen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4000" y="2070100"/>
            <a:ext cx="3200400" cy="3949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0967" name="Picture 12" descr="280px-Greatwall-SA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24400" y="2070100"/>
            <a:ext cx="5930900" cy="3949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6685" name="AutoShape 13" descr="Parchment"/>
          <p:cNvSpPr>
            <a:spLocks noChangeArrowheads="1"/>
          </p:cNvSpPr>
          <p:nvPr/>
        </p:nvSpPr>
        <p:spPr bwMode="auto">
          <a:xfrm>
            <a:off x="1827671" y="366286"/>
            <a:ext cx="8134350" cy="1150953"/>
          </a:xfrm>
          <a:prstGeom prst="flowChartAlternateProcess">
            <a:avLst/>
          </a:prstGeom>
          <a:blipFill dpi="0" rotWithShape="1">
            <a:blip r:embed="rId4"/>
            <a:srcRect/>
            <a:tile tx="0" ty="0" sx="100000" sy="100000" flip="none" algn="tl"/>
          </a:blipFill>
          <a:ln w="38100">
            <a:solidFill>
              <a:srgbClr val="CC0000"/>
            </a:solidFill>
            <a:miter lim="800000"/>
            <a:headEnd/>
            <a:tailEnd/>
          </a:ln>
          <a:effectLst>
            <a:prstShdw prst="shdw17" dist="17961" dir="2700000">
              <a:srgbClr val="7A0000">
                <a:alpha val="50000"/>
              </a:srgbClr>
            </a:prstShdw>
          </a:effectLst>
        </p:spPr>
        <p:txBody>
          <a:bodyPr wrap="square">
            <a:spAutoFit/>
          </a:bodyPr>
          <a:lstStyle>
            <a:lvl1pPr>
              <a:spcBef>
                <a:spcPct val="20000"/>
              </a:spcBef>
              <a:buClr>
                <a:schemeClr val="tx2"/>
              </a:buClr>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lr>
                <a:schemeClr val="tx2"/>
              </a:buClr>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lr>
                <a:schemeClr val="tx2"/>
              </a:buClr>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defRPr>
            </a:lvl9pPr>
          </a:lstStyle>
          <a:p>
            <a:pPr algn="ctr" fontAlgn="base">
              <a:spcAft>
                <a:spcPct val="0"/>
              </a:spcAft>
              <a:buClrTx/>
              <a:buFontTx/>
              <a:buNone/>
            </a:pPr>
            <a:r>
              <a:rPr lang="en-US" altLang="vi-VN" sz="2800" dirty="0" err="1">
                <a:solidFill>
                  <a:srgbClr val="0000FF"/>
                </a:solidFill>
                <a:latin typeface="+mj-lt"/>
                <a:cs typeface="Arial" panose="020B0604020202020204" pitchFamily="34" charset="0"/>
              </a:rPr>
              <a:t>Nghiên</a:t>
            </a:r>
            <a:r>
              <a:rPr lang="en-US" altLang="vi-VN" sz="2800" dirty="0">
                <a:solidFill>
                  <a:srgbClr val="0000FF"/>
                </a:solidFill>
                <a:latin typeface="+mj-lt"/>
                <a:cs typeface="Arial" panose="020B0604020202020204" pitchFamily="34" charset="0"/>
              </a:rPr>
              <a:t> </a:t>
            </a:r>
            <a:r>
              <a:rPr lang="en-US" altLang="vi-VN" sz="2800" dirty="0" err="1">
                <a:solidFill>
                  <a:srgbClr val="0000FF"/>
                </a:solidFill>
                <a:latin typeface="+mj-lt"/>
                <a:cs typeface="Arial" panose="020B0604020202020204" pitchFamily="34" charset="0"/>
              </a:rPr>
              <a:t>cứu</a:t>
            </a:r>
            <a:r>
              <a:rPr lang="en-US" altLang="vi-VN" sz="2800" dirty="0">
                <a:solidFill>
                  <a:srgbClr val="0000FF"/>
                </a:solidFill>
                <a:latin typeface="+mj-lt"/>
                <a:cs typeface="Arial" panose="020B0604020202020204" pitchFamily="34" charset="0"/>
              </a:rPr>
              <a:t>, </a:t>
            </a:r>
            <a:r>
              <a:rPr lang="en-US" altLang="vi-VN" sz="2800" dirty="0" err="1">
                <a:solidFill>
                  <a:srgbClr val="0000FF"/>
                </a:solidFill>
                <a:latin typeface="+mj-lt"/>
                <a:cs typeface="Arial" panose="020B0604020202020204" pitchFamily="34" charset="0"/>
              </a:rPr>
              <a:t>tiếp</a:t>
            </a:r>
            <a:r>
              <a:rPr lang="en-US" altLang="vi-VN" sz="2800" dirty="0">
                <a:solidFill>
                  <a:srgbClr val="0000FF"/>
                </a:solidFill>
                <a:latin typeface="+mj-lt"/>
                <a:cs typeface="Arial" panose="020B0604020202020204" pitchFamily="34" charset="0"/>
              </a:rPr>
              <a:t> </a:t>
            </a:r>
            <a:r>
              <a:rPr lang="en-US" altLang="vi-VN" sz="2800" dirty="0" err="1">
                <a:solidFill>
                  <a:srgbClr val="0000FF"/>
                </a:solidFill>
                <a:latin typeface="+mj-lt"/>
                <a:cs typeface="Arial" panose="020B0604020202020204" pitchFamily="34" charset="0"/>
              </a:rPr>
              <a:t>thu</a:t>
            </a:r>
            <a:r>
              <a:rPr lang="en-US" altLang="vi-VN" sz="2800" dirty="0">
                <a:solidFill>
                  <a:srgbClr val="0000FF"/>
                </a:solidFill>
                <a:latin typeface="+mj-lt"/>
                <a:cs typeface="Arial" panose="020B0604020202020204" pitchFamily="34" charset="0"/>
              </a:rPr>
              <a:t> </a:t>
            </a:r>
            <a:r>
              <a:rPr lang="en-US" altLang="vi-VN" sz="2800" dirty="0" err="1">
                <a:solidFill>
                  <a:srgbClr val="0000FF"/>
                </a:solidFill>
                <a:latin typeface="+mj-lt"/>
                <a:cs typeface="Arial" panose="020B0604020202020204" pitchFamily="34" charset="0"/>
              </a:rPr>
              <a:t>chủ</a:t>
            </a:r>
            <a:r>
              <a:rPr lang="en-US" altLang="vi-VN" sz="2800" dirty="0">
                <a:solidFill>
                  <a:srgbClr val="0000FF"/>
                </a:solidFill>
                <a:latin typeface="+mj-lt"/>
                <a:cs typeface="Arial" panose="020B0604020202020204" pitchFamily="34" charset="0"/>
              </a:rPr>
              <a:t> </a:t>
            </a:r>
            <a:r>
              <a:rPr lang="en-US" altLang="vi-VN" sz="2800" dirty="0" err="1">
                <a:solidFill>
                  <a:srgbClr val="0000FF"/>
                </a:solidFill>
                <a:latin typeface="+mj-lt"/>
                <a:cs typeface="Arial" panose="020B0604020202020204" pitchFamily="34" charset="0"/>
              </a:rPr>
              <a:t>nghĩa</a:t>
            </a:r>
            <a:r>
              <a:rPr lang="en-US" altLang="vi-VN" sz="2800" dirty="0">
                <a:solidFill>
                  <a:srgbClr val="0000FF"/>
                </a:solidFill>
                <a:latin typeface="+mj-lt"/>
                <a:cs typeface="Arial" panose="020B0604020202020204" pitchFamily="34" charset="0"/>
              </a:rPr>
              <a:t> Tam </a:t>
            </a:r>
            <a:r>
              <a:rPr lang="en-US" altLang="vi-VN" sz="2800" dirty="0" err="1" smtClean="0">
                <a:solidFill>
                  <a:srgbClr val="0000FF"/>
                </a:solidFill>
                <a:latin typeface="+mj-lt"/>
                <a:cs typeface="Arial" panose="020B0604020202020204" pitchFamily="34" charset="0"/>
              </a:rPr>
              <a:t>dân</a:t>
            </a:r>
            <a:r>
              <a:rPr lang="en-US" altLang="vi-VN" sz="2800" dirty="0">
                <a:solidFill>
                  <a:srgbClr val="0000FF"/>
                </a:solidFill>
                <a:latin typeface="+mj-lt"/>
                <a:cs typeface="Arial" panose="020B0604020202020204" pitchFamily="34" charset="0"/>
              </a:rPr>
              <a:t> </a:t>
            </a:r>
            <a:r>
              <a:rPr lang="en-US" altLang="vi-VN" sz="2800" dirty="0" err="1" smtClean="0">
                <a:solidFill>
                  <a:srgbClr val="0000FF"/>
                </a:solidFill>
                <a:latin typeface="+mj-lt"/>
                <a:cs typeface="Arial" panose="020B0604020202020204" pitchFamily="34" charset="0"/>
              </a:rPr>
              <a:t>của</a:t>
            </a:r>
            <a:r>
              <a:rPr lang="en-US" altLang="vi-VN" sz="2800" dirty="0" smtClean="0">
                <a:solidFill>
                  <a:srgbClr val="0000FF"/>
                </a:solidFill>
                <a:latin typeface="+mj-lt"/>
                <a:cs typeface="Arial" panose="020B0604020202020204" pitchFamily="34" charset="0"/>
              </a:rPr>
              <a:t> </a:t>
            </a:r>
          </a:p>
          <a:p>
            <a:pPr algn="ctr" fontAlgn="base">
              <a:spcAft>
                <a:spcPct val="0"/>
              </a:spcAft>
              <a:buClrTx/>
              <a:buFontTx/>
              <a:buNone/>
            </a:pPr>
            <a:r>
              <a:rPr lang="en-US" altLang="vi-VN" sz="2800" dirty="0" err="1" smtClean="0">
                <a:solidFill>
                  <a:srgbClr val="0000FF"/>
                </a:solidFill>
                <a:latin typeface="+mj-lt"/>
                <a:cs typeface="Arial" panose="020B0604020202020204" pitchFamily="34" charset="0"/>
              </a:rPr>
              <a:t>Tôn</a:t>
            </a:r>
            <a:r>
              <a:rPr lang="en-US" altLang="vi-VN" sz="2800" dirty="0" smtClean="0">
                <a:solidFill>
                  <a:srgbClr val="0000FF"/>
                </a:solidFill>
                <a:latin typeface="+mj-lt"/>
                <a:cs typeface="Arial" panose="020B0604020202020204" pitchFamily="34" charset="0"/>
              </a:rPr>
              <a:t> </a:t>
            </a:r>
            <a:r>
              <a:rPr lang="en-US" altLang="vi-VN" sz="2800" dirty="0" err="1">
                <a:solidFill>
                  <a:srgbClr val="0000FF"/>
                </a:solidFill>
                <a:latin typeface="+mj-lt"/>
                <a:cs typeface="Arial" panose="020B0604020202020204" pitchFamily="34" charset="0"/>
              </a:rPr>
              <a:t>Trung</a:t>
            </a:r>
            <a:r>
              <a:rPr lang="en-US" altLang="vi-VN" sz="2800" dirty="0">
                <a:solidFill>
                  <a:srgbClr val="0000FF"/>
                </a:solidFill>
                <a:latin typeface="+mj-lt"/>
                <a:cs typeface="Arial" panose="020B0604020202020204" pitchFamily="34" charset="0"/>
              </a:rPr>
              <a:t> </a:t>
            </a:r>
            <a:r>
              <a:rPr lang="en-US" altLang="vi-VN" sz="2800" dirty="0" err="1">
                <a:solidFill>
                  <a:srgbClr val="0000FF"/>
                </a:solidFill>
                <a:latin typeface="+mj-lt"/>
                <a:cs typeface="Arial" panose="020B0604020202020204" pitchFamily="34" charset="0"/>
              </a:rPr>
              <a:t>Sơn</a:t>
            </a:r>
            <a:r>
              <a:rPr lang="en-US" altLang="vi-VN" sz="2800" dirty="0">
                <a:solidFill>
                  <a:srgbClr val="0000FF"/>
                </a:solidFill>
                <a:latin typeface="+mj-lt"/>
                <a:cs typeface="Arial" panose="020B0604020202020204" pitchFamily="34" charset="0"/>
              </a:rPr>
              <a:t>: </a:t>
            </a:r>
            <a:r>
              <a:rPr lang="en-US" altLang="vi-VN" sz="2800" dirty="0" err="1">
                <a:solidFill>
                  <a:srgbClr val="0000FF"/>
                </a:solidFill>
                <a:latin typeface="+mj-lt"/>
                <a:cs typeface="Arial" panose="020B0604020202020204" pitchFamily="34" charset="0"/>
              </a:rPr>
              <a:t>độc</a:t>
            </a:r>
            <a:r>
              <a:rPr lang="en-US" altLang="vi-VN" sz="2800" dirty="0">
                <a:solidFill>
                  <a:srgbClr val="0000FF"/>
                </a:solidFill>
                <a:latin typeface="+mj-lt"/>
                <a:cs typeface="Arial" panose="020B0604020202020204" pitchFamily="34" charset="0"/>
              </a:rPr>
              <a:t> </a:t>
            </a:r>
            <a:r>
              <a:rPr lang="en-US" altLang="vi-VN" sz="2800" dirty="0" err="1">
                <a:solidFill>
                  <a:srgbClr val="0000FF"/>
                </a:solidFill>
                <a:latin typeface="+mj-lt"/>
                <a:cs typeface="Arial" panose="020B0604020202020204" pitchFamily="34" charset="0"/>
              </a:rPr>
              <a:t>lập</a:t>
            </a:r>
            <a:r>
              <a:rPr lang="en-US" altLang="vi-VN" sz="2800" dirty="0">
                <a:solidFill>
                  <a:srgbClr val="0000FF"/>
                </a:solidFill>
                <a:latin typeface="+mj-lt"/>
                <a:cs typeface="Arial" panose="020B0604020202020204" pitchFamily="34" charset="0"/>
              </a:rPr>
              <a:t>, </a:t>
            </a:r>
            <a:r>
              <a:rPr lang="en-US" altLang="vi-VN" sz="2800" dirty="0" err="1">
                <a:solidFill>
                  <a:srgbClr val="0000FF"/>
                </a:solidFill>
                <a:latin typeface="+mj-lt"/>
                <a:cs typeface="Arial" panose="020B0604020202020204" pitchFamily="34" charset="0"/>
              </a:rPr>
              <a:t>tự</a:t>
            </a:r>
            <a:r>
              <a:rPr lang="en-US" altLang="vi-VN" sz="2800" dirty="0">
                <a:solidFill>
                  <a:srgbClr val="0000FF"/>
                </a:solidFill>
                <a:latin typeface="+mj-lt"/>
                <a:cs typeface="Arial" panose="020B0604020202020204" pitchFamily="34" charset="0"/>
              </a:rPr>
              <a:t> do</a:t>
            </a:r>
            <a:r>
              <a:rPr lang="en-US" altLang="vi-VN" sz="2800" dirty="0" smtClean="0">
                <a:solidFill>
                  <a:srgbClr val="0000FF"/>
                </a:solidFill>
                <a:latin typeface="+mj-lt"/>
                <a:cs typeface="Arial" panose="020B0604020202020204" pitchFamily="34" charset="0"/>
              </a:rPr>
              <a:t>, </a:t>
            </a:r>
            <a:r>
              <a:rPr lang="en-US" altLang="vi-VN" sz="2800" dirty="0" err="1">
                <a:solidFill>
                  <a:srgbClr val="0000FF"/>
                </a:solidFill>
                <a:latin typeface="+mj-lt"/>
                <a:cs typeface="Arial" panose="020B0604020202020204" pitchFamily="34" charset="0"/>
              </a:rPr>
              <a:t>hạnh</a:t>
            </a:r>
            <a:r>
              <a:rPr lang="en-US" altLang="vi-VN" sz="2800" dirty="0">
                <a:solidFill>
                  <a:srgbClr val="0000FF"/>
                </a:solidFill>
                <a:latin typeface="+mj-lt"/>
                <a:cs typeface="Arial" panose="020B0604020202020204" pitchFamily="34" charset="0"/>
              </a:rPr>
              <a:t> </a:t>
            </a:r>
            <a:r>
              <a:rPr lang="en-US" altLang="vi-VN" sz="2800" dirty="0" err="1">
                <a:solidFill>
                  <a:srgbClr val="0000FF"/>
                </a:solidFill>
                <a:latin typeface="+mj-lt"/>
                <a:cs typeface="Arial" panose="020B0604020202020204" pitchFamily="34" charset="0"/>
              </a:rPr>
              <a:t>phúc</a:t>
            </a:r>
            <a:endParaRPr lang="en-US" altLang="vi-VN" sz="2800" dirty="0">
              <a:solidFill>
                <a:srgbClr val="0000FF"/>
              </a:solidFill>
              <a:latin typeface="+mj-lt"/>
              <a:cs typeface="Arial" panose="020B0604020202020204" pitchFamily="34" charset="0"/>
            </a:endParaRPr>
          </a:p>
        </p:txBody>
      </p:sp>
    </p:spTree>
    <p:extLst>
      <p:ext uri="{BB962C8B-B14F-4D97-AF65-F5344CB8AC3E}">
        <p14:creationId xmlns:p14="http://schemas.microsoft.com/office/powerpoint/2010/main" val="2013532653"/>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1" presetClass="entr" presetSubtype="0" fill="hold" grpId="0" nodeType="clickEffect">
                                  <p:stCondLst>
                                    <p:cond delay="0"/>
                                  </p:stCondLst>
                                  <p:iterate type="lt">
                                    <p:tmPct val="5000"/>
                                  </p:iterate>
                                  <p:childTnLst>
                                    <p:set>
                                      <p:cBhvr>
                                        <p:cTn id="6" dur="1" fill="hold">
                                          <p:stCondLst>
                                            <p:cond delay="0"/>
                                          </p:stCondLst>
                                        </p:cTn>
                                        <p:tgtEl>
                                          <p:spTgt spid="156685"/>
                                        </p:tgtEl>
                                        <p:attrNameLst>
                                          <p:attrName>style.visibility</p:attrName>
                                        </p:attrNameLst>
                                      </p:cBhvr>
                                      <p:to>
                                        <p:strVal val="visible"/>
                                      </p:to>
                                    </p:set>
                                    <p:anim calcmode="lin" valueType="num">
                                      <p:cBhvr>
                                        <p:cTn id="7" dur="500" fill="hold"/>
                                        <p:tgtEl>
                                          <p:spTgt spid="156685"/>
                                        </p:tgtEl>
                                        <p:attrNameLst>
                                          <p:attrName>ppt_w</p:attrName>
                                        </p:attrNameLst>
                                      </p:cBhvr>
                                      <p:tavLst>
                                        <p:tav tm="0">
                                          <p:val>
                                            <p:fltVal val="0"/>
                                          </p:val>
                                        </p:tav>
                                        <p:tav tm="100000">
                                          <p:val>
                                            <p:strVal val="#ppt_w"/>
                                          </p:val>
                                        </p:tav>
                                      </p:tavLst>
                                    </p:anim>
                                    <p:anim calcmode="lin" valueType="num">
                                      <p:cBhvr>
                                        <p:cTn id="8" dur="500" fill="hold"/>
                                        <p:tgtEl>
                                          <p:spTgt spid="156685"/>
                                        </p:tgtEl>
                                        <p:attrNameLst>
                                          <p:attrName>ppt_h</p:attrName>
                                        </p:attrNameLst>
                                      </p:cBhvr>
                                      <p:tavLst>
                                        <p:tav tm="0">
                                          <p:val>
                                            <p:fltVal val="0"/>
                                          </p:val>
                                        </p:tav>
                                        <p:tav tm="100000">
                                          <p:val>
                                            <p:strVal val="#ppt_h"/>
                                          </p:val>
                                        </p:tav>
                                      </p:tavLst>
                                    </p:anim>
                                    <p:anim calcmode="lin" valueType="num">
                                      <p:cBhvr>
                                        <p:cTn id="9" dur="500" fill="hold"/>
                                        <p:tgtEl>
                                          <p:spTgt spid="156685"/>
                                        </p:tgtEl>
                                        <p:attrNameLst>
                                          <p:attrName>style.rotation</p:attrName>
                                        </p:attrNameLst>
                                      </p:cBhvr>
                                      <p:tavLst>
                                        <p:tav tm="0">
                                          <p:val>
                                            <p:fltVal val="90"/>
                                          </p:val>
                                        </p:tav>
                                        <p:tav tm="100000">
                                          <p:val>
                                            <p:fltVal val="0"/>
                                          </p:val>
                                        </p:tav>
                                      </p:tavLst>
                                    </p:anim>
                                    <p:animEffect transition="in" filter="fade">
                                      <p:cBhvr>
                                        <p:cTn id="10" dur="500"/>
                                        <p:tgtEl>
                                          <p:spTgt spid="15668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6685"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Rectangle 2"/>
          <p:cNvSpPr>
            <a:spLocks noGrp="1" noChangeArrowheads="1"/>
          </p:cNvSpPr>
          <p:nvPr>
            <p:ph type="title"/>
          </p:nvPr>
        </p:nvSpPr>
        <p:spPr>
          <a:xfrm>
            <a:off x="2590800" y="0"/>
            <a:ext cx="8599714" cy="762000"/>
          </a:xfrm>
        </p:spPr>
        <p:txBody>
          <a:bodyPr/>
          <a:lstStyle/>
          <a:p>
            <a:pPr eaLnBrk="1" hangingPunct="1">
              <a:defRPr/>
            </a:pPr>
            <a:r>
              <a:rPr lang="en-US" sz="3600" b="1" dirty="0" err="1" smtClean="0">
                <a:solidFill>
                  <a:srgbClr val="0000CC"/>
                </a:solidFill>
              </a:rPr>
              <a:t>Giá</a:t>
            </a:r>
            <a:r>
              <a:rPr lang="en-US" sz="3600" b="1" dirty="0" smtClean="0">
                <a:solidFill>
                  <a:srgbClr val="0000CC"/>
                </a:solidFill>
              </a:rPr>
              <a:t> </a:t>
            </a:r>
            <a:r>
              <a:rPr lang="en-US" sz="3600" b="1" dirty="0" err="1" smtClean="0">
                <a:solidFill>
                  <a:srgbClr val="0000CC"/>
                </a:solidFill>
              </a:rPr>
              <a:t>trị</a:t>
            </a:r>
            <a:r>
              <a:rPr lang="en-US" sz="3600" b="1" dirty="0" smtClean="0">
                <a:solidFill>
                  <a:srgbClr val="0000CC"/>
                </a:solidFill>
              </a:rPr>
              <a:t> </a:t>
            </a:r>
            <a:r>
              <a:rPr lang="en-US" sz="3600" b="1" dirty="0" err="1" smtClean="0">
                <a:solidFill>
                  <a:srgbClr val="0000CC"/>
                </a:solidFill>
              </a:rPr>
              <a:t>văn</a:t>
            </a:r>
            <a:r>
              <a:rPr lang="en-US" sz="3600" b="1" dirty="0" smtClean="0">
                <a:solidFill>
                  <a:srgbClr val="0000CC"/>
                </a:solidFill>
              </a:rPr>
              <a:t> </a:t>
            </a:r>
            <a:r>
              <a:rPr lang="en-US" sz="3600" b="1" dirty="0" err="1" smtClean="0">
                <a:solidFill>
                  <a:srgbClr val="0000CC"/>
                </a:solidFill>
              </a:rPr>
              <a:t>hóa</a:t>
            </a:r>
            <a:r>
              <a:rPr lang="en-US" sz="3600" b="1" dirty="0" smtClean="0">
                <a:solidFill>
                  <a:srgbClr val="0000CC"/>
                </a:solidFill>
              </a:rPr>
              <a:t> </a:t>
            </a:r>
            <a:r>
              <a:rPr lang="en-US" sz="3600" b="1" dirty="0" err="1" smtClean="0">
                <a:solidFill>
                  <a:srgbClr val="0000CC"/>
                </a:solidFill>
              </a:rPr>
              <a:t>phương</a:t>
            </a:r>
            <a:r>
              <a:rPr lang="en-US" sz="3600" b="1" dirty="0" smtClean="0">
                <a:solidFill>
                  <a:srgbClr val="0000CC"/>
                </a:solidFill>
              </a:rPr>
              <a:t> </a:t>
            </a:r>
            <a:r>
              <a:rPr lang="en-US" sz="3600" b="1" dirty="0" err="1" smtClean="0">
                <a:solidFill>
                  <a:srgbClr val="0000CC"/>
                </a:solidFill>
              </a:rPr>
              <a:t>Tây</a:t>
            </a:r>
            <a:endParaRPr lang="en-US" sz="3600" b="1" dirty="0" smtClean="0">
              <a:solidFill>
                <a:srgbClr val="0000CC"/>
              </a:solidFill>
            </a:endParaRPr>
          </a:p>
        </p:txBody>
      </p:sp>
      <p:sp>
        <p:nvSpPr>
          <p:cNvPr id="41987" name="Rectangle 3"/>
          <p:cNvSpPr>
            <a:spLocks noGrp="1" noChangeArrowheads="1"/>
          </p:cNvSpPr>
          <p:nvPr>
            <p:ph idx="1"/>
          </p:nvPr>
        </p:nvSpPr>
        <p:spPr>
          <a:xfrm>
            <a:off x="1981200" y="5181600"/>
            <a:ext cx="8229600" cy="914400"/>
          </a:xfrm>
        </p:spPr>
        <p:txBody>
          <a:bodyPr/>
          <a:lstStyle/>
          <a:p>
            <a:pPr eaLnBrk="1" hangingPunct="1"/>
            <a:endParaRPr lang="vi-VN" altLang="vi-VN" smtClean="0"/>
          </a:p>
        </p:txBody>
      </p:sp>
      <p:grpSp>
        <p:nvGrpSpPr>
          <p:cNvPr id="2" name="Group 4"/>
          <p:cNvGrpSpPr>
            <a:grpSpLocks/>
          </p:cNvGrpSpPr>
          <p:nvPr/>
        </p:nvGrpSpPr>
        <p:grpSpPr bwMode="auto">
          <a:xfrm>
            <a:off x="1790700" y="2057400"/>
            <a:ext cx="8343900" cy="4419600"/>
            <a:chOff x="240" y="720"/>
            <a:chExt cx="5472" cy="3504"/>
          </a:xfrm>
        </p:grpSpPr>
        <p:pic>
          <p:nvPicPr>
            <p:cNvPr id="41990" name="Picture 5" descr="491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504" y="720"/>
              <a:ext cx="2160" cy="30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991" name="Picture 6" descr="Cac-nha-khai-sa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0" y="720"/>
              <a:ext cx="3350" cy="30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992" name="Rectangle 7"/>
            <p:cNvSpPr>
              <a:spLocks noChangeArrowheads="1"/>
            </p:cNvSpPr>
            <p:nvPr/>
          </p:nvSpPr>
          <p:spPr bwMode="auto">
            <a:xfrm>
              <a:off x="384" y="3840"/>
              <a:ext cx="2880" cy="384"/>
            </a:xfrm>
            <a:prstGeom prst="rect">
              <a:avLst/>
            </a:prstGeom>
            <a:solidFill>
              <a:schemeClr val="accent1"/>
            </a:solidFill>
            <a:ln w="9525">
              <a:solidFill>
                <a:schemeClr val="tx1"/>
              </a:solidFill>
              <a:miter lim="800000"/>
              <a:headEnd/>
              <a:tailEnd/>
            </a:ln>
          </p:spPr>
          <p:txBody>
            <a:bodyPr wrap="none" anchor="ctr"/>
            <a:lstStyle>
              <a:lvl1pPr>
                <a:spcBef>
                  <a:spcPct val="20000"/>
                </a:spcBef>
                <a:buClr>
                  <a:schemeClr val="tx2"/>
                </a:buClr>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2"/>
                </a:buClr>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2"/>
                </a:buClr>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cs typeface="Arial" panose="020B0604020202020204" pitchFamily="34" charset="0"/>
                </a:defRPr>
              </a:lvl9pPr>
            </a:lstStyle>
            <a:p>
              <a:pPr algn="ctr" fontAlgn="base">
                <a:spcBef>
                  <a:spcPct val="0"/>
                </a:spcBef>
                <a:spcAft>
                  <a:spcPct val="0"/>
                </a:spcAft>
                <a:buClrTx/>
                <a:buFontTx/>
                <a:buNone/>
              </a:pPr>
              <a:r>
                <a:rPr lang="en-US" altLang="vi-VN" sz="2800">
                  <a:solidFill>
                    <a:srgbClr val="800000"/>
                  </a:solidFill>
                </a:rPr>
                <a:t>Các nhà khai sáng Pháp</a:t>
              </a:r>
            </a:p>
          </p:txBody>
        </p:sp>
        <p:sp>
          <p:nvSpPr>
            <p:cNvPr id="41993" name="Rectangle 8"/>
            <p:cNvSpPr>
              <a:spLocks noChangeArrowheads="1"/>
            </p:cNvSpPr>
            <p:nvPr/>
          </p:nvSpPr>
          <p:spPr bwMode="auto">
            <a:xfrm>
              <a:off x="3264" y="3840"/>
              <a:ext cx="2448" cy="384"/>
            </a:xfrm>
            <a:prstGeom prst="rect">
              <a:avLst/>
            </a:prstGeom>
            <a:solidFill>
              <a:schemeClr val="accent1"/>
            </a:solidFill>
            <a:ln w="9525">
              <a:solidFill>
                <a:schemeClr val="tx1"/>
              </a:solidFill>
              <a:miter lim="800000"/>
              <a:headEnd/>
              <a:tailEnd/>
            </a:ln>
          </p:spPr>
          <p:txBody>
            <a:bodyPr wrap="none" anchor="ctr"/>
            <a:lstStyle>
              <a:lvl1pPr>
                <a:spcBef>
                  <a:spcPct val="20000"/>
                </a:spcBef>
                <a:buClr>
                  <a:schemeClr val="tx2"/>
                </a:buClr>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2"/>
                </a:buClr>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2"/>
                </a:buClr>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cs typeface="Arial" panose="020B0604020202020204" pitchFamily="34" charset="0"/>
                </a:defRPr>
              </a:lvl9pPr>
            </a:lstStyle>
            <a:p>
              <a:pPr algn="ctr" fontAlgn="base">
                <a:spcBef>
                  <a:spcPct val="0"/>
                </a:spcBef>
                <a:spcAft>
                  <a:spcPct val="0"/>
                </a:spcAft>
                <a:buClrTx/>
                <a:buFontTx/>
                <a:buNone/>
              </a:pPr>
              <a:r>
                <a:rPr lang="en-US" altLang="vi-VN" sz="2800">
                  <a:solidFill>
                    <a:srgbClr val="800000"/>
                  </a:solidFill>
                </a:rPr>
                <a:t>Bàn về khế ước xã hội</a:t>
              </a:r>
            </a:p>
          </p:txBody>
        </p:sp>
      </p:grpSp>
      <p:sp>
        <p:nvSpPr>
          <p:cNvPr id="41989" name="TextBox 8"/>
          <p:cNvSpPr txBox="1">
            <a:spLocks noChangeArrowheads="1"/>
          </p:cNvSpPr>
          <p:nvPr/>
        </p:nvSpPr>
        <p:spPr bwMode="auto">
          <a:xfrm>
            <a:off x="0" y="914401"/>
            <a:ext cx="11940988"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lr>
                <a:schemeClr val="tx2"/>
              </a:buClr>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2"/>
              </a:buClr>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2"/>
              </a:buClr>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cs typeface="Arial" panose="020B0604020202020204" pitchFamily="34" charset="0"/>
              </a:defRPr>
            </a:lvl9pPr>
          </a:lstStyle>
          <a:p>
            <a:pPr algn="ctr" fontAlgn="base">
              <a:spcBef>
                <a:spcPct val="0"/>
              </a:spcBef>
              <a:spcAft>
                <a:spcPct val="0"/>
              </a:spcAft>
              <a:buClrTx/>
              <a:buFontTx/>
              <a:buNone/>
            </a:pPr>
            <a:r>
              <a:rPr lang="en-US" altLang="vi-VN" sz="2800" b="1" i="1" dirty="0">
                <a:latin typeface="Times New Roman" panose="02020603050405020304" pitchFamily="18" charset="0"/>
              </a:rPr>
              <a:t>HCM </a:t>
            </a:r>
            <a:r>
              <a:rPr lang="en-US" altLang="vi-VN" sz="2800" b="1" i="1" dirty="0" err="1">
                <a:latin typeface="Times New Roman" panose="02020603050405020304" pitchFamily="18" charset="0"/>
              </a:rPr>
              <a:t>chịu</a:t>
            </a:r>
            <a:r>
              <a:rPr lang="en-US" altLang="vi-VN" sz="2800" b="1" i="1" dirty="0">
                <a:latin typeface="Times New Roman" panose="02020603050405020304" pitchFamily="18" charset="0"/>
              </a:rPr>
              <a:t> </a:t>
            </a:r>
            <a:r>
              <a:rPr lang="en-US" altLang="vi-VN" sz="2800" b="1" i="1" dirty="0" err="1">
                <a:latin typeface="Times New Roman" panose="02020603050405020304" pitchFamily="18" charset="0"/>
              </a:rPr>
              <a:t>ảnh</a:t>
            </a:r>
            <a:r>
              <a:rPr lang="en-US" altLang="vi-VN" sz="2800" b="1" i="1" dirty="0">
                <a:latin typeface="Times New Roman" panose="02020603050405020304" pitchFamily="18" charset="0"/>
              </a:rPr>
              <a:t> </a:t>
            </a:r>
            <a:r>
              <a:rPr lang="en-US" altLang="vi-VN" sz="2800" b="1" i="1" dirty="0" err="1">
                <a:latin typeface="Times New Roman" panose="02020603050405020304" pitchFamily="18" charset="0"/>
              </a:rPr>
              <a:t>hưởng</a:t>
            </a:r>
            <a:r>
              <a:rPr lang="en-US" altLang="vi-VN" sz="2800" b="1" i="1" dirty="0">
                <a:latin typeface="Times New Roman" panose="02020603050405020304" pitchFamily="18" charset="0"/>
              </a:rPr>
              <a:t> </a:t>
            </a:r>
            <a:r>
              <a:rPr lang="en-US" altLang="vi-VN" sz="2800" b="1" i="1" dirty="0" err="1">
                <a:latin typeface="Times New Roman" panose="02020603050405020304" pitchFamily="18" charset="0"/>
              </a:rPr>
              <a:t>sâu</a:t>
            </a:r>
            <a:r>
              <a:rPr lang="en-US" altLang="vi-VN" sz="2800" b="1" i="1" dirty="0">
                <a:latin typeface="Times New Roman" panose="02020603050405020304" pitchFamily="18" charset="0"/>
              </a:rPr>
              <a:t> </a:t>
            </a:r>
            <a:r>
              <a:rPr lang="en-US" altLang="vi-VN" sz="2800" b="1" i="1" dirty="0" err="1">
                <a:latin typeface="Times New Roman" panose="02020603050405020304" pitchFamily="18" charset="0"/>
              </a:rPr>
              <a:t>sắc</a:t>
            </a:r>
            <a:r>
              <a:rPr lang="en-US" altLang="vi-VN" sz="2800" b="1" i="1" dirty="0">
                <a:latin typeface="Times New Roman" panose="02020603050405020304" pitchFamily="18" charset="0"/>
              </a:rPr>
              <a:t> </a:t>
            </a:r>
            <a:r>
              <a:rPr lang="en-US" altLang="vi-VN" sz="2800" b="1" i="1" dirty="0" err="1">
                <a:latin typeface="Times New Roman" panose="02020603050405020304" pitchFamily="18" charset="0"/>
              </a:rPr>
              <a:t>nền</a:t>
            </a:r>
            <a:r>
              <a:rPr lang="en-US" altLang="vi-VN" sz="2800" b="1" i="1" dirty="0">
                <a:latin typeface="Times New Roman" panose="02020603050405020304" pitchFamily="18" charset="0"/>
              </a:rPr>
              <a:t> </a:t>
            </a:r>
            <a:r>
              <a:rPr lang="en-US" altLang="vi-VN" sz="2800" b="1" i="1" dirty="0" err="1">
                <a:latin typeface="Times New Roman" panose="02020603050405020304" pitchFamily="18" charset="0"/>
              </a:rPr>
              <a:t>văn</a:t>
            </a:r>
            <a:r>
              <a:rPr lang="en-US" altLang="vi-VN" sz="2800" b="1" i="1" dirty="0">
                <a:latin typeface="Times New Roman" panose="02020603050405020304" pitchFamily="18" charset="0"/>
              </a:rPr>
              <a:t> </a:t>
            </a:r>
            <a:r>
              <a:rPr lang="en-US" altLang="vi-VN" sz="2800" b="1" i="1" dirty="0" err="1">
                <a:latin typeface="Times New Roman" panose="02020603050405020304" pitchFamily="18" charset="0"/>
              </a:rPr>
              <a:t>hóa</a:t>
            </a:r>
            <a:r>
              <a:rPr lang="en-US" altLang="vi-VN" sz="2800" b="1" i="1" dirty="0">
                <a:latin typeface="Times New Roman" panose="02020603050405020304" pitchFamily="18" charset="0"/>
              </a:rPr>
              <a:t> </a:t>
            </a:r>
            <a:r>
              <a:rPr lang="en-US" altLang="vi-VN" sz="2800" b="1" i="1" dirty="0" err="1">
                <a:latin typeface="Times New Roman" panose="02020603050405020304" pitchFamily="18" charset="0"/>
              </a:rPr>
              <a:t>dân</a:t>
            </a:r>
            <a:r>
              <a:rPr lang="en-US" altLang="vi-VN" sz="2800" b="1" i="1" dirty="0">
                <a:latin typeface="Times New Roman" panose="02020603050405020304" pitchFamily="18" charset="0"/>
              </a:rPr>
              <a:t> </a:t>
            </a:r>
            <a:r>
              <a:rPr lang="en-US" altLang="vi-VN" sz="2800" b="1" i="1" dirty="0" err="1">
                <a:latin typeface="Times New Roman" panose="02020603050405020304" pitchFamily="18" charset="0"/>
              </a:rPr>
              <a:t>chủ</a:t>
            </a:r>
            <a:r>
              <a:rPr lang="en-US" altLang="vi-VN" sz="2800" b="1" i="1" dirty="0">
                <a:latin typeface="Times New Roman" panose="02020603050405020304" pitchFamily="18" charset="0"/>
              </a:rPr>
              <a:t> </a:t>
            </a:r>
            <a:r>
              <a:rPr lang="en-US" altLang="vi-VN" sz="2800" b="1" i="1" dirty="0" err="1">
                <a:latin typeface="Times New Roman" panose="02020603050405020304" pitchFamily="18" charset="0"/>
              </a:rPr>
              <a:t>và</a:t>
            </a:r>
            <a:r>
              <a:rPr lang="en-US" altLang="vi-VN" sz="2800" b="1" i="1" dirty="0">
                <a:latin typeface="Times New Roman" panose="02020603050405020304" pitchFamily="18" charset="0"/>
              </a:rPr>
              <a:t> </a:t>
            </a:r>
            <a:r>
              <a:rPr lang="en-US" altLang="vi-VN" sz="2800" b="1" i="1" dirty="0" err="1">
                <a:latin typeface="Times New Roman" panose="02020603050405020304" pitchFamily="18" charset="0"/>
              </a:rPr>
              <a:t>cách</a:t>
            </a:r>
            <a:r>
              <a:rPr lang="en-US" altLang="vi-VN" sz="2800" b="1" i="1" dirty="0">
                <a:latin typeface="Times New Roman" panose="02020603050405020304" pitchFamily="18" charset="0"/>
              </a:rPr>
              <a:t> </a:t>
            </a:r>
            <a:r>
              <a:rPr lang="en-US" altLang="vi-VN" sz="2800" b="1" i="1" dirty="0" err="1">
                <a:latin typeface="Times New Roman" panose="02020603050405020304" pitchFamily="18" charset="0"/>
              </a:rPr>
              <a:t>mạng</a:t>
            </a:r>
            <a:r>
              <a:rPr lang="en-US" altLang="vi-VN" sz="2800" b="1" i="1" dirty="0">
                <a:latin typeface="Times New Roman" panose="02020603050405020304" pitchFamily="18" charset="0"/>
              </a:rPr>
              <a:t> </a:t>
            </a:r>
            <a:r>
              <a:rPr lang="en-US" altLang="vi-VN" sz="2800" b="1" i="1" dirty="0" err="1">
                <a:latin typeface="Times New Roman" panose="02020603050405020304" pitchFamily="18" charset="0"/>
              </a:rPr>
              <a:t>phương</a:t>
            </a:r>
            <a:r>
              <a:rPr lang="en-US" altLang="vi-VN" sz="2800" b="1" i="1" dirty="0">
                <a:latin typeface="Times New Roman" panose="02020603050405020304" pitchFamily="18" charset="0"/>
              </a:rPr>
              <a:t> </a:t>
            </a:r>
            <a:r>
              <a:rPr lang="en-US" altLang="vi-VN" sz="2800" b="1" i="1" dirty="0" err="1">
                <a:latin typeface="Times New Roman" panose="02020603050405020304" pitchFamily="18" charset="0"/>
              </a:rPr>
              <a:t>Tây</a:t>
            </a:r>
            <a:endParaRPr lang="en-US" altLang="vi-VN" sz="2800" b="1" i="1" dirty="0">
              <a:latin typeface="Times New Roman" panose="02020603050405020304" pitchFamily="18" charset="0"/>
            </a:endParaRPr>
          </a:p>
        </p:txBody>
      </p:sp>
    </p:spTree>
    <p:extLst>
      <p:ext uri="{BB962C8B-B14F-4D97-AF65-F5344CB8AC3E}">
        <p14:creationId xmlns:p14="http://schemas.microsoft.com/office/powerpoint/2010/main" val="174496275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0"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edge">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2"/>
          <p:cNvSpPr>
            <a:spLocks noGrp="1" noChangeArrowheads="1"/>
          </p:cNvSpPr>
          <p:nvPr>
            <p:ph idx="1"/>
          </p:nvPr>
        </p:nvSpPr>
        <p:spPr>
          <a:xfrm>
            <a:off x="1981200" y="6096000"/>
            <a:ext cx="8229600" cy="762000"/>
          </a:xfrm>
        </p:spPr>
        <p:txBody>
          <a:bodyPr/>
          <a:lstStyle/>
          <a:p>
            <a:pPr algn="ctr" eaLnBrk="1" hangingPunct="1"/>
            <a:r>
              <a:rPr lang="en-US" altLang="vi-VN" smtClean="0">
                <a:solidFill>
                  <a:srgbClr val="800000"/>
                </a:solidFill>
              </a:rPr>
              <a:t>Bìa bản tuyên ngôn độc lập Hoa Kỳ</a:t>
            </a:r>
          </a:p>
        </p:txBody>
      </p:sp>
      <p:pic>
        <p:nvPicPr>
          <p:cNvPr id="44035" name="Picture 3" descr="3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19400" y="228600"/>
            <a:ext cx="6629400" cy="5791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36212906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46082" name="Text Box 17"/>
          <p:cNvSpPr txBox="1">
            <a:spLocks noChangeArrowheads="1"/>
          </p:cNvSpPr>
          <p:nvPr/>
        </p:nvSpPr>
        <p:spPr bwMode="auto">
          <a:xfrm>
            <a:off x="9194800" y="3744914"/>
            <a:ext cx="1447800" cy="1533525"/>
          </a:xfrm>
          <a:prstGeom prst="rect">
            <a:avLst/>
          </a:prstGeom>
          <a:solidFill>
            <a:srgbClr val="FFFFCC"/>
          </a:solidFill>
          <a:ln w="9525">
            <a:miter lim="800000"/>
            <a:headEnd/>
            <a:tailEnd/>
          </a:ln>
          <a:scene3d>
            <a:camera prst="legacyPerspectiveBottom"/>
            <a:lightRig rig="legacyFlat3" dir="t"/>
          </a:scene3d>
          <a:sp3d extrusionH="887400" prstMaterial="legacyMatte">
            <a:bevelT w="13500" h="13500" prst="angle"/>
            <a:bevelB w="13500" h="13500" prst="angle"/>
            <a:extrusionClr>
              <a:srgbClr val="FFFFCC"/>
            </a:extrusionClr>
            <a:contourClr>
              <a:srgbClr val="FFFFCC"/>
            </a:contourClr>
          </a:sp3d>
        </p:spPr>
        <p:txBody>
          <a:bodyPr lIns="72000" tIns="72000" rIns="72000" bIns="72000">
            <a:flatTx/>
          </a:bodyPr>
          <a:lstStyle>
            <a:lvl1pPr>
              <a:spcBef>
                <a:spcPct val="20000"/>
              </a:spcBef>
              <a:buClr>
                <a:schemeClr val="tx2"/>
              </a:buClr>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lr>
                <a:schemeClr val="tx2"/>
              </a:buClr>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lr>
                <a:schemeClr val="tx2"/>
              </a:buClr>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defRPr>
            </a:lvl9pPr>
          </a:lstStyle>
          <a:p>
            <a:pPr algn="ctr" fontAlgn="base">
              <a:lnSpc>
                <a:spcPct val="115000"/>
              </a:lnSpc>
              <a:spcBef>
                <a:spcPct val="0"/>
              </a:spcBef>
              <a:spcAft>
                <a:spcPct val="0"/>
              </a:spcAft>
              <a:buClrTx/>
              <a:buFontTx/>
              <a:buNone/>
            </a:pPr>
            <a:r>
              <a:rPr lang="en-US" altLang="vi-VN" sz="2000" b="1">
                <a:solidFill>
                  <a:srgbClr val="CC0000"/>
                </a:solidFill>
                <a:cs typeface="Arial" panose="020B0604020202020204" pitchFamily="34" charset="0"/>
              </a:rPr>
              <a:t>Tiếp thu TT tiến bộ của Công giáo</a:t>
            </a:r>
          </a:p>
        </p:txBody>
      </p:sp>
      <p:sp>
        <p:nvSpPr>
          <p:cNvPr id="46083" name="Text Box 18"/>
          <p:cNvSpPr txBox="1">
            <a:spLocks noChangeArrowheads="1"/>
          </p:cNvSpPr>
          <p:nvPr/>
        </p:nvSpPr>
        <p:spPr bwMode="auto">
          <a:xfrm>
            <a:off x="7670800" y="3744914"/>
            <a:ext cx="1447800" cy="1533525"/>
          </a:xfrm>
          <a:prstGeom prst="rect">
            <a:avLst/>
          </a:prstGeom>
          <a:solidFill>
            <a:srgbClr val="FFFFCC"/>
          </a:solidFill>
          <a:ln w="9525">
            <a:miter lim="800000"/>
            <a:headEnd/>
            <a:tailEnd/>
          </a:ln>
          <a:scene3d>
            <a:camera prst="legacyPerspectiveBottom"/>
            <a:lightRig rig="legacyFlat3" dir="t"/>
          </a:scene3d>
          <a:sp3d extrusionH="887400" prstMaterial="legacyMatte">
            <a:bevelT w="13500" h="13500" prst="angle"/>
            <a:bevelB w="13500" h="13500" prst="angle"/>
            <a:extrusionClr>
              <a:srgbClr val="FFFFCC"/>
            </a:extrusionClr>
            <a:contourClr>
              <a:srgbClr val="FFFFCC"/>
            </a:contourClr>
          </a:sp3d>
        </p:spPr>
        <p:txBody>
          <a:bodyPr lIns="72000" tIns="72000" rIns="72000" bIns="72000">
            <a:flatTx/>
          </a:bodyPr>
          <a:lstStyle>
            <a:lvl1pPr>
              <a:spcBef>
                <a:spcPct val="20000"/>
              </a:spcBef>
              <a:buClr>
                <a:schemeClr val="tx2"/>
              </a:buClr>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lr>
                <a:schemeClr val="tx2"/>
              </a:buClr>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lr>
                <a:schemeClr val="tx2"/>
              </a:buClr>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defRPr>
            </a:lvl9pPr>
          </a:lstStyle>
          <a:p>
            <a:pPr algn="ctr" fontAlgn="base">
              <a:lnSpc>
                <a:spcPct val="115000"/>
              </a:lnSpc>
              <a:spcBef>
                <a:spcPct val="0"/>
              </a:spcBef>
              <a:spcAft>
                <a:spcPct val="0"/>
              </a:spcAft>
              <a:buClrTx/>
              <a:buFontTx/>
              <a:buNone/>
            </a:pPr>
            <a:r>
              <a:rPr lang="en-US" altLang="vi-VN" sz="2000" b="1">
                <a:solidFill>
                  <a:srgbClr val="CC0000"/>
                </a:solidFill>
                <a:cs typeface="Arial" panose="020B0604020202020204" pitchFamily="34" charset="0"/>
              </a:rPr>
              <a:t>Cách mạng TS Pháp và Mỹ</a:t>
            </a:r>
          </a:p>
        </p:txBody>
      </p:sp>
      <p:sp>
        <p:nvSpPr>
          <p:cNvPr id="46084" name="Text Box 19"/>
          <p:cNvSpPr txBox="1">
            <a:spLocks noChangeArrowheads="1"/>
          </p:cNvSpPr>
          <p:nvPr/>
        </p:nvSpPr>
        <p:spPr bwMode="auto">
          <a:xfrm>
            <a:off x="6146800" y="3757614"/>
            <a:ext cx="1447800" cy="1533525"/>
          </a:xfrm>
          <a:prstGeom prst="rect">
            <a:avLst/>
          </a:prstGeom>
          <a:solidFill>
            <a:srgbClr val="FFFFCC"/>
          </a:solidFill>
          <a:ln w="9525">
            <a:miter lim="800000"/>
            <a:headEnd/>
            <a:tailEnd/>
          </a:ln>
          <a:scene3d>
            <a:camera prst="legacyPerspectiveBottom"/>
            <a:lightRig rig="legacyFlat3" dir="t"/>
          </a:scene3d>
          <a:sp3d extrusionH="887400" prstMaterial="legacyMatte">
            <a:bevelT w="13500" h="13500" prst="angle"/>
            <a:bevelB w="13500" h="13500" prst="angle"/>
            <a:extrusionClr>
              <a:srgbClr val="FFFFCC"/>
            </a:extrusionClr>
            <a:contourClr>
              <a:srgbClr val="FFFFCC"/>
            </a:contourClr>
          </a:sp3d>
        </p:spPr>
        <p:txBody>
          <a:bodyPr lIns="72000" tIns="72000" rIns="72000" bIns="72000">
            <a:flatTx/>
          </a:bodyPr>
          <a:lstStyle>
            <a:lvl1pPr>
              <a:spcBef>
                <a:spcPct val="20000"/>
              </a:spcBef>
              <a:buClr>
                <a:schemeClr val="tx2"/>
              </a:buClr>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lr>
                <a:schemeClr val="tx2"/>
              </a:buClr>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lr>
                <a:schemeClr val="tx2"/>
              </a:buClr>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defRPr>
            </a:lvl9pPr>
          </a:lstStyle>
          <a:p>
            <a:pPr algn="ctr" fontAlgn="base">
              <a:lnSpc>
                <a:spcPct val="130000"/>
              </a:lnSpc>
              <a:spcBef>
                <a:spcPct val="0"/>
              </a:spcBef>
              <a:spcAft>
                <a:spcPct val="0"/>
              </a:spcAft>
              <a:buClrTx/>
              <a:buFontTx/>
              <a:buNone/>
            </a:pPr>
            <a:r>
              <a:rPr lang="en-US" altLang="vi-VN" sz="2000" b="1">
                <a:solidFill>
                  <a:srgbClr val="CC0000"/>
                </a:solidFill>
                <a:cs typeface="Arial" panose="020B0604020202020204" pitchFamily="34" charset="0"/>
              </a:rPr>
              <a:t>Triết học Khai sáng Pháp</a:t>
            </a:r>
          </a:p>
        </p:txBody>
      </p:sp>
      <p:sp>
        <p:nvSpPr>
          <p:cNvPr id="46085" name="Text Box 20"/>
          <p:cNvSpPr txBox="1">
            <a:spLocks noChangeArrowheads="1"/>
          </p:cNvSpPr>
          <p:nvPr/>
        </p:nvSpPr>
        <p:spPr bwMode="auto">
          <a:xfrm>
            <a:off x="1587500" y="3733801"/>
            <a:ext cx="1371600" cy="1533525"/>
          </a:xfrm>
          <a:prstGeom prst="rect">
            <a:avLst/>
          </a:prstGeom>
          <a:solidFill>
            <a:srgbClr val="FFFFCC"/>
          </a:solidFill>
          <a:ln w="9525">
            <a:miter lim="800000"/>
            <a:headEnd/>
            <a:tailEnd/>
          </a:ln>
          <a:scene3d>
            <a:camera prst="legacyPerspectiveBottom"/>
            <a:lightRig rig="legacyFlat3" dir="t"/>
          </a:scene3d>
          <a:sp3d extrusionH="887400" prstMaterial="legacyMatte">
            <a:bevelT w="13500" h="13500" prst="angle"/>
            <a:bevelB w="13500" h="13500" prst="angle"/>
            <a:extrusionClr>
              <a:srgbClr val="FFFFCC"/>
            </a:extrusionClr>
            <a:contourClr>
              <a:srgbClr val="FFFFCC"/>
            </a:contourClr>
          </a:sp3d>
        </p:spPr>
        <p:txBody>
          <a:bodyPr lIns="72000" tIns="72000" rIns="72000" bIns="72000">
            <a:flatTx/>
          </a:bodyPr>
          <a:lstStyle>
            <a:lvl1pPr>
              <a:spcBef>
                <a:spcPct val="20000"/>
              </a:spcBef>
              <a:buClr>
                <a:schemeClr val="tx2"/>
              </a:buClr>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lr>
                <a:schemeClr val="tx2"/>
              </a:buClr>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lr>
                <a:schemeClr val="tx2"/>
              </a:buClr>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defRPr>
            </a:lvl9pPr>
          </a:lstStyle>
          <a:p>
            <a:pPr algn="ctr" fontAlgn="base">
              <a:lnSpc>
                <a:spcPct val="135000"/>
              </a:lnSpc>
              <a:spcBef>
                <a:spcPct val="0"/>
              </a:spcBef>
              <a:spcAft>
                <a:spcPct val="0"/>
              </a:spcAft>
              <a:buClrTx/>
              <a:buFontTx/>
              <a:buNone/>
            </a:pPr>
            <a:r>
              <a:rPr lang="en-US" altLang="vi-VN" sz="2000" b="1" dirty="0" err="1">
                <a:solidFill>
                  <a:srgbClr val="CC0000"/>
                </a:solidFill>
                <a:cs typeface="Arial" panose="020B0604020202020204" pitchFamily="34" charset="0"/>
              </a:rPr>
              <a:t>Tiếp</a:t>
            </a:r>
            <a:r>
              <a:rPr lang="en-US" altLang="vi-VN" sz="2000" b="1" dirty="0">
                <a:solidFill>
                  <a:srgbClr val="CC0000"/>
                </a:solidFill>
                <a:cs typeface="Arial" panose="020B0604020202020204" pitchFamily="34" charset="0"/>
              </a:rPr>
              <a:t> </a:t>
            </a:r>
            <a:r>
              <a:rPr lang="en-US" altLang="vi-VN" sz="2000" b="1" dirty="0" err="1">
                <a:solidFill>
                  <a:srgbClr val="CC0000"/>
                </a:solidFill>
                <a:cs typeface="Arial" panose="020B0604020202020204" pitchFamily="34" charset="0"/>
              </a:rPr>
              <a:t>thu</a:t>
            </a:r>
            <a:r>
              <a:rPr lang="en-US" altLang="vi-VN" sz="2000" b="1" dirty="0">
                <a:solidFill>
                  <a:srgbClr val="CC0000"/>
                </a:solidFill>
                <a:cs typeface="Arial" panose="020B0604020202020204" pitchFamily="34" charset="0"/>
              </a:rPr>
              <a:t> </a:t>
            </a:r>
            <a:r>
              <a:rPr lang="en-US" altLang="vi-VN" sz="2000" b="1" dirty="0" err="1">
                <a:solidFill>
                  <a:srgbClr val="CC0000"/>
                </a:solidFill>
                <a:cs typeface="Arial" panose="020B0604020202020204" pitchFamily="34" charset="0"/>
              </a:rPr>
              <a:t>văn</a:t>
            </a:r>
            <a:r>
              <a:rPr lang="en-US" altLang="vi-VN" sz="2000" b="1" dirty="0">
                <a:solidFill>
                  <a:srgbClr val="CC0000"/>
                </a:solidFill>
                <a:cs typeface="Arial" panose="020B0604020202020204" pitchFamily="34" charset="0"/>
              </a:rPr>
              <a:t> </a:t>
            </a:r>
            <a:r>
              <a:rPr lang="en-US" altLang="vi-VN" sz="2000" b="1" dirty="0" err="1">
                <a:solidFill>
                  <a:srgbClr val="CC0000"/>
                </a:solidFill>
                <a:cs typeface="Arial" panose="020B0604020202020204" pitchFamily="34" charset="0"/>
              </a:rPr>
              <a:t>hóa</a:t>
            </a:r>
            <a:r>
              <a:rPr lang="en-US" altLang="vi-VN" sz="2000" b="1" dirty="0">
                <a:solidFill>
                  <a:srgbClr val="CC0000"/>
                </a:solidFill>
                <a:cs typeface="Arial" panose="020B0604020202020204" pitchFamily="34" charset="0"/>
              </a:rPr>
              <a:t> </a:t>
            </a:r>
            <a:r>
              <a:rPr lang="en-US" altLang="vi-VN" sz="2000" b="1" dirty="0" err="1">
                <a:solidFill>
                  <a:srgbClr val="CC0000"/>
                </a:solidFill>
                <a:cs typeface="Arial" panose="020B0604020202020204" pitchFamily="34" charset="0"/>
              </a:rPr>
              <a:t>Nho</a:t>
            </a:r>
            <a:r>
              <a:rPr lang="en-US" altLang="vi-VN" sz="2000" b="1" dirty="0">
                <a:solidFill>
                  <a:srgbClr val="CC0000"/>
                </a:solidFill>
                <a:cs typeface="Arial" panose="020B0604020202020204" pitchFamily="34" charset="0"/>
              </a:rPr>
              <a:t> </a:t>
            </a:r>
            <a:r>
              <a:rPr lang="en-US" altLang="vi-VN" sz="2000" b="1" dirty="0" err="1">
                <a:solidFill>
                  <a:srgbClr val="CC0000"/>
                </a:solidFill>
                <a:cs typeface="Arial" panose="020B0604020202020204" pitchFamily="34" charset="0"/>
              </a:rPr>
              <a:t>giáo</a:t>
            </a:r>
            <a:endParaRPr lang="en-US" altLang="vi-VN" sz="2000" b="1" dirty="0">
              <a:solidFill>
                <a:srgbClr val="CC0000"/>
              </a:solidFill>
              <a:cs typeface="Arial" panose="020B0604020202020204" pitchFamily="34" charset="0"/>
            </a:endParaRPr>
          </a:p>
        </p:txBody>
      </p:sp>
      <p:sp>
        <p:nvSpPr>
          <p:cNvPr id="46086" name="Text Box 21"/>
          <p:cNvSpPr txBox="1">
            <a:spLocks noChangeArrowheads="1"/>
          </p:cNvSpPr>
          <p:nvPr/>
        </p:nvSpPr>
        <p:spPr bwMode="auto">
          <a:xfrm>
            <a:off x="3035300" y="3733801"/>
            <a:ext cx="1447800" cy="1533525"/>
          </a:xfrm>
          <a:prstGeom prst="rect">
            <a:avLst/>
          </a:prstGeom>
          <a:solidFill>
            <a:srgbClr val="FFFFCC"/>
          </a:solidFill>
          <a:ln w="9525">
            <a:miter lim="800000"/>
            <a:headEnd/>
            <a:tailEnd/>
          </a:ln>
          <a:scene3d>
            <a:camera prst="legacyPerspectiveBottom"/>
            <a:lightRig rig="legacyFlat3" dir="t"/>
          </a:scene3d>
          <a:sp3d extrusionH="887400" prstMaterial="legacyMatte">
            <a:bevelT w="13500" h="13500" prst="angle"/>
            <a:bevelB w="13500" h="13500" prst="angle"/>
            <a:extrusionClr>
              <a:srgbClr val="FFFFCC"/>
            </a:extrusionClr>
            <a:contourClr>
              <a:srgbClr val="FFFFCC"/>
            </a:contourClr>
          </a:sp3d>
        </p:spPr>
        <p:txBody>
          <a:bodyPr lIns="72000" tIns="72000" rIns="72000" bIns="72000">
            <a:flatTx/>
          </a:bodyPr>
          <a:lstStyle>
            <a:lvl1pPr>
              <a:spcBef>
                <a:spcPct val="20000"/>
              </a:spcBef>
              <a:buClr>
                <a:schemeClr val="tx2"/>
              </a:buClr>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lr>
                <a:schemeClr val="tx2"/>
              </a:buClr>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lr>
                <a:schemeClr val="tx2"/>
              </a:buClr>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defRPr>
            </a:lvl9pPr>
          </a:lstStyle>
          <a:p>
            <a:pPr algn="ctr" fontAlgn="base">
              <a:lnSpc>
                <a:spcPct val="135000"/>
              </a:lnSpc>
              <a:spcBef>
                <a:spcPct val="0"/>
              </a:spcBef>
              <a:spcAft>
                <a:spcPct val="0"/>
              </a:spcAft>
              <a:buClrTx/>
              <a:buFontTx/>
              <a:buNone/>
            </a:pPr>
            <a:r>
              <a:rPr lang="en-US" altLang="vi-VN" sz="2000" b="1" dirty="0" err="1">
                <a:solidFill>
                  <a:srgbClr val="CC0000"/>
                </a:solidFill>
                <a:cs typeface="Arial" panose="020B0604020202020204" pitchFamily="34" charset="0"/>
              </a:rPr>
              <a:t>Tiếp</a:t>
            </a:r>
            <a:r>
              <a:rPr lang="en-US" altLang="vi-VN" sz="2000" b="1" dirty="0">
                <a:solidFill>
                  <a:srgbClr val="CC0000"/>
                </a:solidFill>
                <a:cs typeface="Arial" panose="020B0604020202020204" pitchFamily="34" charset="0"/>
              </a:rPr>
              <a:t> </a:t>
            </a:r>
            <a:r>
              <a:rPr lang="en-US" altLang="vi-VN" sz="2000" b="1" dirty="0" err="1">
                <a:solidFill>
                  <a:srgbClr val="CC0000"/>
                </a:solidFill>
                <a:cs typeface="Arial" panose="020B0604020202020204" pitchFamily="34" charset="0"/>
              </a:rPr>
              <a:t>thu</a:t>
            </a:r>
            <a:r>
              <a:rPr lang="en-US" altLang="vi-VN" sz="2000" b="1" dirty="0">
                <a:solidFill>
                  <a:srgbClr val="CC0000"/>
                </a:solidFill>
                <a:cs typeface="Arial" panose="020B0604020202020204" pitchFamily="34" charset="0"/>
              </a:rPr>
              <a:t> </a:t>
            </a:r>
            <a:r>
              <a:rPr lang="en-US" altLang="vi-VN" sz="2000" b="1" dirty="0" err="1">
                <a:solidFill>
                  <a:srgbClr val="CC0000"/>
                </a:solidFill>
                <a:cs typeface="Arial" panose="020B0604020202020204" pitchFamily="34" charset="0"/>
              </a:rPr>
              <a:t>văn</a:t>
            </a:r>
            <a:r>
              <a:rPr lang="en-US" altLang="vi-VN" sz="2000" b="1" dirty="0">
                <a:solidFill>
                  <a:srgbClr val="CC0000"/>
                </a:solidFill>
                <a:cs typeface="Arial" panose="020B0604020202020204" pitchFamily="34" charset="0"/>
              </a:rPr>
              <a:t> </a:t>
            </a:r>
            <a:r>
              <a:rPr lang="en-US" altLang="vi-VN" sz="2000" b="1" dirty="0" err="1">
                <a:solidFill>
                  <a:srgbClr val="CC0000"/>
                </a:solidFill>
                <a:cs typeface="Arial" panose="020B0604020202020204" pitchFamily="34" charset="0"/>
              </a:rPr>
              <a:t>hóa</a:t>
            </a:r>
            <a:r>
              <a:rPr lang="en-US" altLang="vi-VN" sz="2000" b="1" dirty="0">
                <a:solidFill>
                  <a:srgbClr val="CC0000"/>
                </a:solidFill>
                <a:cs typeface="Arial" panose="020B0604020202020204" pitchFamily="34" charset="0"/>
              </a:rPr>
              <a:t> </a:t>
            </a:r>
            <a:r>
              <a:rPr lang="en-US" altLang="vi-VN" sz="2000" b="1" dirty="0" err="1">
                <a:solidFill>
                  <a:srgbClr val="CC0000"/>
                </a:solidFill>
                <a:cs typeface="Arial" panose="020B0604020202020204" pitchFamily="34" charset="0"/>
              </a:rPr>
              <a:t>Phật</a:t>
            </a:r>
            <a:r>
              <a:rPr lang="en-US" altLang="vi-VN" sz="2000" b="1" dirty="0">
                <a:solidFill>
                  <a:srgbClr val="CC0000"/>
                </a:solidFill>
                <a:cs typeface="Arial" panose="020B0604020202020204" pitchFamily="34" charset="0"/>
              </a:rPr>
              <a:t> </a:t>
            </a:r>
            <a:r>
              <a:rPr lang="en-US" altLang="vi-VN" sz="2000" b="1" dirty="0" err="1">
                <a:solidFill>
                  <a:srgbClr val="CC0000"/>
                </a:solidFill>
                <a:cs typeface="Arial" panose="020B0604020202020204" pitchFamily="34" charset="0"/>
              </a:rPr>
              <a:t>giáo</a:t>
            </a:r>
            <a:endParaRPr lang="en-US" altLang="vi-VN" sz="2000" b="1" dirty="0">
              <a:solidFill>
                <a:srgbClr val="CC0000"/>
              </a:solidFill>
              <a:cs typeface="Arial" panose="020B0604020202020204" pitchFamily="34" charset="0"/>
            </a:endParaRPr>
          </a:p>
        </p:txBody>
      </p:sp>
      <p:sp>
        <p:nvSpPr>
          <p:cNvPr id="46087" name="Text Box 22"/>
          <p:cNvSpPr txBox="1">
            <a:spLocks noChangeArrowheads="1"/>
          </p:cNvSpPr>
          <p:nvPr/>
        </p:nvSpPr>
        <p:spPr bwMode="auto">
          <a:xfrm>
            <a:off x="4559300" y="3744914"/>
            <a:ext cx="1447800" cy="1533525"/>
          </a:xfrm>
          <a:prstGeom prst="rect">
            <a:avLst/>
          </a:prstGeom>
          <a:solidFill>
            <a:srgbClr val="FFFFCC"/>
          </a:solidFill>
          <a:ln w="9525">
            <a:miter lim="800000"/>
            <a:headEnd/>
            <a:tailEnd/>
          </a:ln>
          <a:scene3d>
            <a:camera prst="legacyPerspectiveBottom"/>
            <a:lightRig rig="legacyFlat3" dir="t"/>
          </a:scene3d>
          <a:sp3d extrusionH="887400" prstMaterial="legacyMatte">
            <a:bevelT w="13500" h="13500" prst="angle"/>
            <a:bevelB w="13500" h="13500" prst="angle"/>
            <a:extrusionClr>
              <a:srgbClr val="FFFFCC"/>
            </a:extrusionClr>
            <a:contourClr>
              <a:srgbClr val="FFFFCC"/>
            </a:contourClr>
          </a:sp3d>
        </p:spPr>
        <p:txBody>
          <a:bodyPr lIns="72000" tIns="72000" rIns="72000" bIns="72000">
            <a:flatTx/>
          </a:bodyPr>
          <a:lstStyle>
            <a:lvl1pPr>
              <a:spcBef>
                <a:spcPct val="20000"/>
              </a:spcBef>
              <a:buClr>
                <a:schemeClr val="tx2"/>
              </a:buClr>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lr>
                <a:schemeClr val="tx2"/>
              </a:buClr>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lr>
                <a:schemeClr val="tx2"/>
              </a:buClr>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defRPr>
            </a:lvl9pPr>
          </a:lstStyle>
          <a:p>
            <a:pPr algn="ctr" fontAlgn="base">
              <a:lnSpc>
                <a:spcPct val="135000"/>
              </a:lnSpc>
              <a:spcBef>
                <a:spcPct val="0"/>
              </a:spcBef>
              <a:spcAft>
                <a:spcPct val="0"/>
              </a:spcAft>
              <a:buClrTx/>
              <a:buFontTx/>
              <a:buNone/>
            </a:pPr>
            <a:r>
              <a:rPr lang="en-US" altLang="vi-VN" sz="2000" b="1" dirty="0" err="1">
                <a:solidFill>
                  <a:srgbClr val="CC0000"/>
                </a:solidFill>
                <a:cs typeface="Arial" panose="020B0604020202020204" pitchFamily="34" charset="0"/>
              </a:rPr>
              <a:t>Tiếp</a:t>
            </a:r>
            <a:r>
              <a:rPr lang="en-US" altLang="vi-VN" sz="2000" b="1" dirty="0">
                <a:solidFill>
                  <a:srgbClr val="CC0000"/>
                </a:solidFill>
                <a:cs typeface="Arial" panose="020B0604020202020204" pitchFamily="34" charset="0"/>
              </a:rPr>
              <a:t> </a:t>
            </a:r>
            <a:r>
              <a:rPr lang="en-US" altLang="vi-VN" sz="2000" b="1" dirty="0" err="1">
                <a:solidFill>
                  <a:srgbClr val="CC0000"/>
                </a:solidFill>
                <a:cs typeface="Arial" panose="020B0604020202020204" pitchFamily="34" charset="0"/>
              </a:rPr>
              <a:t>thu</a:t>
            </a:r>
            <a:r>
              <a:rPr lang="en-US" altLang="vi-VN" sz="2000" b="1" dirty="0">
                <a:solidFill>
                  <a:srgbClr val="CC0000"/>
                </a:solidFill>
                <a:cs typeface="Arial" panose="020B0604020202020204" pitchFamily="34" charset="0"/>
              </a:rPr>
              <a:t> </a:t>
            </a:r>
            <a:r>
              <a:rPr lang="en-US" altLang="vi-VN" sz="2000" b="1" dirty="0" err="1">
                <a:solidFill>
                  <a:srgbClr val="CC0000"/>
                </a:solidFill>
                <a:cs typeface="Arial" panose="020B0604020202020204" pitchFamily="34" charset="0"/>
              </a:rPr>
              <a:t>tư</a:t>
            </a:r>
            <a:r>
              <a:rPr lang="en-US" altLang="vi-VN" sz="2000" b="1" dirty="0">
                <a:solidFill>
                  <a:srgbClr val="CC0000"/>
                </a:solidFill>
                <a:cs typeface="Arial" panose="020B0604020202020204" pitchFamily="34" charset="0"/>
              </a:rPr>
              <a:t> </a:t>
            </a:r>
            <a:r>
              <a:rPr lang="en-US" altLang="vi-VN" sz="2000" b="1" dirty="0" err="1">
                <a:solidFill>
                  <a:srgbClr val="CC0000"/>
                </a:solidFill>
                <a:cs typeface="Arial" panose="020B0604020202020204" pitchFamily="34" charset="0"/>
              </a:rPr>
              <a:t>tưởng</a:t>
            </a:r>
            <a:r>
              <a:rPr lang="en-US" altLang="vi-VN" sz="2000" b="1" dirty="0">
                <a:solidFill>
                  <a:srgbClr val="CC0000"/>
                </a:solidFill>
                <a:cs typeface="Arial" panose="020B0604020202020204" pitchFamily="34" charset="0"/>
              </a:rPr>
              <a:t> </a:t>
            </a:r>
            <a:r>
              <a:rPr lang="en-US" altLang="vi-VN" sz="2000" b="1" dirty="0" err="1">
                <a:solidFill>
                  <a:srgbClr val="CC0000"/>
                </a:solidFill>
                <a:cs typeface="Arial" panose="020B0604020202020204" pitchFamily="34" charset="0"/>
              </a:rPr>
              <a:t>Tôn</a:t>
            </a:r>
            <a:r>
              <a:rPr lang="en-US" altLang="vi-VN" sz="2000" b="1" dirty="0">
                <a:solidFill>
                  <a:srgbClr val="CC0000"/>
                </a:solidFill>
                <a:cs typeface="Arial" panose="020B0604020202020204" pitchFamily="34" charset="0"/>
              </a:rPr>
              <a:t> </a:t>
            </a:r>
            <a:r>
              <a:rPr lang="en-US" altLang="vi-VN" sz="2000" b="1" dirty="0" err="1">
                <a:solidFill>
                  <a:srgbClr val="CC0000"/>
                </a:solidFill>
                <a:cs typeface="Arial" panose="020B0604020202020204" pitchFamily="34" charset="0"/>
              </a:rPr>
              <a:t>Trung</a:t>
            </a:r>
            <a:r>
              <a:rPr lang="en-US" altLang="vi-VN" sz="2000" b="1" dirty="0">
                <a:solidFill>
                  <a:srgbClr val="CC0000"/>
                </a:solidFill>
                <a:cs typeface="Arial" panose="020B0604020202020204" pitchFamily="34" charset="0"/>
              </a:rPr>
              <a:t> </a:t>
            </a:r>
            <a:r>
              <a:rPr lang="en-US" altLang="vi-VN" sz="2000" b="1" dirty="0" err="1">
                <a:solidFill>
                  <a:srgbClr val="CC0000"/>
                </a:solidFill>
                <a:cs typeface="Arial" panose="020B0604020202020204" pitchFamily="34" charset="0"/>
              </a:rPr>
              <a:t>Sơn</a:t>
            </a:r>
            <a:endParaRPr lang="en-US" altLang="vi-VN" sz="2000" b="1" dirty="0">
              <a:solidFill>
                <a:srgbClr val="CC0000"/>
              </a:solidFill>
              <a:cs typeface="Arial" panose="020B0604020202020204" pitchFamily="34" charset="0"/>
            </a:endParaRPr>
          </a:p>
        </p:txBody>
      </p:sp>
      <p:grpSp>
        <p:nvGrpSpPr>
          <p:cNvPr id="46088" name="Group 31"/>
          <p:cNvGrpSpPr>
            <a:grpSpLocks/>
          </p:cNvGrpSpPr>
          <p:nvPr/>
        </p:nvGrpSpPr>
        <p:grpSpPr bwMode="auto">
          <a:xfrm>
            <a:off x="2222500" y="762000"/>
            <a:ext cx="7683500" cy="2908300"/>
            <a:chOff x="698500" y="800100"/>
            <a:chExt cx="7683500" cy="3556000"/>
          </a:xfrm>
        </p:grpSpPr>
        <p:grpSp>
          <p:nvGrpSpPr>
            <p:cNvPr id="46091" name="Group 2"/>
            <p:cNvGrpSpPr>
              <a:grpSpLocks/>
            </p:cNvGrpSpPr>
            <p:nvPr/>
          </p:nvGrpSpPr>
          <p:grpSpPr bwMode="auto">
            <a:xfrm>
              <a:off x="2324100" y="800100"/>
              <a:ext cx="4518025" cy="1447800"/>
              <a:chOff x="1184" y="624"/>
              <a:chExt cx="2846" cy="1008"/>
            </a:xfrm>
          </p:grpSpPr>
          <p:sp>
            <p:nvSpPr>
              <p:cNvPr id="46109" name="Oval 3"/>
              <p:cNvSpPr>
                <a:spLocks noChangeArrowheads="1"/>
              </p:cNvSpPr>
              <p:nvPr/>
            </p:nvSpPr>
            <p:spPr bwMode="auto">
              <a:xfrm>
                <a:off x="1616" y="624"/>
                <a:ext cx="2016" cy="768"/>
              </a:xfrm>
              <a:prstGeom prst="ellipse">
                <a:avLst/>
              </a:prstGeom>
              <a:solidFill>
                <a:srgbClr val="FFFFFF"/>
              </a:solidFill>
              <a:ln w="9525">
                <a:round/>
                <a:headEnd/>
                <a:tailEnd/>
              </a:ln>
              <a:scene3d>
                <a:camera prst="legacyPerspectiveBottom"/>
                <a:lightRig rig="legacyFlat3" dir="t"/>
              </a:scene3d>
              <a:sp3d extrusionH="887400" prstMaterial="legacyMatte">
                <a:bevelT w="13500" h="13500" prst="angle"/>
                <a:bevelB w="13500" h="13500" prst="angle"/>
                <a:extrusionClr>
                  <a:srgbClr val="FFFFFF"/>
                </a:extrusionClr>
                <a:contourClr>
                  <a:srgbClr val="FFFFFF"/>
                </a:contourClr>
              </a:sp3d>
            </p:spPr>
            <p:txBody>
              <a:bodyPr lIns="0" tIns="0" rIns="0" bIns="0">
                <a:flatTx/>
              </a:bodyPr>
              <a:lstStyle>
                <a:lvl1pPr>
                  <a:spcBef>
                    <a:spcPct val="20000"/>
                  </a:spcBef>
                  <a:buClr>
                    <a:schemeClr val="tx2"/>
                  </a:buClr>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lr>
                    <a:schemeClr val="tx2"/>
                  </a:buClr>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lr>
                    <a:schemeClr val="tx2"/>
                  </a:buClr>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defRPr>
                </a:lvl9pPr>
              </a:lstStyle>
              <a:p>
                <a:pPr algn="ctr" fontAlgn="base">
                  <a:spcBef>
                    <a:spcPct val="0"/>
                  </a:spcBef>
                  <a:spcAft>
                    <a:spcPct val="0"/>
                  </a:spcAft>
                  <a:buClrTx/>
                  <a:buFontTx/>
                  <a:buNone/>
                </a:pPr>
                <a:r>
                  <a:rPr lang="en-US" altLang="vi-VN" sz="2600" b="1">
                    <a:solidFill>
                      <a:srgbClr val="0000CC"/>
                    </a:solidFill>
                    <a:cs typeface="Arial" panose="020B0604020202020204" pitchFamily="34" charset="0"/>
                  </a:rPr>
                  <a:t>Văn hóa </a:t>
                </a:r>
              </a:p>
              <a:p>
                <a:pPr algn="ctr" fontAlgn="base">
                  <a:spcBef>
                    <a:spcPct val="0"/>
                  </a:spcBef>
                  <a:spcAft>
                    <a:spcPct val="0"/>
                  </a:spcAft>
                  <a:buClrTx/>
                  <a:buFontTx/>
                  <a:buNone/>
                </a:pPr>
                <a:r>
                  <a:rPr lang="en-US" altLang="vi-VN" sz="2600" b="1">
                    <a:solidFill>
                      <a:srgbClr val="0000CC"/>
                    </a:solidFill>
                    <a:cs typeface="Arial" panose="020B0604020202020204" pitchFamily="34" charset="0"/>
                  </a:rPr>
                  <a:t>nhân loại</a:t>
                </a:r>
              </a:p>
            </p:txBody>
          </p:sp>
          <p:grpSp>
            <p:nvGrpSpPr>
              <p:cNvPr id="46110" name="Group 4"/>
              <p:cNvGrpSpPr>
                <a:grpSpLocks/>
              </p:cNvGrpSpPr>
              <p:nvPr/>
            </p:nvGrpSpPr>
            <p:grpSpPr bwMode="auto">
              <a:xfrm>
                <a:off x="1184" y="1008"/>
                <a:ext cx="2846" cy="624"/>
                <a:chOff x="1694" y="1159"/>
                <a:chExt cx="2352" cy="857"/>
              </a:xfrm>
            </p:grpSpPr>
            <p:sp>
              <p:nvSpPr>
                <p:cNvPr id="46111" name="Freeform 5"/>
                <p:cNvSpPr>
                  <a:spLocks/>
                </p:cNvSpPr>
                <p:nvPr/>
              </p:nvSpPr>
              <p:spPr bwMode="auto">
                <a:xfrm>
                  <a:off x="1694" y="1159"/>
                  <a:ext cx="348" cy="857"/>
                </a:xfrm>
                <a:custGeom>
                  <a:avLst/>
                  <a:gdLst>
                    <a:gd name="T0" fmla="*/ 2 w 463"/>
                    <a:gd name="T1" fmla="*/ 0 h 1166"/>
                    <a:gd name="T2" fmla="*/ 0 w 463"/>
                    <a:gd name="T3" fmla="*/ 0 h 1166"/>
                    <a:gd name="T4" fmla="*/ 0 w 463"/>
                    <a:gd name="T5" fmla="*/ 1 h 1166"/>
                    <a:gd name="T6" fmla="*/ 0 60000 65536"/>
                    <a:gd name="T7" fmla="*/ 0 60000 65536"/>
                    <a:gd name="T8" fmla="*/ 0 60000 65536"/>
                    <a:gd name="T9" fmla="*/ 0 w 463"/>
                    <a:gd name="T10" fmla="*/ 0 h 1166"/>
                    <a:gd name="T11" fmla="*/ 463 w 463"/>
                    <a:gd name="T12" fmla="*/ 1166 h 1166"/>
                  </a:gdLst>
                  <a:ahLst/>
                  <a:cxnLst>
                    <a:cxn ang="T6">
                      <a:pos x="T0" y="T1"/>
                    </a:cxn>
                    <a:cxn ang="T7">
                      <a:pos x="T2" y="T3"/>
                    </a:cxn>
                    <a:cxn ang="T8">
                      <a:pos x="T4" y="T5"/>
                    </a:cxn>
                  </a:cxnLst>
                  <a:rect l="T9" t="T10" r="T11" b="T12"/>
                  <a:pathLst>
                    <a:path w="463" h="1166">
                      <a:moveTo>
                        <a:pt x="463" y="0"/>
                      </a:moveTo>
                      <a:lnTo>
                        <a:pt x="0" y="0"/>
                      </a:lnTo>
                      <a:lnTo>
                        <a:pt x="0" y="1166"/>
                      </a:lnTo>
                    </a:path>
                  </a:pathLst>
                </a:custGeom>
                <a:noFill/>
                <a:ln w="38100">
                  <a:solidFill>
                    <a:srgbClr val="0000FF"/>
                  </a:solidFill>
                  <a:round/>
                  <a:headEnd/>
                  <a:tailEnd type="stealth" w="med" len="lg"/>
                </a:ln>
                <a:extLst>
                  <a:ext uri="{909E8E84-426E-40DD-AFC4-6F175D3DCCD1}">
                    <a14:hiddenFill xmlns:a14="http://schemas.microsoft.com/office/drawing/2010/main">
                      <a:solidFill>
                        <a:srgbClr val="FFFFFF"/>
                      </a:solidFill>
                    </a14:hiddenFill>
                  </a:ext>
                </a:extLst>
              </p:spPr>
              <p:txBody>
                <a:bodyPr/>
                <a:lstStyle/>
                <a:p>
                  <a:pPr eaLnBrk="0" fontAlgn="base" hangingPunct="0">
                    <a:spcBef>
                      <a:spcPct val="0"/>
                    </a:spcBef>
                    <a:spcAft>
                      <a:spcPct val="0"/>
                    </a:spcAft>
                  </a:pPr>
                  <a:endParaRPr lang="en-US" sz="2800" b="1" i="1">
                    <a:solidFill>
                      <a:srgbClr val="FFFFFF"/>
                    </a:solidFill>
                    <a:latin typeface="Times New Roman" panose="02020603050405020304" pitchFamily="18" charset="0"/>
                  </a:endParaRPr>
                </a:p>
              </p:txBody>
            </p:sp>
            <p:sp>
              <p:nvSpPr>
                <p:cNvPr id="46112" name="Freeform 6"/>
                <p:cNvSpPr>
                  <a:spLocks/>
                </p:cNvSpPr>
                <p:nvPr/>
              </p:nvSpPr>
              <p:spPr bwMode="auto">
                <a:xfrm>
                  <a:off x="3722" y="1159"/>
                  <a:ext cx="324" cy="857"/>
                </a:xfrm>
                <a:custGeom>
                  <a:avLst/>
                  <a:gdLst>
                    <a:gd name="T0" fmla="*/ 0 w 532"/>
                    <a:gd name="T1" fmla="*/ 0 h 1149"/>
                    <a:gd name="T2" fmla="*/ 1 w 532"/>
                    <a:gd name="T3" fmla="*/ 0 h 1149"/>
                    <a:gd name="T4" fmla="*/ 1 w 532"/>
                    <a:gd name="T5" fmla="*/ 1 h 1149"/>
                    <a:gd name="T6" fmla="*/ 0 60000 65536"/>
                    <a:gd name="T7" fmla="*/ 0 60000 65536"/>
                    <a:gd name="T8" fmla="*/ 0 60000 65536"/>
                    <a:gd name="T9" fmla="*/ 0 w 532"/>
                    <a:gd name="T10" fmla="*/ 0 h 1149"/>
                    <a:gd name="T11" fmla="*/ 532 w 532"/>
                    <a:gd name="T12" fmla="*/ 1149 h 1149"/>
                  </a:gdLst>
                  <a:ahLst/>
                  <a:cxnLst>
                    <a:cxn ang="T6">
                      <a:pos x="T0" y="T1"/>
                    </a:cxn>
                    <a:cxn ang="T7">
                      <a:pos x="T2" y="T3"/>
                    </a:cxn>
                    <a:cxn ang="T8">
                      <a:pos x="T4" y="T5"/>
                    </a:cxn>
                  </a:cxnLst>
                  <a:rect l="T9" t="T10" r="T11" b="T12"/>
                  <a:pathLst>
                    <a:path w="532" h="1149">
                      <a:moveTo>
                        <a:pt x="0" y="0"/>
                      </a:moveTo>
                      <a:lnTo>
                        <a:pt x="532" y="0"/>
                      </a:lnTo>
                      <a:lnTo>
                        <a:pt x="532" y="1149"/>
                      </a:lnTo>
                    </a:path>
                  </a:pathLst>
                </a:custGeom>
                <a:noFill/>
                <a:ln w="38100">
                  <a:solidFill>
                    <a:srgbClr val="0000FF"/>
                  </a:solidFill>
                  <a:round/>
                  <a:headEnd/>
                  <a:tailEnd type="stealth" w="med" len="lg"/>
                </a:ln>
                <a:extLst>
                  <a:ext uri="{909E8E84-426E-40DD-AFC4-6F175D3DCCD1}">
                    <a14:hiddenFill xmlns:a14="http://schemas.microsoft.com/office/drawing/2010/main">
                      <a:solidFill>
                        <a:srgbClr val="FFFFFF"/>
                      </a:solidFill>
                    </a14:hiddenFill>
                  </a:ext>
                </a:extLst>
              </p:spPr>
              <p:txBody>
                <a:bodyPr/>
                <a:lstStyle/>
                <a:p>
                  <a:pPr eaLnBrk="0" fontAlgn="base" hangingPunct="0">
                    <a:spcBef>
                      <a:spcPct val="0"/>
                    </a:spcBef>
                    <a:spcAft>
                      <a:spcPct val="0"/>
                    </a:spcAft>
                  </a:pPr>
                  <a:endParaRPr lang="en-US" sz="2800" b="1" i="1">
                    <a:solidFill>
                      <a:srgbClr val="FFFFFF"/>
                    </a:solidFill>
                    <a:latin typeface="Times New Roman" panose="02020603050405020304" pitchFamily="18" charset="0"/>
                  </a:endParaRPr>
                </a:p>
              </p:txBody>
            </p:sp>
          </p:grpSp>
        </p:grpSp>
        <p:sp>
          <p:nvSpPr>
            <p:cNvPr id="46092" name="Rectangle 7"/>
            <p:cNvSpPr>
              <a:spLocks noChangeArrowheads="1"/>
            </p:cNvSpPr>
            <p:nvPr/>
          </p:nvSpPr>
          <p:spPr bwMode="auto">
            <a:xfrm>
              <a:off x="1524000" y="2247900"/>
              <a:ext cx="1435100" cy="1384300"/>
            </a:xfrm>
            <a:prstGeom prst="rect">
              <a:avLst/>
            </a:prstGeom>
            <a:solidFill>
              <a:srgbClr val="CCFFFF"/>
            </a:solidFill>
            <a:ln>
              <a:noFill/>
            </a:ln>
            <a:effectLst>
              <a:prstShdw prst="shdw17" dist="17961" dir="2700000">
                <a:srgbClr val="7A9999">
                  <a:alpha val="50000"/>
                </a:srgbClr>
              </a:prstShdw>
            </a:effectLst>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Clr>
                  <a:schemeClr val="tx2"/>
                </a:buClr>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lr>
                  <a:schemeClr val="tx2"/>
                </a:buClr>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lr>
                  <a:schemeClr val="tx2"/>
                </a:buClr>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defRPr>
              </a:lvl9pPr>
            </a:lstStyle>
            <a:p>
              <a:pPr algn="ctr" fontAlgn="base">
                <a:spcBef>
                  <a:spcPct val="0"/>
                </a:spcBef>
                <a:spcAft>
                  <a:spcPct val="0"/>
                </a:spcAft>
                <a:buClrTx/>
                <a:buFontTx/>
                <a:buNone/>
              </a:pPr>
              <a:r>
                <a:rPr lang="en-US" altLang="vi-VN" sz="2200" b="1">
                  <a:solidFill>
                    <a:srgbClr val="000000"/>
                  </a:solidFill>
                  <a:cs typeface="Arial" panose="020B0604020202020204" pitchFamily="34" charset="0"/>
                </a:rPr>
                <a:t>Văn hóa </a:t>
              </a:r>
            </a:p>
            <a:p>
              <a:pPr algn="ctr" fontAlgn="base">
                <a:spcBef>
                  <a:spcPct val="0"/>
                </a:spcBef>
                <a:spcAft>
                  <a:spcPct val="0"/>
                </a:spcAft>
                <a:buClrTx/>
                <a:buFontTx/>
                <a:buNone/>
              </a:pPr>
              <a:r>
                <a:rPr lang="en-US" altLang="vi-VN" sz="2200" b="1">
                  <a:solidFill>
                    <a:srgbClr val="000000"/>
                  </a:solidFill>
                  <a:cs typeface="Arial" panose="020B0604020202020204" pitchFamily="34" charset="0"/>
                </a:rPr>
                <a:t>phương </a:t>
              </a:r>
            </a:p>
            <a:p>
              <a:pPr algn="ctr" fontAlgn="base">
                <a:spcBef>
                  <a:spcPct val="0"/>
                </a:spcBef>
                <a:spcAft>
                  <a:spcPct val="0"/>
                </a:spcAft>
                <a:buClrTx/>
                <a:buFontTx/>
                <a:buNone/>
              </a:pPr>
              <a:r>
                <a:rPr lang="en-US" altLang="vi-VN" sz="2200" b="1">
                  <a:solidFill>
                    <a:srgbClr val="000000"/>
                  </a:solidFill>
                  <a:cs typeface="Arial" panose="020B0604020202020204" pitchFamily="34" charset="0"/>
                </a:rPr>
                <a:t>Đông</a:t>
              </a:r>
            </a:p>
          </p:txBody>
        </p:sp>
        <p:sp>
          <p:nvSpPr>
            <p:cNvPr id="46093" name="Rectangle 8"/>
            <p:cNvSpPr>
              <a:spLocks noChangeArrowheads="1"/>
            </p:cNvSpPr>
            <p:nvPr/>
          </p:nvSpPr>
          <p:spPr bwMode="auto">
            <a:xfrm>
              <a:off x="6083300" y="2247900"/>
              <a:ext cx="1562100" cy="1384300"/>
            </a:xfrm>
            <a:prstGeom prst="rect">
              <a:avLst/>
            </a:prstGeom>
            <a:solidFill>
              <a:srgbClr val="CCFFFF"/>
            </a:solidFill>
            <a:ln>
              <a:noFill/>
            </a:ln>
            <a:effectLst>
              <a:prstShdw prst="shdw17" dist="17961" dir="2700000">
                <a:srgbClr val="7A9999">
                  <a:alpha val="50000"/>
                </a:srgbClr>
              </a:prstShdw>
            </a:effectLst>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Clr>
                  <a:schemeClr val="tx2"/>
                </a:buClr>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lr>
                  <a:schemeClr val="tx2"/>
                </a:buClr>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lr>
                  <a:schemeClr val="tx2"/>
                </a:buClr>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defRPr>
              </a:lvl9pPr>
            </a:lstStyle>
            <a:p>
              <a:pPr algn="ctr" fontAlgn="base">
                <a:spcBef>
                  <a:spcPct val="0"/>
                </a:spcBef>
                <a:spcAft>
                  <a:spcPct val="0"/>
                </a:spcAft>
                <a:buClrTx/>
                <a:buFontTx/>
                <a:buNone/>
              </a:pPr>
              <a:r>
                <a:rPr lang="en-US" altLang="vi-VN" sz="2200" b="1">
                  <a:solidFill>
                    <a:srgbClr val="000000"/>
                  </a:solidFill>
                  <a:cs typeface="Arial" panose="020B0604020202020204" pitchFamily="34" charset="0"/>
                </a:rPr>
                <a:t>Văn hóa</a:t>
              </a:r>
            </a:p>
            <a:p>
              <a:pPr algn="ctr" fontAlgn="base">
                <a:spcBef>
                  <a:spcPct val="0"/>
                </a:spcBef>
                <a:spcAft>
                  <a:spcPct val="0"/>
                </a:spcAft>
                <a:buClrTx/>
                <a:buFontTx/>
                <a:buNone/>
              </a:pPr>
              <a:r>
                <a:rPr lang="en-US" altLang="vi-VN" sz="2200" b="1">
                  <a:solidFill>
                    <a:srgbClr val="000000"/>
                  </a:solidFill>
                  <a:cs typeface="Arial" panose="020B0604020202020204" pitchFamily="34" charset="0"/>
                </a:rPr>
                <a:t>phương</a:t>
              </a:r>
            </a:p>
            <a:p>
              <a:pPr algn="ctr" fontAlgn="base">
                <a:spcBef>
                  <a:spcPct val="0"/>
                </a:spcBef>
                <a:spcAft>
                  <a:spcPct val="0"/>
                </a:spcAft>
                <a:buClrTx/>
                <a:buFontTx/>
                <a:buNone/>
              </a:pPr>
              <a:r>
                <a:rPr lang="en-US" altLang="vi-VN" sz="2200" b="1">
                  <a:solidFill>
                    <a:srgbClr val="000000"/>
                  </a:solidFill>
                  <a:cs typeface="Arial" panose="020B0604020202020204" pitchFamily="34" charset="0"/>
                </a:rPr>
                <a:t>Tây</a:t>
              </a:r>
            </a:p>
          </p:txBody>
        </p:sp>
        <p:sp>
          <p:nvSpPr>
            <p:cNvPr id="46094" name="Line 9"/>
            <p:cNvSpPr>
              <a:spLocks noChangeShapeType="1"/>
            </p:cNvSpPr>
            <p:nvPr/>
          </p:nvSpPr>
          <p:spPr bwMode="auto">
            <a:xfrm>
              <a:off x="3009900" y="2865438"/>
              <a:ext cx="3009900" cy="0"/>
            </a:xfrm>
            <a:prstGeom prst="line">
              <a:avLst/>
            </a:prstGeom>
            <a:noFill/>
            <a:ln w="19050">
              <a:solidFill>
                <a:srgbClr val="0033CC"/>
              </a:solidFill>
              <a:round/>
              <a:headEnd type="triangle" w="med" len="med"/>
              <a:tailEnd type="triangle" w="med" len="med"/>
            </a:ln>
            <a:effectLst>
              <a:prstShdw prst="shdw17" dist="17961" dir="2700000">
                <a:srgbClr val="001F7A">
                  <a:alpha val="50000"/>
                </a:srgbClr>
              </a:prstShdw>
            </a:effectLst>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sz="2800" b="1" i="1">
                <a:solidFill>
                  <a:srgbClr val="FFFFFF"/>
                </a:solidFill>
                <a:latin typeface="Times New Roman" panose="02020603050405020304" pitchFamily="18" charset="0"/>
              </a:endParaRPr>
            </a:p>
          </p:txBody>
        </p:sp>
        <p:grpSp>
          <p:nvGrpSpPr>
            <p:cNvPr id="46095" name="Group 10"/>
            <p:cNvGrpSpPr>
              <a:grpSpLocks/>
            </p:cNvGrpSpPr>
            <p:nvPr/>
          </p:nvGrpSpPr>
          <p:grpSpPr bwMode="auto">
            <a:xfrm>
              <a:off x="5334000" y="3606800"/>
              <a:ext cx="3048000" cy="749300"/>
              <a:chOff x="2952" y="2584"/>
              <a:chExt cx="2112" cy="472"/>
            </a:xfrm>
          </p:grpSpPr>
          <p:sp>
            <p:nvSpPr>
              <p:cNvPr id="46103" name="Line 11"/>
              <p:cNvSpPr>
                <a:spLocks noChangeShapeType="1"/>
              </p:cNvSpPr>
              <p:nvPr/>
            </p:nvSpPr>
            <p:spPr bwMode="auto">
              <a:xfrm>
                <a:off x="4024" y="2584"/>
                <a:ext cx="0" cy="240"/>
              </a:xfrm>
              <a:prstGeom prst="line">
                <a:avLst/>
              </a:prstGeom>
              <a:noFill/>
              <a:ln w="38100">
                <a:solidFill>
                  <a:srgbClr val="0033CC"/>
                </a:solidFill>
                <a:round/>
                <a:headEnd/>
                <a:tailEnd type="stealth" w="med" len="lg"/>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sz="2800" b="1" i="1">
                  <a:solidFill>
                    <a:srgbClr val="FFFFFF"/>
                  </a:solidFill>
                  <a:latin typeface="Times New Roman" panose="02020603050405020304" pitchFamily="18" charset="0"/>
                </a:endParaRPr>
              </a:p>
            </p:txBody>
          </p:sp>
          <p:grpSp>
            <p:nvGrpSpPr>
              <p:cNvPr id="46104" name="Group 12"/>
              <p:cNvGrpSpPr>
                <a:grpSpLocks/>
              </p:cNvGrpSpPr>
              <p:nvPr/>
            </p:nvGrpSpPr>
            <p:grpSpPr bwMode="auto">
              <a:xfrm>
                <a:off x="2952" y="2816"/>
                <a:ext cx="2112" cy="240"/>
                <a:chOff x="3168" y="2816"/>
                <a:chExt cx="2112" cy="240"/>
              </a:xfrm>
            </p:grpSpPr>
            <p:sp>
              <p:nvSpPr>
                <p:cNvPr id="46105" name="Line 13"/>
                <p:cNvSpPr>
                  <a:spLocks noChangeShapeType="1"/>
                </p:cNvSpPr>
                <p:nvPr/>
              </p:nvSpPr>
              <p:spPr bwMode="auto">
                <a:xfrm>
                  <a:off x="3184" y="2824"/>
                  <a:ext cx="2096" cy="0"/>
                </a:xfrm>
                <a:prstGeom prst="line">
                  <a:avLst/>
                </a:prstGeom>
                <a:noFill/>
                <a:ln w="9525">
                  <a:solidFill>
                    <a:srgbClr val="0033CC"/>
                  </a:solidFill>
                  <a:round/>
                  <a:headEnd/>
                  <a:tailEnd/>
                </a:ln>
                <a:effectLst>
                  <a:prstShdw prst="shdw17" dist="17961" dir="2700000">
                    <a:srgbClr val="001F7A">
                      <a:alpha val="50000"/>
                    </a:srgbClr>
                  </a:prstShdw>
                </a:effectLst>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sz="2800" b="1" i="1">
                    <a:solidFill>
                      <a:srgbClr val="FFFFFF"/>
                    </a:solidFill>
                    <a:latin typeface="Times New Roman" panose="02020603050405020304" pitchFamily="18" charset="0"/>
                  </a:endParaRPr>
                </a:p>
              </p:txBody>
            </p:sp>
            <p:sp>
              <p:nvSpPr>
                <p:cNvPr id="46106" name="Line 14"/>
                <p:cNvSpPr>
                  <a:spLocks noChangeShapeType="1"/>
                </p:cNvSpPr>
                <p:nvPr/>
              </p:nvSpPr>
              <p:spPr bwMode="auto">
                <a:xfrm>
                  <a:off x="3168" y="2816"/>
                  <a:ext cx="0" cy="240"/>
                </a:xfrm>
                <a:prstGeom prst="line">
                  <a:avLst/>
                </a:prstGeom>
                <a:noFill/>
                <a:ln w="38100">
                  <a:solidFill>
                    <a:srgbClr val="0033CC"/>
                  </a:solidFill>
                  <a:round/>
                  <a:headEnd/>
                  <a:tailEnd type="stealth" w="med" len="lg"/>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sz="2800" b="1" i="1">
                    <a:solidFill>
                      <a:srgbClr val="FFFFFF"/>
                    </a:solidFill>
                    <a:latin typeface="Times New Roman" panose="02020603050405020304" pitchFamily="18" charset="0"/>
                  </a:endParaRPr>
                </a:p>
              </p:txBody>
            </p:sp>
            <p:sp>
              <p:nvSpPr>
                <p:cNvPr id="46107" name="Line 15"/>
                <p:cNvSpPr>
                  <a:spLocks noChangeShapeType="1"/>
                </p:cNvSpPr>
                <p:nvPr/>
              </p:nvSpPr>
              <p:spPr bwMode="auto">
                <a:xfrm>
                  <a:off x="4240" y="2816"/>
                  <a:ext cx="0" cy="240"/>
                </a:xfrm>
                <a:prstGeom prst="line">
                  <a:avLst/>
                </a:prstGeom>
                <a:noFill/>
                <a:ln w="38100">
                  <a:solidFill>
                    <a:srgbClr val="0033CC"/>
                  </a:solidFill>
                  <a:round/>
                  <a:headEnd/>
                  <a:tailEnd type="stealth" w="med" len="lg"/>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sz="2800" b="1" i="1">
                    <a:solidFill>
                      <a:srgbClr val="FFFFFF"/>
                    </a:solidFill>
                    <a:latin typeface="Times New Roman" panose="02020603050405020304" pitchFamily="18" charset="0"/>
                  </a:endParaRPr>
                </a:p>
              </p:txBody>
            </p:sp>
            <p:sp>
              <p:nvSpPr>
                <p:cNvPr id="46108" name="Line 16"/>
                <p:cNvSpPr>
                  <a:spLocks noChangeShapeType="1"/>
                </p:cNvSpPr>
                <p:nvPr/>
              </p:nvSpPr>
              <p:spPr bwMode="auto">
                <a:xfrm>
                  <a:off x="5280" y="2816"/>
                  <a:ext cx="0" cy="240"/>
                </a:xfrm>
                <a:prstGeom prst="line">
                  <a:avLst/>
                </a:prstGeom>
                <a:noFill/>
                <a:ln w="38100">
                  <a:solidFill>
                    <a:srgbClr val="0033CC"/>
                  </a:solidFill>
                  <a:round/>
                  <a:headEnd/>
                  <a:tailEnd type="stealth" w="med" len="lg"/>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sz="2800" b="1" i="1">
                    <a:solidFill>
                      <a:srgbClr val="FFFFFF"/>
                    </a:solidFill>
                    <a:latin typeface="Times New Roman" panose="02020603050405020304" pitchFamily="18" charset="0"/>
                  </a:endParaRPr>
                </a:p>
              </p:txBody>
            </p:sp>
          </p:grpSp>
        </p:grpSp>
        <p:grpSp>
          <p:nvGrpSpPr>
            <p:cNvPr id="46096" name="Group 23"/>
            <p:cNvGrpSpPr>
              <a:grpSpLocks/>
            </p:cNvGrpSpPr>
            <p:nvPr/>
          </p:nvGrpSpPr>
          <p:grpSpPr bwMode="auto">
            <a:xfrm>
              <a:off x="698500" y="3594100"/>
              <a:ext cx="3048000" cy="749300"/>
              <a:chOff x="2952" y="2584"/>
              <a:chExt cx="2112" cy="472"/>
            </a:xfrm>
          </p:grpSpPr>
          <p:sp>
            <p:nvSpPr>
              <p:cNvPr id="46097" name="Line 24"/>
              <p:cNvSpPr>
                <a:spLocks noChangeShapeType="1"/>
              </p:cNvSpPr>
              <p:nvPr/>
            </p:nvSpPr>
            <p:spPr bwMode="auto">
              <a:xfrm>
                <a:off x="4024" y="2584"/>
                <a:ext cx="0" cy="240"/>
              </a:xfrm>
              <a:prstGeom prst="line">
                <a:avLst/>
              </a:prstGeom>
              <a:noFill/>
              <a:ln w="38100">
                <a:solidFill>
                  <a:srgbClr val="0033CC"/>
                </a:solidFill>
                <a:round/>
                <a:headEnd/>
                <a:tailEnd type="stealth" w="med" len="lg"/>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sz="2800" b="1" i="1">
                  <a:solidFill>
                    <a:srgbClr val="FFFFFF"/>
                  </a:solidFill>
                  <a:latin typeface="Times New Roman" panose="02020603050405020304" pitchFamily="18" charset="0"/>
                </a:endParaRPr>
              </a:p>
            </p:txBody>
          </p:sp>
          <p:grpSp>
            <p:nvGrpSpPr>
              <p:cNvPr id="46098" name="Group 25"/>
              <p:cNvGrpSpPr>
                <a:grpSpLocks/>
              </p:cNvGrpSpPr>
              <p:nvPr/>
            </p:nvGrpSpPr>
            <p:grpSpPr bwMode="auto">
              <a:xfrm>
                <a:off x="2952" y="2816"/>
                <a:ext cx="2112" cy="240"/>
                <a:chOff x="3168" y="2816"/>
                <a:chExt cx="2112" cy="240"/>
              </a:xfrm>
            </p:grpSpPr>
            <p:sp>
              <p:nvSpPr>
                <p:cNvPr id="46099" name="Line 26"/>
                <p:cNvSpPr>
                  <a:spLocks noChangeShapeType="1"/>
                </p:cNvSpPr>
                <p:nvPr/>
              </p:nvSpPr>
              <p:spPr bwMode="auto">
                <a:xfrm>
                  <a:off x="3184" y="2824"/>
                  <a:ext cx="2096" cy="0"/>
                </a:xfrm>
                <a:prstGeom prst="line">
                  <a:avLst/>
                </a:prstGeom>
                <a:noFill/>
                <a:ln w="9525">
                  <a:solidFill>
                    <a:srgbClr val="0033CC"/>
                  </a:solidFill>
                  <a:round/>
                  <a:headEnd/>
                  <a:tailEnd/>
                </a:ln>
                <a:effectLst>
                  <a:prstShdw prst="shdw17" dist="17961" dir="2700000">
                    <a:srgbClr val="001F7A">
                      <a:alpha val="50000"/>
                    </a:srgbClr>
                  </a:prstShdw>
                </a:effectLst>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sz="2800" b="1" i="1">
                    <a:solidFill>
                      <a:srgbClr val="FFFFFF"/>
                    </a:solidFill>
                    <a:latin typeface="Times New Roman" panose="02020603050405020304" pitchFamily="18" charset="0"/>
                  </a:endParaRPr>
                </a:p>
              </p:txBody>
            </p:sp>
            <p:sp>
              <p:nvSpPr>
                <p:cNvPr id="46100" name="Line 27"/>
                <p:cNvSpPr>
                  <a:spLocks noChangeShapeType="1"/>
                </p:cNvSpPr>
                <p:nvPr/>
              </p:nvSpPr>
              <p:spPr bwMode="auto">
                <a:xfrm>
                  <a:off x="3168" y="2816"/>
                  <a:ext cx="0" cy="240"/>
                </a:xfrm>
                <a:prstGeom prst="line">
                  <a:avLst/>
                </a:prstGeom>
                <a:noFill/>
                <a:ln w="38100">
                  <a:solidFill>
                    <a:srgbClr val="0033CC"/>
                  </a:solidFill>
                  <a:round/>
                  <a:headEnd/>
                  <a:tailEnd type="stealth" w="med" len="lg"/>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sz="2800" b="1" i="1">
                    <a:solidFill>
                      <a:srgbClr val="FFFFFF"/>
                    </a:solidFill>
                    <a:latin typeface="Times New Roman" panose="02020603050405020304" pitchFamily="18" charset="0"/>
                  </a:endParaRPr>
                </a:p>
              </p:txBody>
            </p:sp>
            <p:sp>
              <p:nvSpPr>
                <p:cNvPr id="46101" name="Line 28"/>
                <p:cNvSpPr>
                  <a:spLocks noChangeShapeType="1"/>
                </p:cNvSpPr>
                <p:nvPr/>
              </p:nvSpPr>
              <p:spPr bwMode="auto">
                <a:xfrm>
                  <a:off x="4240" y="2816"/>
                  <a:ext cx="0" cy="240"/>
                </a:xfrm>
                <a:prstGeom prst="line">
                  <a:avLst/>
                </a:prstGeom>
                <a:noFill/>
                <a:ln w="38100">
                  <a:solidFill>
                    <a:srgbClr val="0033CC"/>
                  </a:solidFill>
                  <a:round/>
                  <a:headEnd/>
                  <a:tailEnd type="stealth" w="med" len="lg"/>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sz="2800" b="1" i="1">
                    <a:solidFill>
                      <a:srgbClr val="FFFFFF"/>
                    </a:solidFill>
                    <a:latin typeface="Times New Roman" panose="02020603050405020304" pitchFamily="18" charset="0"/>
                  </a:endParaRPr>
                </a:p>
              </p:txBody>
            </p:sp>
            <p:sp>
              <p:nvSpPr>
                <p:cNvPr id="46102" name="Line 29"/>
                <p:cNvSpPr>
                  <a:spLocks noChangeShapeType="1"/>
                </p:cNvSpPr>
                <p:nvPr/>
              </p:nvSpPr>
              <p:spPr bwMode="auto">
                <a:xfrm>
                  <a:off x="5280" y="2816"/>
                  <a:ext cx="0" cy="240"/>
                </a:xfrm>
                <a:prstGeom prst="line">
                  <a:avLst/>
                </a:prstGeom>
                <a:noFill/>
                <a:ln w="38100">
                  <a:solidFill>
                    <a:srgbClr val="0033CC"/>
                  </a:solidFill>
                  <a:round/>
                  <a:headEnd/>
                  <a:tailEnd type="stealth" w="med" len="lg"/>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sz="2800" b="1" i="1">
                    <a:solidFill>
                      <a:srgbClr val="FFFFFF"/>
                    </a:solidFill>
                    <a:latin typeface="Times New Roman" panose="02020603050405020304" pitchFamily="18" charset="0"/>
                  </a:endParaRPr>
                </a:p>
              </p:txBody>
            </p:sp>
          </p:grpSp>
        </p:grpSp>
      </p:grpSp>
      <p:sp>
        <p:nvSpPr>
          <p:cNvPr id="153630" name="Text Box 30"/>
          <p:cNvSpPr txBox="1">
            <a:spLocks noChangeArrowheads="1"/>
          </p:cNvSpPr>
          <p:nvPr/>
        </p:nvSpPr>
        <p:spPr bwMode="auto">
          <a:xfrm>
            <a:off x="1573214" y="228601"/>
            <a:ext cx="8561387" cy="523875"/>
          </a:xfrm>
          <a:prstGeom prst="rect">
            <a:avLst/>
          </a:prstGeom>
          <a:noFill/>
          <a:ln w="9525">
            <a:noFill/>
            <a:miter lim="800000"/>
            <a:headEnd/>
            <a:tailEnd/>
          </a:ln>
          <a:effectLst>
            <a:prstShdw prst="shdw17" dist="17961" dir="2700000">
              <a:schemeClr val="accent1">
                <a:gamma/>
                <a:shade val="60000"/>
                <a:invGamma/>
                <a:alpha val="50000"/>
              </a:schemeClr>
            </a:prstShdw>
          </a:effectLst>
        </p:spPr>
        <p:txBody>
          <a:bodyPr>
            <a:spAutoFit/>
          </a:bodyPr>
          <a:lstStyle/>
          <a:p>
            <a:pPr marL="457200" indent="-457200" algn="ctr" fontAlgn="base">
              <a:spcBef>
                <a:spcPct val="50000"/>
              </a:spcBef>
              <a:spcAft>
                <a:spcPct val="0"/>
              </a:spcAft>
              <a:defRPr/>
            </a:pPr>
            <a:r>
              <a:rPr lang="en-US" sz="2800" b="1" dirty="0">
                <a:solidFill>
                  <a:srgbClr val="0000CC"/>
                </a:solidFill>
                <a:effectLst>
                  <a:outerShdw blurRad="38100" dist="38100" dir="2700000" algn="tl">
                    <a:srgbClr val="C0C0C0"/>
                  </a:outerShdw>
                </a:effectLst>
                <a:cs typeface="Arial" charset="0"/>
              </a:rPr>
              <a:t> NHỮNG TIỀN ĐỀ TƯ TƯỞNG, LÝ LUẬN</a:t>
            </a:r>
          </a:p>
        </p:txBody>
      </p:sp>
      <p:sp>
        <p:nvSpPr>
          <p:cNvPr id="31" name="TextBox 30"/>
          <p:cNvSpPr txBox="1">
            <a:spLocks noChangeArrowheads="1"/>
          </p:cNvSpPr>
          <p:nvPr/>
        </p:nvSpPr>
        <p:spPr bwMode="auto">
          <a:xfrm>
            <a:off x="203199" y="5638801"/>
            <a:ext cx="11422743"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lr>
                <a:schemeClr val="tx2"/>
              </a:buClr>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lr>
                <a:schemeClr val="tx2"/>
              </a:buClr>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lr>
                <a:schemeClr val="tx2"/>
              </a:buClr>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defRPr>
            </a:lvl9pPr>
          </a:lstStyle>
          <a:p>
            <a:pPr algn="just" fontAlgn="base">
              <a:spcBef>
                <a:spcPct val="0"/>
              </a:spcBef>
              <a:spcAft>
                <a:spcPct val="0"/>
              </a:spcAft>
              <a:buClrTx/>
              <a:buFontTx/>
              <a:buNone/>
            </a:pPr>
            <a:r>
              <a:rPr lang="en-US" altLang="vi-VN" sz="2400" b="1" dirty="0" err="1">
                <a:solidFill>
                  <a:srgbClr val="0C0904"/>
                </a:solidFill>
                <a:latin typeface="Times New Roman" panose="02020603050405020304" pitchFamily="18" charset="0"/>
              </a:rPr>
              <a:t>Văn</a:t>
            </a:r>
            <a:r>
              <a:rPr lang="en-US" altLang="vi-VN" sz="2400" b="1" dirty="0">
                <a:solidFill>
                  <a:srgbClr val="0C0904"/>
                </a:solidFill>
                <a:latin typeface="Times New Roman" panose="02020603050405020304" pitchFamily="18" charset="0"/>
              </a:rPr>
              <a:t> </a:t>
            </a:r>
            <a:r>
              <a:rPr lang="en-US" altLang="vi-VN" sz="2400" b="1" dirty="0" err="1">
                <a:solidFill>
                  <a:srgbClr val="0C0904"/>
                </a:solidFill>
                <a:latin typeface="Times New Roman" panose="02020603050405020304" pitchFamily="18" charset="0"/>
              </a:rPr>
              <a:t>hóa</a:t>
            </a:r>
            <a:r>
              <a:rPr lang="en-US" altLang="vi-VN" sz="2400" b="1" dirty="0">
                <a:solidFill>
                  <a:srgbClr val="0C0904"/>
                </a:solidFill>
                <a:latin typeface="Times New Roman" panose="02020603050405020304" pitchFamily="18" charset="0"/>
              </a:rPr>
              <a:t> </a:t>
            </a:r>
            <a:r>
              <a:rPr lang="en-US" altLang="vi-VN" sz="2400" b="1" dirty="0" err="1">
                <a:solidFill>
                  <a:srgbClr val="0C0904"/>
                </a:solidFill>
                <a:latin typeface="Times New Roman" panose="02020603050405020304" pitchFamily="18" charset="0"/>
              </a:rPr>
              <a:t>nhân</a:t>
            </a:r>
            <a:r>
              <a:rPr lang="en-US" altLang="vi-VN" sz="2400" b="1" dirty="0">
                <a:solidFill>
                  <a:srgbClr val="0C0904"/>
                </a:solidFill>
                <a:latin typeface="Times New Roman" panose="02020603050405020304" pitchFamily="18" charset="0"/>
              </a:rPr>
              <a:t> </a:t>
            </a:r>
            <a:r>
              <a:rPr lang="en-US" altLang="vi-VN" sz="2400" b="1" dirty="0" err="1">
                <a:solidFill>
                  <a:srgbClr val="0C0904"/>
                </a:solidFill>
                <a:latin typeface="Times New Roman" panose="02020603050405020304" pitchFamily="18" charset="0"/>
              </a:rPr>
              <a:t>loại</a:t>
            </a:r>
            <a:r>
              <a:rPr lang="en-US" altLang="vi-VN" sz="2400" b="1" dirty="0">
                <a:solidFill>
                  <a:srgbClr val="0C0904"/>
                </a:solidFill>
                <a:latin typeface="Times New Roman" panose="02020603050405020304" pitchFamily="18" charset="0"/>
              </a:rPr>
              <a:t> </a:t>
            </a:r>
            <a:r>
              <a:rPr lang="en-US" altLang="vi-VN" sz="2400" b="1" dirty="0" err="1">
                <a:solidFill>
                  <a:srgbClr val="0C0904"/>
                </a:solidFill>
                <a:latin typeface="Times New Roman" panose="02020603050405020304" pitchFamily="18" charset="0"/>
              </a:rPr>
              <a:t>là</a:t>
            </a:r>
            <a:r>
              <a:rPr lang="en-US" altLang="vi-VN" sz="2400" b="1" dirty="0">
                <a:solidFill>
                  <a:srgbClr val="0C0904"/>
                </a:solidFill>
                <a:latin typeface="Times New Roman" panose="02020603050405020304" pitchFamily="18" charset="0"/>
              </a:rPr>
              <a:t> </a:t>
            </a:r>
            <a:r>
              <a:rPr lang="en-US" altLang="vi-VN" sz="2400" b="1" dirty="0" err="1">
                <a:solidFill>
                  <a:srgbClr val="0C0904"/>
                </a:solidFill>
                <a:latin typeface="Times New Roman" panose="02020603050405020304" pitchFamily="18" charset="0"/>
              </a:rPr>
              <a:t>yếu</a:t>
            </a:r>
            <a:r>
              <a:rPr lang="en-US" altLang="vi-VN" sz="2400" b="1" dirty="0">
                <a:solidFill>
                  <a:srgbClr val="0C0904"/>
                </a:solidFill>
                <a:latin typeface="Times New Roman" panose="02020603050405020304" pitchFamily="18" charset="0"/>
              </a:rPr>
              <a:t> </a:t>
            </a:r>
            <a:r>
              <a:rPr lang="en-US" altLang="vi-VN" sz="2400" b="1" dirty="0" err="1">
                <a:solidFill>
                  <a:srgbClr val="0C0904"/>
                </a:solidFill>
                <a:latin typeface="Times New Roman" panose="02020603050405020304" pitchFamily="18" charset="0"/>
              </a:rPr>
              <a:t>tố</a:t>
            </a:r>
            <a:r>
              <a:rPr lang="en-US" altLang="vi-VN" sz="2400" b="1" dirty="0">
                <a:solidFill>
                  <a:srgbClr val="0C0904"/>
                </a:solidFill>
                <a:latin typeface="Times New Roman" panose="02020603050405020304" pitchFamily="18" charset="0"/>
              </a:rPr>
              <a:t> </a:t>
            </a:r>
            <a:r>
              <a:rPr lang="en-US" altLang="vi-VN" sz="2400" b="1" dirty="0" err="1">
                <a:solidFill>
                  <a:srgbClr val="0C0904"/>
                </a:solidFill>
                <a:latin typeface="Times New Roman" panose="02020603050405020304" pitchFamily="18" charset="0"/>
              </a:rPr>
              <a:t>góp</a:t>
            </a:r>
            <a:r>
              <a:rPr lang="en-US" altLang="vi-VN" sz="2400" b="1" dirty="0">
                <a:solidFill>
                  <a:srgbClr val="0C0904"/>
                </a:solidFill>
                <a:latin typeface="Times New Roman" panose="02020603050405020304" pitchFamily="18" charset="0"/>
              </a:rPr>
              <a:t> </a:t>
            </a:r>
            <a:r>
              <a:rPr lang="en-US" altLang="vi-VN" sz="2400" b="1" dirty="0" err="1">
                <a:solidFill>
                  <a:srgbClr val="0C0904"/>
                </a:solidFill>
                <a:latin typeface="Times New Roman" panose="02020603050405020304" pitchFamily="18" charset="0"/>
              </a:rPr>
              <a:t>phần</a:t>
            </a:r>
            <a:r>
              <a:rPr lang="en-US" altLang="vi-VN" sz="2400" b="1" dirty="0">
                <a:solidFill>
                  <a:srgbClr val="0C0904"/>
                </a:solidFill>
                <a:latin typeface="Times New Roman" panose="02020603050405020304" pitchFamily="18" charset="0"/>
              </a:rPr>
              <a:t> </a:t>
            </a:r>
            <a:r>
              <a:rPr lang="en-US" altLang="vi-VN" sz="2400" b="1" dirty="0" err="1">
                <a:solidFill>
                  <a:srgbClr val="0C0904"/>
                </a:solidFill>
                <a:latin typeface="Times New Roman" panose="02020603050405020304" pitchFamily="18" charset="0"/>
              </a:rPr>
              <a:t>làm</a:t>
            </a:r>
            <a:r>
              <a:rPr lang="en-US" altLang="vi-VN" sz="2400" b="1" dirty="0">
                <a:solidFill>
                  <a:srgbClr val="0C0904"/>
                </a:solidFill>
                <a:latin typeface="Times New Roman" panose="02020603050405020304" pitchFamily="18" charset="0"/>
              </a:rPr>
              <a:t> </a:t>
            </a:r>
            <a:r>
              <a:rPr lang="en-US" altLang="vi-VN" sz="2400" b="1" dirty="0" err="1">
                <a:solidFill>
                  <a:srgbClr val="0C0904"/>
                </a:solidFill>
                <a:latin typeface="Times New Roman" panose="02020603050405020304" pitchFamily="18" charset="0"/>
              </a:rPr>
              <a:t>giàu</a:t>
            </a:r>
            <a:r>
              <a:rPr lang="en-US" altLang="vi-VN" sz="2400" b="1" dirty="0">
                <a:solidFill>
                  <a:srgbClr val="0C0904"/>
                </a:solidFill>
                <a:latin typeface="Times New Roman" panose="02020603050405020304" pitchFamily="18" charset="0"/>
              </a:rPr>
              <a:t> </a:t>
            </a:r>
            <a:r>
              <a:rPr lang="en-US" altLang="vi-VN" sz="2400" b="1" dirty="0" err="1">
                <a:solidFill>
                  <a:srgbClr val="0C0904"/>
                </a:solidFill>
                <a:latin typeface="Times New Roman" panose="02020603050405020304" pitchFamily="18" charset="0"/>
              </a:rPr>
              <a:t>trí</a:t>
            </a:r>
            <a:r>
              <a:rPr lang="en-US" altLang="vi-VN" sz="2400" b="1" dirty="0">
                <a:solidFill>
                  <a:srgbClr val="0C0904"/>
                </a:solidFill>
                <a:latin typeface="Times New Roman" panose="02020603050405020304" pitchFamily="18" charset="0"/>
              </a:rPr>
              <a:t> </a:t>
            </a:r>
            <a:r>
              <a:rPr lang="en-US" altLang="vi-VN" sz="2400" b="1" dirty="0" err="1">
                <a:solidFill>
                  <a:srgbClr val="0C0904"/>
                </a:solidFill>
                <a:latin typeface="Times New Roman" panose="02020603050405020304" pitchFamily="18" charset="0"/>
              </a:rPr>
              <a:t>tuệ</a:t>
            </a:r>
            <a:r>
              <a:rPr lang="en-US" altLang="vi-VN" sz="2400" b="1" dirty="0">
                <a:solidFill>
                  <a:srgbClr val="0C0904"/>
                </a:solidFill>
                <a:latin typeface="Times New Roman" panose="02020603050405020304" pitchFamily="18" charset="0"/>
              </a:rPr>
              <a:t> </a:t>
            </a:r>
            <a:r>
              <a:rPr lang="en-US" altLang="vi-VN" sz="2400" b="1" dirty="0" err="1">
                <a:solidFill>
                  <a:srgbClr val="0C0904"/>
                </a:solidFill>
                <a:latin typeface="Times New Roman" panose="02020603050405020304" pitchFamily="18" charset="0"/>
              </a:rPr>
              <a:t>của</a:t>
            </a:r>
            <a:r>
              <a:rPr lang="en-US" altLang="vi-VN" sz="2400" b="1" dirty="0">
                <a:solidFill>
                  <a:srgbClr val="0C0904"/>
                </a:solidFill>
                <a:latin typeface="Times New Roman" panose="02020603050405020304" pitchFamily="18" charset="0"/>
              </a:rPr>
              <a:t> HCM, </a:t>
            </a:r>
            <a:r>
              <a:rPr lang="en-US" altLang="vi-VN" sz="2400" b="1" dirty="0" err="1">
                <a:solidFill>
                  <a:srgbClr val="0C0904"/>
                </a:solidFill>
                <a:latin typeface="Times New Roman" panose="02020603050405020304" pitchFamily="18" charset="0"/>
              </a:rPr>
              <a:t>để</a:t>
            </a:r>
            <a:r>
              <a:rPr lang="en-US" altLang="vi-VN" sz="2400" b="1" dirty="0">
                <a:solidFill>
                  <a:srgbClr val="0C0904"/>
                </a:solidFill>
                <a:latin typeface="Times New Roman" panose="02020603050405020304" pitchFamily="18" charset="0"/>
              </a:rPr>
              <a:t> </a:t>
            </a:r>
            <a:r>
              <a:rPr lang="en-US" altLang="vi-VN" sz="2400" b="1" dirty="0" err="1">
                <a:solidFill>
                  <a:srgbClr val="0C0904"/>
                </a:solidFill>
                <a:latin typeface="Times New Roman" panose="02020603050405020304" pitchFamily="18" charset="0"/>
              </a:rPr>
              <a:t>từ</a:t>
            </a:r>
            <a:r>
              <a:rPr lang="en-US" altLang="vi-VN" sz="2400" b="1" dirty="0">
                <a:solidFill>
                  <a:srgbClr val="0C0904"/>
                </a:solidFill>
                <a:latin typeface="Times New Roman" panose="02020603050405020304" pitchFamily="18" charset="0"/>
              </a:rPr>
              <a:t> </a:t>
            </a:r>
            <a:r>
              <a:rPr lang="en-US" altLang="vi-VN" sz="2400" b="1" dirty="0" err="1">
                <a:solidFill>
                  <a:srgbClr val="0C0904"/>
                </a:solidFill>
                <a:latin typeface="Times New Roman" panose="02020603050405020304" pitchFamily="18" charset="0"/>
              </a:rPr>
              <a:t>đó</a:t>
            </a:r>
            <a:r>
              <a:rPr lang="en-US" altLang="vi-VN" sz="2400" b="1" dirty="0">
                <a:solidFill>
                  <a:srgbClr val="0C0904"/>
                </a:solidFill>
                <a:latin typeface="Times New Roman" panose="02020603050405020304" pitchFamily="18" charset="0"/>
              </a:rPr>
              <a:t> </a:t>
            </a:r>
            <a:r>
              <a:rPr lang="en-US" altLang="vi-VN" sz="2400" b="1" dirty="0" err="1">
                <a:solidFill>
                  <a:srgbClr val="0C0904"/>
                </a:solidFill>
                <a:latin typeface="Times New Roman" panose="02020603050405020304" pitchFamily="18" charset="0"/>
              </a:rPr>
              <a:t>Người</a:t>
            </a:r>
            <a:r>
              <a:rPr lang="en-US" altLang="vi-VN" sz="2400" b="1" dirty="0">
                <a:solidFill>
                  <a:srgbClr val="0C0904"/>
                </a:solidFill>
                <a:latin typeface="Times New Roman" panose="02020603050405020304" pitchFamily="18" charset="0"/>
              </a:rPr>
              <a:t> </a:t>
            </a:r>
            <a:r>
              <a:rPr lang="en-US" altLang="vi-VN" sz="2400" b="1" dirty="0" err="1">
                <a:solidFill>
                  <a:srgbClr val="0C0904"/>
                </a:solidFill>
                <a:latin typeface="Times New Roman" panose="02020603050405020304" pitchFamily="18" charset="0"/>
              </a:rPr>
              <a:t>lựa</a:t>
            </a:r>
            <a:r>
              <a:rPr lang="en-US" altLang="vi-VN" sz="2400" b="1" dirty="0">
                <a:solidFill>
                  <a:srgbClr val="0C0904"/>
                </a:solidFill>
                <a:latin typeface="Times New Roman" panose="02020603050405020304" pitchFamily="18" charset="0"/>
              </a:rPr>
              <a:t> </a:t>
            </a:r>
            <a:r>
              <a:rPr lang="en-US" altLang="vi-VN" sz="2400" b="1" dirty="0" err="1">
                <a:solidFill>
                  <a:srgbClr val="0C0904"/>
                </a:solidFill>
                <a:latin typeface="Times New Roman" panose="02020603050405020304" pitchFamily="18" charset="0"/>
              </a:rPr>
              <a:t>chọn</a:t>
            </a:r>
            <a:r>
              <a:rPr lang="en-US" altLang="vi-VN" sz="2400" b="1" dirty="0">
                <a:solidFill>
                  <a:srgbClr val="0C0904"/>
                </a:solidFill>
                <a:latin typeface="Times New Roman" panose="02020603050405020304" pitchFamily="18" charset="0"/>
              </a:rPr>
              <a:t>, </a:t>
            </a:r>
            <a:r>
              <a:rPr lang="en-US" altLang="vi-VN" sz="2400" b="1" dirty="0" err="1">
                <a:solidFill>
                  <a:srgbClr val="0C0904"/>
                </a:solidFill>
                <a:latin typeface="Times New Roman" panose="02020603050405020304" pitchFamily="18" charset="0"/>
              </a:rPr>
              <a:t>kế</a:t>
            </a:r>
            <a:r>
              <a:rPr lang="en-US" altLang="vi-VN" sz="2400" b="1" dirty="0">
                <a:solidFill>
                  <a:srgbClr val="0C0904"/>
                </a:solidFill>
                <a:latin typeface="Times New Roman" panose="02020603050405020304" pitchFamily="18" charset="0"/>
              </a:rPr>
              <a:t> </a:t>
            </a:r>
            <a:r>
              <a:rPr lang="en-US" altLang="vi-VN" sz="2400" b="1" dirty="0" err="1">
                <a:solidFill>
                  <a:srgbClr val="0C0904"/>
                </a:solidFill>
                <a:latin typeface="Times New Roman" panose="02020603050405020304" pitchFamily="18" charset="0"/>
              </a:rPr>
              <a:t>thừa</a:t>
            </a:r>
            <a:r>
              <a:rPr lang="en-US" altLang="vi-VN" sz="2400" b="1" dirty="0">
                <a:solidFill>
                  <a:srgbClr val="0C0904"/>
                </a:solidFill>
                <a:latin typeface="Times New Roman" panose="02020603050405020304" pitchFamily="18" charset="0"/>
              </a:rPr>
              <a:t>, </a:t>
            </a:r>
            <a:r>
              <a:rPr lang="en-US" altLang="vi-VN" sz="2400" b="1" dirty="0" err="1">
                <a:solidFill>
                  <a:srgbClr val="0C0904"/>
                </a:solidFill>
                <a:latin typeface="Times New Roman" panose="02020603050405020304" pitchFamily="18" charset="0"/>
              </a:rPr>
              <a:t>vận</a:t>
            </a:r>
            <a:r>
              <a:rPr lang="en-US" altLang="vi-VN" sz="2400" b="1" dirty="0">
                <a:solidFill>
                  <a:srgbClr val="0C0904"/>
                </a:solidFill>
                <a:latin typeface="Times New Roman" panose="02020603050405020304" pitchFamily="18" charset="0"/>
              </a:rPr>
              <a:t> </a:t>
            </a:r>
            <a:r>
              <a:rPr lang="en-US" altLang="vi-VN" sz="2400" b="1" dirty="0" err="1">
                <a:solidFill>
                  <a:srgbClr val="0C0904"/>
                </a:solidFill>
                <a:latin typeface="Times New Roman" panose="02020603050405020304" pitchFamily="18" charset="0"/>
              </a:rPr>
              <a:t>dụng</a:t>
            </a:r>
            <a:r>
              <a:rPr lang="en-US" altLang="vi-VN" sz="2400" b="1" dirty="0">
                <a:solidFill>
                  <a:srgbClr val="0C0904"/>
                </a:solidFill>
                <a:latin typeface="Times New Roman" panose="02020603050405020304" pitchFamily="18" charset="0"/>
              </a:rPr>
              <a:t> </a:t>
            </a:r>
            <a:r>
              <a:rPr lang="en-US" altLang="vi-VN" sz="2400" b="1" dirty="0" err="1">
                <a:solidFill>
                  <a:srgbClr val="0C0904"/>
                </a:solidFill>
                <a:latin typeface="Times New Roman" panose="02020603050405020304" pitchFamily="18" charset="0"/>
              </a:rPr>
              <a:t>và</a:t>
            </a:r>
            <a:r>
              <a:rPr lang="en-US" altLang="vi-VN" sz="2400" b="1" dirty="0">
                <a:solidFill>
                  <a:srgbClr val="0C0904"/>
                </a:solidFill>
                <a:latin typeface="Times New Roman" panose="02020603050405020304" pitchFamily="18" charset="0"/>
              </a:rPr>
              <a:t> </a:t>
            </a:r>
            <a:r>
              <a:rPr lang="en-US" altLang="vi-VN" sz="2400" b="1" dirty="0" err="1">
                <a:solidFill>
                  <a:srgbClr val="0C0904"/>
                </a:solidFill>
                <a:latin typeface="Times New Roman" panose="02020603050405020304" pitchFamily="18" charset="0"/>
              </a:rPr>
              <a:t>phát</a:t>
            </a:r>
            <a:r>
              <a:rPr lang="en-US" altLang="vi-VN" sz="2400" b="1" dirty="0">
                <a:solidFill>
                  <a:srgbClr val="0C0904"/>
                </a:solidFill>
                <a:latin typeface="Times New Roman" panose="02020603050405020304" pitchFamily="18" charset="0"/>
              </a:rPr>
              <a:t> </a:t>
            </a:r>
            <a:r>
              <a:rPr lang="en-US" altLang="vi-VN" sz="2400" b="1" dirty="0" err="1">
                <a:solidFill>
                  <a:srgbClr val="0C0904"/>
                </a:solidFill>
                <a:latin typeface="Times New Roman" panose="02020603050405020304" pitchFamily="18" charset="0"/>
              </a:rPr>
              <a:t>triển</a:t>
            </a:r>
            <a:r>
              <a:rPr lang="en-US" altLang="vi-VN" sz="2400" b="1" dirty="0">
                <a:solidFill>
                  <a:srgbClr val="0C0904"/>
                </a:solidFill>
                <a:latin typeface="Times New Roman" panose="02020603050405020304" pitchFamily="18" charset="0"/>
              </a:rPr>
              <a:t> </a:t>
            </a:r>
          </a:p>
        </p:txBody>
      </p:sp>
    </p:spTree>
    <p:extLst>
      <p:ext uri="{BB962C8B-B14F-4D97-AF65-F5344CB8AC3E}">
        <p14:creationId xmlns:p14="http://schemas.microsoft.com/office/powerpoint/2010/main" val="2720727229"/>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1"/>
                                        </p:tgtEl>
                                        <p:attrNameLst>
                                          <p:attrName>style.visibility</p:attrName>
                                        </p:attrNameLst>
                                      </p:cBhvr>
                                      <p:to>
                                        <p:strVal val="visible"/>
                                      </p:to>
                                    </p:set>
                                    <p:anim calcmode="lin" valueType="num">
                                      <p:cBhvr additive="base">
                                        <p:cTn id="7" dur="500" fill="hold"/>
                                        <p:tgtEl>
                                          <p:spTgt spid="31"/>
                                        </p:tgtEl>
                                        <p:attrNameLst>
                                          <p:attrName>ppt_x</p:attrName>
                                        </p:attrNameLst>
                                      </p:cBhvr>
                                      <p:tavLst>
                                        <p:tav tm="0">
                                          <p:val>
                                            <p:strVal val="#ppt_x"/>
                                          </p:val>
                                        </p:tav>
                                        <p:tav tm="100000">
                                          <p:val>
                                            <p:strVal val="#ppt_x"/>
                                          </p:val>
                                        </p:tav>
                                      </p:tavLst>
                                    </p:anim>
                                    <p:anim calcmode="lin" valueType="num">
                                      <p:cBhvr additive="base">
                                        <p:cTn id="8" dur="500" fill="hold"/>
                                        <p:tgtEl>
                                          <p:spTgt spid="3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p:bldLst>
  </p:timing>
</p:sld>
</file>

<file path=ppt/slides/slide2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0658" name="Rectangle 2"/>
          <p:cNvSpPr>
            <a:spLocks noGrp="1" noChangeArrowheads="1"/>
          </p:cNvSpPr>
          <p:nvPr>
            <p:ph type="title"/>
          </p:nvPr>
        </p:nvSpPr>
        <p:spPr>
          <a:xfrm>
            <a:off x="1828800" y="255494"/>
            <a:ext cx="8229600" cy="887506"/>
          </a:xfrm>
        </p:spPr>
        <p:txBody>
          <a:bodyPr/>
          <a:lstStyle/>
          <a:p>
            <a:pPr eaLnBrk="1" hangingPunct="1">
              <a:defRPr/>
            </a:pPr>
            <a:r>
              <a:rPr lang="en-US" b="1" i="1" dirty="0" err="1" smtClean="0">
                <a:solidFill>
                  <a:schemeClr val="tx1"/>
                </a:solidFill>
              </a:rPr>
              <a:t>Chủ</a:t>
            </a:r>
            <a:r>
              <a:rPr lang="en-US" b="1" i="1" dirty="0" smtClean="0">
                <a:solidFill>
                  <a:schemeClr val="tx1"/>
                </a:solidFill>
              </a:rPr>
              <a:t> </a:t>
            </a:r>
            <a:r>
              <a:rPr lang="en-US" b="1" i="1" dirty="0" err="1" smtClean="0">
                <a:solidFill>
                  <a:schemeClr val="tx1"/>
                </a:solidFill>
              </a:rPr>
              <a:t>nghĩa</a:t>
            </a:r>
            <a:r>
              <a:rPr lang="en-US" b="1" i="1" dirty="0" smtClean="0">
                <a:solidFill>
                  <a:schemeClr val="tx1"/>
                </a:solidFill>
              </a:rPr>
              <a:t> </a:t>
            </a:r>
            <a:r>
              <a:rPr lang="en-US" b="1" i="1" dirty="0" err="1" smtClean="0">
                <a:solidFill>
                  <a:schemeClr val="tx1"/>
                </a:solidFill>
              </a:rPr>
              <a:t>Mác</a:t>
            </a:r>
            <a:r>
              <a:rPr lang="en-US" b="1" i="1" dirty="0" smtClean="0">
                <a:solidFill>
                  <a:schemeClr val="tx1"/>
                </a:solidFill>
              </a:rPr>
              <a:t> </a:t>
            </a:r>
            <a:r>
              <a:rPr lang="en-US" b="1" i="1" dirty="0" err="1" smtClean="0">
                <a:solidFill>
                  <a:schemeClr val="tx1"/>
                </a:solidFill>
              </a:rPr>
              <a:t>Lênin</a:t>
            </a:r>
            <a:endParaRPr lang="en-US" b="1" i="1" dirty="0" smtClean="0">
              <a:solidFill>
                <a:schemeClr val="tx1"/>
              </a:solidFill>
            </a:endParaRPr>
          </a:p>
        </p:txBody>
      </p:sp>
      <p:grpSp>
        <p:nvGrpSpPr>
          <p:cNvPr id="47107" name="Group 3"/>
          <p:cNvGrpSpPr>
            <a:grpSpLocks/>
          </p:cNvGrpSpPr>
          <p:nvPr/>
        </p:nvGrpSpPr>
        <p:grpSpPr bwMode="auto">
          <a:xfrm>
            <a:off x="2057400" y="1676400"/>
            <a:ext cx="8610600" cy="4038600"/>
            <a:chOff x="336" y="1104"/>
            <a:chExt cx="5424" cy="2544"/>
          </a:xfrm>
        </p:grpSpPr>
        <p:grpSp>
          <p:nvGrpSpPr>
            <p:cNvPr id="47109" name="Group 4"/>
            <p:cNvGrpSpPr>
              <a:grpSpLocks/>
            </p:cNvGrpSpPr>
            <p:nvPr/>
          </p:nvGrpSpPr>
          <p:grpSpPr bwMode="auto">
            <a:xfrm>
              <a:off x="336" y="1104"/>
              <a:ext cx="1776" cy="2544"/>
              <a:chOff x="1776" y="336"/>
              <a:chExt cx="2256" cy="3024"/>
            </a:xfrm>
          </p:grpSpPr>
          <p:pic>
            <p:nvPicPr>
              <p:cNvPr id="47118" name="Picture 5" descr="Frame098"/>
              <p:cNvPicPr>
                <a:picLocks noChangeAspect="1" noChangeArrowheads="1"/>
              </p:cNvPicPr>
              <p:nvPr/>
            </p:nvPicPr>
            <p:blipFill>
              <a:blip r:embed="rId2">
                <a:lum bright="-24000"/>
                <a:extLst>
                  <a:ext uri="{28A0092B-C50C-407E-A947-70E740481C1C}">
                    <a14:useLocalDpi xmlns:a14="http://schemas.microsoft.com/office/drawing/2010/main" val="0"/>
                  </a:ext>
                </a:extLst>
              </a:blip>
              <a:srcRect/>
              <a:stretch>
                <a:fillRect/>
              </a:stretch>
            </p:blipFill>
            <p:spPr bwMode="auto">
              <a:xfrm>
                <a:off x="1776" y="336"/>
                <a:ext cx="2256" cy="3024"/>
              </a:xfrm>
              <a:prstGeom prst="rect">
                <a:avLst/>
              </a:prstGeom>
              <a:solidFill>
                <a:srgbClr val="FF0066"/>
              </a:solidFill>
              <a:ln>
                <a:noFill/>
              </a:ln>
              <a:extLst>
                <a:ext uri="{91240B29-F687-4F45-9708-019B960494DF}">
                  <a14:hiddenLine xmlns:a14="http://schemas.microsoft.com/office/drawing/2010/main" w="9525">
                    <a:solidFill>
                      <a:srgbClr val="000000"/>
                    </a:solidFill>
                    <a:miter lim="800000"/>
                    <a:headEnd/>
                    <a:tailEnd/>
                  </a14:hiddenLine>
                </a:ext>
              </a:extLst>
            </p:spPr>
          </p:pic>
          <p:pic>
            <p:nvPicPr>
              <p:cNvPr id="47119" name="Picture 6" descr="cacmac"/>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16" y="624"/>
                <a:ext cx="1728" cy="2400"/>
              </a:xfrm>
              <a:prstGeom prst="rect">
                <a:avLst/>
              </a:prstGeom>
              <a:solidFill>
                <a:srgbClr val="FF0066"/>
              </a:solidFill>
              <a:ln>
                <a:noFill/>
              </a:ln>
              <a:extLst>
                <a:ext uri="{91240B29-F687-4F45-9708-019B960494DF}">
                  <a14:hiddenLine xmlns:a14="http://schemas.microsoft.com/office/drawing/2010/main" w="9525">
                    <a:solidFill>
                      <a:srgbClr val="000000"/>
                    </a:solidFill>
                    <a:miter lim="800000"/>
                    <a:headEnd/>
                    <a:tailEnd/>
                  </a14:hiddenLine>
                </a:ext>
              </a:extLst>
            </p:spPr>
          </p:pic>
        </p:grpSp>
        <p:grpSp>
          <p:nvGrpSpPr>
            <p:cNvPr id="47110" name="Group 7"/>
            <p:cNvGrpSpPr>
              <a:grpSpLocks/>
            </p:cNvGrpSpPr>
            <p:nvPr/>
          </p:nvGrpSpPr>
          <p:grpSpPr bwMode="auto">
            <a:xfrm>
              <a:off x="3984" y="1104"/>
              <a:ext cx="1776" cy="2544"/>
              <a:chOff x="2688" y="240"/>
              <a:chExt cx="2256" cy="3024"/>
            </a:xfrm>
          </p:grpSpPr>
          <p:pic>
            <p:nvPicPr>
              <p:cNvPr id="47116" name="Picture 8" descr="Frame098"/>
              <p:cNvPicPr>
                <a:picLocks noChangeAspect="1" noChangeArrowheads="1"/>
              </p:cNvPicPr>
              <p:nvPr/>
            </p:nvPicPr>
            <p:blipFill>
              <a:blip r:embed="rId2">
                <a:lum bright="-24000"/>
                <a:extLst>
                  <a:ext uri="{28A0092B-C50C-407E-A947-70E740481C1C}">
                    <a14:useLocalDpi xmlns:a14="http://schemas.microsoft.com/office/drawing/2010/main" val="0"/>
                  </a:ext>
                </a:extLst>
              </a:blip>
              <a:srcRect/>
              <a:stretch>
                <a:fillRect/>
              </a:stretch>
            </p:blipFill>
            <p:spPr bwMode="auto">
              <a:xfrm>
                <a:off x="2688" y="240"/>
                <a:ext cx="2256" cy="3024"/>
              </a:xfrm>
              <a:prstGeom prst="rect">
                <a:avLst/>
              </a:prstGeom>
              <a:solidFill>
                <a:srgbClr val="FF0066"/>
              </a:solidFill>
              <a:ln>
                <a:noFill/>
              </a:ln>
              <a:extLst>
                <a:ext uri="{91240B29-F687-4F45-9708-019B960494DF}">
                  <a14:hiddenLine xmlns:a14="http://schemas.microsoft.com/office/drawing/2010/main" w="9525">
                    <a:solidFill>
                      <a:srgbClr val="000000"/>
                    </a:solidFill>
                    <a:miter lim="800000"/>
                    <a:headEnd/>
                    <a:tailEnd/>
                  </a14:hiddenLine>
                </a:ext>
              </a:extLst>
            </p:spPr>
          </p:pic>
          <p:pic>
            <p:nvPicPr>
              <p:cNvPr id="47117" name="Picture 9" descr="lenin-photo3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928" y="480"/>
                <a:ext cx="1728" cy="24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47111" name="Group 10"/>
            <p:cNvGrpSpPr>
              <a:grpSpLocks/>
            </p:cNvGrpSpPr>
            <p:nvPr/>
          </p:nvGrpSpPr>
          <p:grpSpPr bwMode="auto">
            <a:xfrm>
              <a:off x="2112" y="1104"/>
              <a:ext cx="1776" cy="2544"/>
              <a:chOff x="1728" y="384"/>
              <a:chExt cx="2256" cy="3024"/>
            </a:xfrm>
          </p:grpSpPr>
          <p:grpSp>
            <p:nvGrpSpPr>
              <p:cNvPr id="47112" name="Group 11"/>
              <p:cNvGrpSpPr>
                <a:grpSpLocks/>
              </p:cNvGrpSpPr>
              <p:nvPr/>
            </p:nvGrpSpPr>
            <p:grpSpPr bwMode="auto">
              <a:xfrm>
                <a:off x="1728" y="384"/>
                <a:ext cx="2256" cy="3024"/>
                <a:chOff x="1776" y="336"/>
                <a:chExt cx="2256" cy="3024"/>
              </a:xfrm>
            </p:grpSpPr>
            <p:pic>
              <p:nvPicPr>
                <p:cNvPr id="47114" name="Picture 12" descr="Frame098"/>
                <p:cNvPicPr>
                  <a:picLocks noChangeAspect="1" noChangeArrowheads="1"/>
                </p:cNvPicPr>
                <p:nvPr/>
              </p:nvPicPr>
              <p:blipFill>
                <a:blip r:embed="rId2">
                  <a:lum bright="-24000"/>
                  <a:extLst>
                    <a:ext uri="{28A0092B-C50C-407E-A947-70E740481C1C}">
                      <a14:useLocalDpi xmlns:a14="http://schemas.microsoft.com/office/drawing/2010/main" val="0"/>
                    </a:ext>
                  </a:extLst>
                </a:blip>
                <a:srcRect/>
                <a:stretch>
                  <a:fillRect/>
                </a:stretch>
              </p:blipFill>
              <p:spPr bwMode="auto">
                <a:xfrm>
                  <a:off x="1776" y="336"/>
                  <a:ext cx="2256" cy="3024"/>
                </a:xfrm>
                <a:prstGeom prst="rect">
                  <a:avLst/>
                </a:prstGeom>
                <a:solidFill>
                  <a:srgbClr val="FF0066"/>
                </a:solidFill>
                <a:ln>
                  <a:noFill/>
                </a:ln>
                <a:extLst>
                  <a:ext uri="{91240B29-F687-4F45-9708-019B960494DF}">
                    <a14:hiddenLine xmlns:a14="http://schemas.microsoft.com/office/drawing/2010/main" w="9525">
                      <a:solidFill>
                        <a:srgbClr val="000000"/>
                      </a:solidFill>
                      <a:miter lim="800000"/>
                      <a:headEnd/>
                      <a:tailEnd/>
                    </a14:hiddenLine>
                  </a:ext>
                </a:extLst>
              </p:spPr>
            </p:pic>
            <p:pic>
              <p:nvPicPr>
                <p:cNvPr id="47115" name="Picture 13" descr="cacmac"/>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16" y="624"/>
                  <a:ext cx="1728" cy="2400"/>
                </a:xfrm>
                <a:prstGeom prst="rect">
                  <a:avLst/>
                </a:prstGeom>
                <a:solidFill>
                  <a:srgbClr val="FF0066"/>
                </a:solidFill>
                <a:ln>
                  <a:noFill/>
                </a:ln>
                <a:extLst>
                  <a:ext uri="{91240B29-F687-4F45-9708-019B960494DF}">
                    <a14:hiddenLine xmlns:a14="http://schemas.microsoft.com/office/drawing/2010/main" w="9525">
                      <a:solidFill>
                        <a:srgbClr val="000000"/>
                      </a:solidFill>
                      <a:miter lim="800000"/>
                      <a:headEnd/>
                      <a:tailEnd/>
                    </a14:hiddenLine>
                  </a:ext>
                </a:extLst>
              </p:spPr>
            </p:pic>
          </p:grpSp>
          <p:pic>
            <p:nvPicPr>
              <p:cNvPr id="47113" name="Picture 14" descr="engels"/>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968" y="672"/>
                <a:ext cx="1776" cy="2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sp>
        <p:nvSpPr>
          <p:cNvPr id="70671" name="Rectangle 15"/>
          <p:cNvSpPr>
            <a:spLocks noChangeArrowheads="1"/>
          </p:cNvSpPr>
          <p:nvPr/>
        </p:nvSpPr>
        <p:spPr bwMode="auto">
          <a:xfrm>
            <a:off x="2057400" y="5715000"/>
            <a:ext cx="8229600" cy="1143000"/>
          </a:xfrm>
          <a:prstGeom prst="rect">
            <a:avLst/>
          </a:prstGeom>
          <a:noFill/>
          <a:ln w="9525">
            <a:noFill/>
            <a:miter lim="800000"/>
            <a:headEnd/>
            <a:tailEnd/>
          </a:ln>
          <a:effectLst/>
        </p:spPr>
        <p:txBody>
          <a:bodyPr anchor="ctr"/>
          <a:lstStyle/>
          <a:p>
            <a:pPr algn="ctr" fontAlgn="base">
              <a:spcBef>
                <a:spcPct val="0"/>
              </a:spcBef>
              <a:spcAft>
                <a:spcPct val="0"/>
              </a:spcAft>
              <a:defRPr/>
            </a:pPr>
            <a:r>
              <a:rPr lang="en-US" sz="2800" b="1" dirty="0">
                <a:solidFill>
                  <a:srgbClr val="FF0000"/>
                </a:solidFill>
                <a:latin typeface="Times New Roman" panose="02020603050405020304" pitchFamily="18" charset="0"/>
              </a:rPr>
              <a:t>C. </a:t>
            </a:r>
            <a:r>
              <a:rPr lang="en-US" sz="2800" b="1" dirty="0" err="1">
                <a:solidFill>
                  <a:srgbClr val="FF0000"/>
                </a:solidFill>
                <a:latin typeface="Times New Roman" panose="02020603050405020304" pitchFamily="18" charset="0"/>
              </a:rPr>
              <a:t>Mác</a:t>
            </a:r>
            <a:r>
              <a:rPr lang="en-US" sz="2800" b="1" dirty="0">
                <a:solidFill>
                  <a:srgbClr val="FF0000"/>
                </a:solidFill>
                <a:latin typeface="Times New Roman" panose="02020603050405020304" pitchFamily="18" charset="0"/>
              </a:rPr>
              <a:t>; Ph. </a:t>
            </a:r>
            <a:r>
              <a:rPr lang="en-US" sz="2800" b="1" dirty="0" err="1">
                <a:solidFill>
                  <a:srgbClr val="FF0000"/>
                </a:solidFill>
                <a:latin typeface="Times New Roman" panose="02020603050405020304" pitchFamily="18" charset="0"/>
              </a:rPr>
              <a:t>Ănghen</a:t>
            </a:r>
            <a:r>
              <a:rPr lang="en-US" sz="2800" b="1" dirty="0">
                <a:solidFill>
                  <a:srgbClr val="FF0000"/>
                </a:solidFill>
                <a:latin typeface="Times New Roman" panose="02020603050405020304" pitchFamily="18" charset="0"/>
              </a:rPr>
              <a:t>; V.I </a:t>
            </a:r>
            <a:r>
              <a:rPr lang="en-US" sz="2800" b="1" dirty="0" err="1">
                <a:solidFill>
                  <a:srgbClr val="FF0000"/>
                </a:solidFill>
                <a:latin typeface="Times New Roman" panose="02020603050405020304" pitchFamily="18" charset="0"/>
              </a:rPr>
              <a:t>Lênin</a:t>
            </a:r>
            <a:endParaRPr lang="en-US" sz="2800" b="1" dirty="0">
              <a:solidFill>
                <a:srgbClr val="FF0000"/>
              </a:solidFill>
              <a:latin typeface="Times New Roman" panose="02020603050405020304" pitchFamily="18" charset="0"/>
            </a:endParaRPr>
          </a:p>
        </p:txBody>
      </p:sp>
    </p:spTree>
    <p:extLst>
      <p:ext uri="{BB962C8B-B14F-4D97-AF65-F5344CB8AC3E}">
        <p14:creationId xmlns:p14="http://schemas.microsoft.com/office/powerpoint/2010/main" val="398473866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8130" name="Group 2"/>
          <p:cNvGrpSpPr>
            <a:grpSpLocks/>
          </p:cNvGrpSpPr>
          <p:nvPr/>
        </p:nvGrpSpPr>
        <p:grpSpPr bwMode="auto">
          <a:xfrm>
            <a:off x="423250" y="232229"/>
            <a:ext cx="11148062" cy="4568372"/>
            <a:chOff x="87" y="359"/>
            <a:chExt cx="5592" cy="2350"/>
          </a:xfrm>
        </p:grpSpPr>
        <p:sp>
          <p:nvSpPr>
            <p:cNvPr id="48132" name="Text Box 3"/>
            <p:cNvSpPr txBox="1">
              <a:spLocks noChangeArrowheads="1"/>
            </p:cNvSpPr>
            <p:nvPr/>
          </p:nvSpPr>
          <p:spPr bwMode="auto">
            <a:xfrm>
              <a:off x="87" y="710"/>
              <a:ext cx="1038" cy="1740"/>
            </a:xfrm>
            <a:prstGeom prst="rect">
              <a:avLst/>
            </a:prstGeom>
            <a:solidFill>
              <a:srgbClr val="FFFF00"/>
            </a:solidFill>
            <a:ln w="9525">
              <a:miter lim="800000"/>
              <a:headEnd/>
              <a:tailEnd/>
            </a:ln>
            <a:scene3d>
              <a:camera prst="legacyObliqueTopLeft"/>
              <a:lightRig rig="legacyFlat3" dir="t"/>
            </a:scene3d>
            <a:sp3d extrusionH="430200" prstMaterial="legacyMatte">
              <a:bevelT w="13500" h="13500" prst="angle"/>
              <a:bevelB w="13500" h="13500" prst="angle"/>
              <a:extrusionClr>
                <a:srgbClr val="FFFFFF"/>
              </a:extrusionClr>
              <a:contourClr>
                <a:srgbClr val="FFFFFF"/>
              </a:contourClr>
            </a:sp3d>
          </p:spPr>
          <p:txBody>
            <a:bodyPr lIns="72000" tIns="72000" rIns="72000" bIns="72000">
              <a:flatTx/>
            </a:bodyPr>
            <a:lstStyle>
              <a:lvl1pPr>
                <a:spcBef>
                  <a:spcPct val="20000"/>
                </a:spcBef>
                <a:buClr>
                  <a:schemeClr val="tx2"/>
                </a:buClr>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2"/>
                </a:buClr>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2"/>
                </a:buClr>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cs typeface="Arial" panose="020B0604020202020204" pitchFamily="34" charset="0"/>
                </a:defRPr>
              </a:lvl9pPr>
            </a:lstStyle>
            <a:p>
              <a:pPr algn="ctr" fontAlgn="base">
                <a:spcBef>
                  <a:spcPct val="0"/>
                </a:spcBef>
                <a:spcAft>
                  <a:spcPct val="0"/>
                </a:spcAft>
                <a:buClrTx/>
                <a:buFontTx/>
                <a:buNone/>
              </a:pPr>
              <a:endParaRPr lang="en-US" altLang="vi-VN" b="1" dirty="0">
                <a:solidFill>
                  <a:srgbClr val="FF0066"/>
                </a:solidFill>
              </a:endParaRPr>
            </a:p>
            <a:p>
              <a:pPr algn="ctr" fontAlgn="base">
                <a:spcBef>
                  <a:spcPct val="0"/>
                </a:spcBef>
                <a:spcAft>
                  <a:spcPct val="0"/>
                </a:spcAft>
                <a:buClrTx/>
                <a:buFontTx/>
                <a:buNone/>
              </a:pPr>
              <a:endParaRPr lang="en-US" altLang="vi-VN" b="1" dirty="0">
                <a:solidFill>
                  <a:srgbClr val="FF0066"/>
                </a:solidFill>
              </a:endParaRPr>
            </a:p>
            <a:p>
              <a:pPr algn="ctr" fontAlgn="base">
                <a:spcBef>
                  <a:spcPct val="0"/>
                </a:spcBef>
                <a:spcAft>
                  <a:spcPct val="0"/>
                </a:spcAft>
                <a:buClrTx/>
                <a:buFontTx/>
                <a:buNone/>
              </a:pPr>
              <a:r>
                <a:rPr lang="en-US" altLang="vi-VN" sz="2800" b="1" dirty="0" err="1">
                  <a:solidFill>
                    <a:srgbClr val="FF0000"/>
                  </a:solidFill>
                  <a:latin typeface="+mj-lt"/>
                </a:rPr>
                <a:t>Chủ</a:t>
              </a:r>
              <a:r>
                <a:rPr lang="en-US" altLang="vi-VN" sz="2800" b="1" dirty="0">
                  <a:solidFill>
                    <a:srgbClr val="FF0000"/>
                  </a:solidFill>
                  <a:latin typeface="+mj-lt"/>
                </a:rPr>
                <a:t> </a:t>
              </a:r>
              <a:r>
                <a:rPr lang="en-US" altLang="vi-VN" sz="2800" b="1" dirty="0" err="1" smtClean="0">
                  <a:solidFill>
                    <a:srgbClr val="FF0000"/>
                  </a:solidFill>
                  <a:latin typeface="+mj-lt"/>
                </a:rPr>
                <a:t>nghĩa</a:t>
              </a:r>
              <a:r>
                <a:rPr lang="en-US" altLang="vi-VN" sz="2800" b="1" dirty="0" smtClean="0">
                  <a:solidFill>
                    <a:srgbClr val="FF0000"/>
                  </a:solidFill>
                  <a:latin typeface="+mj-lt"/>
                </a:rPr>
                <a:t> </a:t>
              </a:r>
              <a:endParaRPr lang="en-US" altLang="vi-VN" sz="2800" b="1" dirty="0">
                <a:solidFill>
                  <a:srgbClr val="FF0000"/>
                </a:solidFill>
                <a:latin typeface="+mj-lt"/>
              </a:endParaRPr>
            </a:p>
            <a:p>
              <a:pPr algn="ctr" fontAlgn="base">
                <a:spcBef>
                  <a:spcPct val="0"/>
                </a:spcBef>
                <a:spcAft>
                  <a:spcPct val="0"/>
                </a:spcAft>
                <a:buClrTx/>
                <a:buFontTx/>
                <a:buNone/>
              </a:pPr>
              <a:r>
                <a:rPr lang="en-US" altLang="vi-VN" sz="2800" b="1" dirty="0">
                  <a:solidFill>
                    <a:srgbClr val="FF0000"/>
                  </a:solidFill>
                  <a:latin typeface="+mj-lt"/>
                </a:rPr>
                <a:t> </a:t>
              </a:r>
              <a:r>
                <a:rPr lang="en-US" altLang="vi-VN" sz="2800" b="1" dirty="0" err="1">
                  <a:solidFill>
                    <a:srgbClr val="FF0000"/>
                  </a:solidFill>
                  <a:latin typeface="+mj-lt"/>
                </a:rPr>
                <a:t>Mác</a:t>
              </a:r>
              <a:r>
                <a:rPr lang="en-US" altLang="vi-VN" sz="2800" b="1" dirty="0">
                  <a:solidFill>
                    <a:srgbClr val="FF0000"/>
                  </a:solidFill>
                  <a:latin typeface="+mj-lt"/>
                </a:rPr>
                <a:t>- </a:t>
              </a:r>
              <a:r>
                <a:rPr lang="en-US" altLang="vi-VN" sz="2800" b="1" dirty="0" err="1">
                  <a:solidFill>
                    <a:srgbClr val="FF0000"/>
                  </a:solidFill>
                  <a:latin typeface="+mj-lt"/>
                </a:rPr>
                <a:t>Lênin</a:t>
              </a:r>
              <a:endParaRPr lang="en-US" altLang="vi-VN" sz="2800" b="1" dirty="0">
                <a:solidFill>
                  <a:srgbClr val="FF0000"/>
                </a:solidFill>
                <a:latin typeface="+mj-lt"/>
              </a:endParaRPr>
            </a:p>
          </p:txBody>
        </p:sp>
        <p:sp>
          <p:nvSpPr>
            <p:cNvPr id="48133" name="Text Box 4"/>
            <p:cNvSpPr txBox="1">
              <a:spLocks noChangeArrowheads="1"/>
            </p:cNvSpPr>
            <p:nvPr/>
          </p:nvSpPr>
          <p:spPr bwMode="auto">
            <a:xfrm>
              <a:off x="1638" y="397"/>
              <a:ext cx="852" cy="1232"/>
            </a:xfrm>
            <a:prstGeom prst="rect">
              <a:avLst/>
            </a:prstGeom>
            <a:solidFill>
              <a:srgbClr val="FFFFFF"/>
            </a:solidFill>
            <a:ln w="9525">
              <a:miter lim="800000"/>
              <a:headEnd/>
              <a:tailEnd/>
            </a:ln>
            <a:scene3d>
              <a:camera prst="legacyPerspectiveBottom"/>
              <a:lightRig rig="legacyFlat3" dir="t"/>
            </a:scene3d>
            <a:sp3d extrusionH="887400" prstMaterial="legacyMatte">
              <a:bevelT w="13500" h="13500" prst="angle"/>
              <a:bevelB w="13500" h="13500" prst="angle"/>
              <a:extrusionClr>
                <a:srgbClr val="FFFFFF"/>
              </a:extrusionClr>
              <a:contourClr>
                <a:srgbClr val="FFFFFF"/>
              </a:contourClr>
            </a:sp3d>
          </p:spPr>
          <p:txBody>
            <a:bodyPr lIns="72000" tIns="72000" rIns="72000" bIns="72000">
              <a:flatTx/>
            </a:bodyPr>
            <a:lstStyle>
              <a:lvl1pPr>
                <a:spcBef>
                  <a:spcPct val="20000"/>
                </a:spcBef>
                <a:buClr>
                  <a:schemeClr val="tx2"/>
                </a:buClr>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2"/>
                </a:buClr>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2"/>
                </a:buClr>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cs typeface="Arial" panose="020B0604020202020204" pitchFamily="34" charset="0"/>
                </a:defRPr>
              </a:lvl9pPr>
            </a:lstStyle>
            <a:p>
              <a:pPr algn="ctr" fontAlgn="base">
                <a:lnSpc>
                  <a:spcPct val="110000"/>
                </a:lnSpc>
                <a:spcBef>
                  <a:spcPct val="0"/>
                </a:spcBef>
                <a:spcAft>
                  <a:spcPct val="0"/>
                </a:spcAft>
                <a:buClrTx/>
                <a:buFontTx/>
                <a:buNone/>
              </a:pPr>
              <a:r>
                <a:rPr lang="en-US" altLang="vi-VN" sz="2000" b="1" dirty="0" err="1"/>
                <a:t>Thế</a:t>
              </a:r>
              <a:r>
                <a:rPr lang="en-US" altLang="vi-VN" sz="2000" b="1" dirty="0"/>
                <a:t> </a:t>
              </a:r>
              <a:r>
                <a:rPr lang="en-US" altLang="vi-VN" sz="2000" b="1" dirty="0" err="1"/>
                <a:t>giới</a:t>
              </a:r>
              <a:r>
                <a:rPr lang="en-US" altLang="vi-VN" sz="2000" b="1" dirty="0"/>
                <a:t> </a:t>
              </a:r>
              <a:r>
                <a:rPr lang="en-US" altLang="vi-VN" sz="2000" b="1" dirty="0" err="1"/>
                <a:t>quan</a:t>
              </a:r>
              <a:r>
                <a:rPr lang="en-US" altLang="vi-VN" sz="2000" b="1" dirty="0"/>
                <a:t> </a:t>
              </a:r>
              <a:r>
                <a:rPr lang="en-US" altLang="vi-VN" sz="2000" b="1" dirty="0" err="1"/>
                <a:t>khoa</a:t>
              </a:r>
              <a:r>
                <a:rPr lang="en-US" altLang="vi-VN" sz="2000" b="1" dirty="0"/>
                <a:t> </a:t>
              </a:r>
              <a:r>
                <a:rPr lang="en-US" altLang="vi-VN" sz="2000" b="1" dirty="0" err="1"/>
                <a:t>học</a:t>
              </a:r>
              <a:r>
                <a:rPr lang="en-US" altLang="vi-VN" sz="2000" b="1" dirty="0"/>
                <a:t>, </a:t>
              </a:r>
              <a:r>
                <a:rPr lang="en-US" altLang="vi-VN" sz="2000" b="1" dirty="0" err="1"/>
                <a:t>nhân</a:t>
              </a:r>
              <a:r>
                <a:rPr lang="en-US" altLang="vi-VN" sz="2000" b="1" dirty="0"/>
                <a:t> </a:t>
              </a:r>
              <a:r>
                <a:rPr lang="en-US" altLang="vi-VN" sz="2000" b="1" dirty="0" err="1"/>
                <a:t>sinh</a:t>
              </a:r>
              <a:r>
                <a:rPr lang="en-US" altLang="vi-VN" sz="2000" b="1" dirty="0"/>
                <a:t> </a:t>
              </a:r>
              <a:r>
                <a:rPr lang="en-US" altLang="vi-VN" sz="2000" b="1" dirty="0" err="1"/>
                <a:t>quan</a:t>
              </a:r>
              <a:r>
                <a:rPr lang="en-US" altLang="vi-VN" sz="2000" b="1" dirty="0"/>
                <a:t> </a:t>
              </a:r>
              <a:r>
                <a:rPr lang="en-US" altLang="vi-VN" sz="2000" b="1" dirty="0" err="1"/>
                <a:t>cách</a:t>
              </a:r>
              <a:r>
                <a:rPr lang="en-US" altLang="vi-VN" sz="2000" b="1" dirty="0"/>
                <a:t> </a:t>
              </a:r>
              <a:r>
                <a:rPr lang="en-US" altLang="vi-VN" sz="2000" b="1" dirty="0" err="1"/>
                <a:t>mạng</a:t>
              </a:r>
              <a:endParaRPr lang="en-US" altLang="vi-VN" sz="2000" b="1" dirty="0"/>
            </a:p>
          </p:txBody>
        </p:sp>
        <p:sp>
          <p:nvSpPr>
            <p:cNvPr id="48134" name="Text Box 5"/>
            <p:cNvSpPr txBox="1">
              <a:spLocks noChangeArrowheads="1"/>
            </p:cNvSpPr>
            <p:nvPr/>
          </p:nvSpPr>
          <p:spPr bwMode="auto">
            <a:xfrm>
              <a:off x="1686" y="1853"/>
              <a:ext cx="852" cy="856"/>
            </a:xfrm>
            <a:prstGeom prst="rect">
              <a:avLst/>
            </a:prstGeom>
            <a:solidFill>
              <a:srgbClr val="FFFFFF"/>
            </a:solidFill>
            <a:ln w="9525">
              <a:miter lim="800000"/>
              <a:headEnd/>
              <a:tailEnd/>
            </a:ln>
            <a:scene3d>
              <a:camera prst="legacyPerspectiveBottom"/>
              <a:lightRig rig="legacyFlat3" dir="t"/>
            </a:scene3d>
            <a:sp3d extrusionH="887400" prstMaterial="legacyMatte">
              <a:bevelT w="13500" h="13500" prst="angle"/>
              <a:bevelB w="13500" h="13500" prst="angle"/>
              <a:extrusionClr>
                <a:srgbClr val="FFFFFF"/>
              </a:extrusionClr>
              <a:contourClr>
                <a:srgbClr val="FFFFFF"/>
              </a:contourClr>
            </a:sp3d>
          </p:spPr>
          <p:txBody>
            <a:bodyPr lIns="36000" tIns="36000" rIns="36000" bIns="36000">
              <a:flatTx/>
            </a:bodyPr>
            <a:lstStyle>
              <a:lvl1pPr>
                <a:spcBef>
                  <a:spcPct val="20000"/>
                </a:spcBef>
                <a:buClr>
                  <a:schemeClr val="tx2"/>
                </a:buClr>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2"/>
                </a:buClr>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2"/>
                </a:buClr>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cs typeface="Arial" panose="020B0604020202020204" pitchFamily="34" charset="0"/>
                </a:defRPr>
              </a:lvl9pPr>
            </a:lstStyle>
            <a:p>
              <a:pPr algn="ctr" fontAlgn="base">
                <a:spcBef>
                  <a:spcPct val="0"/>
                </a:spcBef>
                <a:spcAft>
                  <a:spcPct val="0"/>
                </a:spcAft>
                <a:buClrTx/>
                <a:buFontTx/>
                <a:buNone/>
              </a:pPr>
              <a:endParaRPr lang="en-US" altLang="vi-VN" sz="1000" b="1" dirty="0">
                <a:solidFill>
                  <a:srgbClr val="463416"/>
                </a:solidFill>
              </a:endParaRPr>
            </a:p>
            <a:p>
              <a:pPr algn="ctr" fontAlgn="base">
                <a:lnSpc>
                  <a:spcPct val="110000"/>
                </a:lnSpc>
                <a:spcBef>
                  <a:spcPct val="0"/>
                </a:spcBef>
                <a:spcAft>
                  <a:spcPct val="0"/>
                </a:spcAft>
                <a:buClrTx/>
                <a:buFontTx/>
                <a:buNone/>
              </a:pPr>
              <a:r>
                <a:rPr lang="en-US" altLang="vi-VN" sz="2200" b="1" dirty="0" err="1"/>
                <a:t>Phương</a:t>
              </a:r>
              <a:r>
                <a:rPr lang="en-US" altLang="vi-VN" sz="2200" b="1" dirty="0"/>
                <a:t> </a:t>
              </a:r>
              <a:r>
                <a:rPr lang="en-US" altLang="vi-VN" sz="2200" b="1" dirty="0" err="1"/>
                <a:t>pháp</a:t>
              </a:r>
              <a:r>
                <a:rPr lang="en-US" altLang="vi-VN" sz="2200" b="1" dirty="0"/>
                <a:t> </a:t>
              </a:r>
              <a:r>
                <a:rPr lang="en-US" altLang="vi-VN" sz="2200" b="1" dirty="0" err="1"/>
                <a:t>duy</a:t>
              </a:r>
              <a:r>
                <a:rPr lang="en-US" altLang="vi-VN" sz="2200" b="1" dirty="0"/>
                <a:t> </a:t>
              </a:r>
              <a:r>
                <a:rPr lang="en-US" altLang="vi-VN" sz="2200" b="1" dirty="0" err="1"/>
                <a:t>vật</a:t>
              </a:r>
              <a:r>
                <a:rPr lang="en-US" altLang="vi-VN" sz="2200" b="1" dirty="0"/>
                <a:t> </a:t>
              </a:r>
              <a:r>
                <a:rPr lang="en-US" altLang="vi-VN" sz="2200" b="1" dirty="0" err="1"/>
                <a:t>biện</a:t>
              </a:r>
              <a:r>
                <a:rPr lang="en-US" altLang="vi-VN" sz="2200" b="1" dirty="0"/>
                <a:t> </a:t>
              </a:r>
              <a:r>
                <a:rPr lang="en-US" altLang="vi-VN" sz="2200" b="1" dirty="0" err="1"/>
                <a:t>chứng</a:t>
              </a:r>
              <a:endParaRPr lang="en-US" altLang="vi-VN" sz="2200" b="1" dirty="0"/>
            </a:p>
          </p:txBody>
        </p:sp>
        <p:sp>
          <p:nvSpPr>
            <p:cNvPr id="48135" name="Line 6"/>
            <p:cNvSpPr>
              <a:spLocks noChangeShapeType="1"/>
            </p:cNvSpPr>
            <p:nvPr/>
          </p:nvSpPr>
          <p:spPr bwMode="auto">
            <a:xfrm>
              <a:off x="1158" y="947"/>
              <a:ext cx="486" cy="0"/>
            </a:xfrm>
            <a:prstGeom prst="line">
              <a:avLst/>
            </a:prstGeom>
            <a:noFill/>
            <a:ln w="38100">
              <a:solidFill>
                <a:schemeClr val="tx1"/>
              </a:solidFill>
              <a:round/>
              <a:headEnd/>
              <a:tailEnd type="stealth" w="med" len="lg"/>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sz="2800" b="1" i="1">
                <a:solidFill>
                  <a:srgbClr val="FFFFFF"/>
                </a:solidFill>
                <a:latin typeface="Times New Roman" panose="02020603050405020304" pitchFamily="18" charset="0"/>
              </a:endParaRPr>
            </a:p>
          </p:txBody>
        </p:sp>
        <p:sp>
          <p:nvSpPr>
            <p:cNvPr id="48136" name="Text Box 7"/>
            <p:cNvSpPr txBox="1">
              <a:spLocks noChangeArrowheads="1"/>
            </p:cNvSpPr>
            <p:nvPr/>
          </p:nvSpPr>
          <p:spPr bwMode="auto">
            <a:xfrm>
              <a:off x="2995" y="710"/>
              <a:ext cx="864" cy="1699"/>
            </a:xfrm>
            <a:prstGeom prst="rect">
              <a:avLst/>
            </a:prstGeom>
            <a:solidFill>
              <a:srgbClr val="FFFFFF"/>
            </a:solidFill>
            <a:ln w="9525">
              <a:miter lim="800000"/>
              <a:headEnd/>
              <a:tailEnd/>
            </a:ln>
            <a:scene3d>
              <a:camera prst="legacyPerspectiveBottom"/>
              <a:lightRig rig="legacyFlat3" dir="t"/>
            </a:scene3d>
            <a:sp3d extrusionH="887400" prstMaterial="legacyMatte">
              <a:bevelT w="13500" h="13500" prst="angle"/>
              <a:bevelB w="13500" h="13500" prst="angle"/>
              <a:extrusionClr>
                <a:srgbClr val="FFFFFF"/>
              </a:extrusionClr>
              <a:contourClr>
                <a:srgbClr val="FFFFFF"/>
              </a:contourClr>
            </a:sp3d>
          </p:spPr>
          <p:txBody>
            <a:bodyPr lIns="36000" tIns="36000" rIns="36000" bIns="36000">
              <a:flatTx/>
            </a:bodyPr>
            <a:lstStyle>
              <a:lvl1pPr>
                <a:spcBef>
                  <a:spcPct val="20000"/>
                </a:spcBef>
                <a:buClr>
                  <a:schemeClr val="tx2"/>
                </a:buClr>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2"/>
                </a:buClr>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2"/>
                </a:buClr>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cs typeface="Arial" panose="020B0604020202020204" pitchFamily="34" charset="0"/>
                </a:defRPr>
              </a:lvl9pPr>
            </a:lstStyle>
            <a:p>
              <a:pPr algn="ctr" fontAlgn="base">
                <a:spcBef>
                  <a:spcPct val="0"/>
                </a:spcBef>
                <a:spcAft>
                  <a:spcPct val="0"/>
                </a:spcAft>
                <a:buClrTx/>
                <a:buFontTx/>
                <a:buNone/>
              </a:pPr>
              <a:r>
                <a:rPr lang="en-US" altLang="vi-VN" sz="2800" b="1" dirty="0" err="1">
                  <a:solidFill>
                    <a:srgbClr val="463416"/>
                  </a:solidFill>
                </a:rPr>
                <a:t>Tư</a:t>
              </a:r>
              <a:r>
                <a:rPr lang="en-US" altLang="vi-VN" sz="2800" b="1" dirty="0">
                  <a:solidFill>
                    <a:srgbClr val="463416"/>
                  </a:solidFill>
                </a:rPr>
                <a:t> </a:t>
              </a:r>
              <a:r>
                <a:rPr lang="en-US" altLang="vi-VN" sz="2800" b="1" dirty="0" err="1">
                  <a:solidFill>
                    <a:srgbClr val="463416"/>
                  </a:solidFill>
                </a:rPr>
                <a:t>tưởng</a:t>
              </a:r>
              <a:r>
                <a:rPr lang="en-US" altLang="vi-VN" sz="2800" b="1" dirty="0">
                  <a:solidFill>
                    <a:srgbClr val="463416"/>
                  </a:solidFill>
                </a:rPr>
                <a:t> </a:t>
              </a:r>
              <a:r>
                <a:rPr lang="en-US" altLang="vi-VN" sz="2800" b="1" dirty="0" err="1">
                  <a:solidFill>
                    <a:srgbClr val="463416"/>
                  </a:solidFill>
                </a:rPr>
                <a:t>Hồ</a:t>
              </a:r>
              <a:r>
                <a:rPr lang="en-US" altLang="vi-VN" sz="2800" b="1" dirty="0">
                  <a:solidFill>
                    <a:srgbClr val="463416"/>
                  </a:solidFill>
                </a:rPr>
                <a:t> </a:t>
              </a:r>
              <a:r>
                <a:rPr lang="en-US" altLang="vi-VN" sz="2800" b="1" dirty="0" err="1">
                  <a:solidFill>
                    <a:srgbClr val="463416"/>
                  </a:solidFill>
                </a:rPr>
                <a:t>Chí</a:t>
              </a:r>
              <a:r>
                <a:rPr lang="en-US" altLang="vi-VN" sz="2800" b="1" dirty="0">
                  <a:solidFill>
                    <a:srgbClr val="463416"/>
                  </a:solidFill>
                </a:rPr>
                <a:t> Minh </a:t>
              </a:r>
              <a:r>
                <a:rPr lang="en-US" altLang="vi-VN" sz="2800" b="1" dirty="0" err="1">
                  <a:solidFill>
                    <a:srgbClr val="463416"/>
                  </a:solidFill>
                </a:rPr>
                <a:t>phát</a:t>
              </a:r>
              <a:r>
                <a:rPr lang="en-US" altLang="vi-VN" sz="2800" b="1" dirty="0">
                  <a:solidFill>
                    <a:srgbClr val="463416"/>
                  </a:solidFill>
                </a:rPr>
                <a:t> </a:t>
              </a:r>
              <a:r>
                <a:rPr lang="en-US" altLang="vi-VN" sz="2800" b="1" dirty="0" err="1">
                  <a:solidFill>
                    <a:srgbClr val="463416"/>
                  </a:solidFill>
                </a:rPr>
                <a:t>triển</a:t>
              </a:r>
              <a:r>
                <a:rPr lang="en-US" altLang="vi-VN" sz="2800" b="1" dirty="0">
                  <a:solidFill>
                    <a:srgbClr val="463416"/>
                  </a:solidFill>
                </a:rPr>
                <a:t> </a:t>
              </a:r>
            </a:p>
            <a:p>
              <a:pPr algn="ctr" fontAlgn="base">
                <a:spcBef>
                  <a:spcPct val="0"/>
                </a:spcBef>
                <a:spcAft>
                  <a:spcPct val="0"/>
                </a:spcAft>
                <a:buClrTx/>
                <a:buFontTx/>
                <a:buNone/>
              </a:pPr>
              <a:r>
                <a:rPr lang="en-US" altLang="vi-VN" sz="2800" b="1" dirty="0" err="1">
                  <a:solidFill>
                    <a:srgbClr val="FF0000"/>
                  </a:solidFill>
                </a:rPr>
                <a:t>về</a:t>
              </a:r>
              <a:r>
                <a:rPr lang="en-US" altLang="vi-VN" sz="2800" b="1" dirty="0">
                  <a:solidFill>
                    <a:srgbClr val="FF0000"/>
                  </a:solidFill>
                </a:rPr>
                <a:t> </a:t>
              </a:r>
              <a:r>
                <a:rPr lang="en-US" altLang="vi-VN" sz="2800" b="1" dirty="0" err="1">
                  <a:solidFill>
                    <a:srgbClr val="FF0000"/>
                  </a:solidFill>
                </a:rPr>
                <a:t>chất</a:t>
              </a:r>
              <a:endParaRPr lang="en-US" altLang="vi-VN" sz="2800" b="1" dirty="0">
                <a:solidFill>
                  <a:srgbClr val="FF0000"/>
                </a:solidFill>
              </a:endParaRPr>
            </a:p>
          </p:txBody>
        </p:sp>
        <p:sp>
          <p:nvSpPr>
            <p:cNvPr id="48137" name="Freeform 8"/>
            <p:cNvSpPr>
              <a:spLocks/>
            </p:cNvSpPr>
            <p:nvPr/>
          </p:nvSpPr>
          <p:spPr bwMode="auto">
            <a:xfrm>
              <a:off x="2502" y="933"/>
              <a:ext cx="240" cy="1405"/>
            </a:xfrm>
            <a:custGeom>
              <a:avLst/>
              <a:gdLst>
                <a:gd name="T0" fmla="*/ 1 w 357"/>
                <a:gd name="T1" fmla="*/ 1 h 2168"/>
                <a:gd name="T2" fmla="*/ 1 w 357"/>
                <a:gd name="T3" fmla="*/ 1 h 2168"/>
                <a:gd name="T4" fmla="*/ 1 w 357"/>
                <a:gd name="T5" fmla="*/ 0 h 2168"/>
                <a:gd name="T6" fmla="*/ 0 w 357"/>
                <a:gd name="T7" fmla="*/ 0 h 2168"/>
                <a:gd name="T8" fmla="*/ 0 60000 65536"/>
                <a:gd name="T9" fmla="*/ 0 60000 65536"/>
                <a:gd name="T10" fmla="*/ 0 60000 65536"/>
                <a:gd name="T11" fmla="*/ 0 60000 65536"/>
                <a:gd name="T12" fmla="*/ 0 w 357"/>
                <a:gd name="T13" fmla="*/ 0 h 2168"/>
                <a:gd name="T14" fmla="*/ 357 w 357"/>
                <a:gd name="T15" fmla="*/ 2168 h 2168"/>
              </a:gdLst>
              <a:ahLst/>
              <a:cxnLst>
                <a:cxn ang="T8">
                  <a:pos x="T0" y="T1"/>
                </a:cxn>
                <a:cxn ang="T9">
                  <a:pos x="T2" y="T3"/>
                </a:cxn>
                <a:cxn ang="T10">
                  <a:pos x="T4" y="T5"/>
                </a:cxn>
                <a:cxn ang="T11">
                  <a:pos x="T6" y="T7"/>
                </a:cxn>
              </a:cxnLst>
              <a:rect l="T12" t="T13" r="T14" b="T15"/>
              <a:pathLst>
                <a:path w="357" h="2168">
                  <a:moveTo>
                    <a:pt x="77" y="2168"/>
                  </a:moveTo>
                  <a:lnTo>
                    <a:pt x="357" y="2168"/>
                  </a:lnTo>
                  <a:lnTo>
                    <a:pt x="357" y="0"/>
                  </a:lnTo>
                  <a:lnTo>
                    <a:pt x="0" y="0"/>
                  </a:lnTo>
                </a:path>
              </a:pathLst>
            </a:custGeom>
            <a:noFill/>
            <a:ln w="38100">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pPr eaLnBrk="0" fontAlgn="base" hangingPunct="0">
                <a:spcBef>
                  <a:spcPct val="0"/>
                </a:spcBef>
                <a:spcAft>
                  <a:spcPct val="0"/>
                </a:spcAft>
              </a:pPr>
              <a:endParaRPr lang="en-US" sz="2800" b="1" i="1">
                <a:solidFill>
                  <a:srgbClr val="FFFFFF"/>
                </a:solidFill>
                <a:latin typeface="Times New Roman" panose="02020603050405020304" pitchFamily="18" charset="0"/>
              </a:endParaRPr>
            </a:p>
          </p:txBody>
        </p:sp>
        <p:sp>
          <p:nvSpPr>
            <p:cNvPr id="48138" name="Line 9"/>
            <p:cNvSpPr>
              <a:spLocks noChangeShapeType="1"/>
            </p:cNvSpPr>
            <p:nvPr/>
          </p:nvSpPr>
          <p:spPr bwMode="auto">
            <a:xfrm>
              <a:off x="2742" y="1661"/>
              <a:ext cx="253" cy="0"/>
            </a:xfrm>
            <a:prstGeom prst="line">
              <a:avLst/>
            </a:prstGeom>
            <a:noFill/>
            <a:ln w="38100">
              <a:solidFill>
                <a:schemeClr val="tx1"/>
              </a:solidFill>
              <a:round/>
              <a:headEnd/>
              <a:tailEnd type="stealth" w="med" len="lg"/>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sz="2800" b="1" i="1">
                <a:solidFill>
                  <a:srgbClr val="FFFFFF"/>
                </a:solidFill>
                <a:latin typeface="Times New Roman" panose="02020603050405020304" pitchFamily="18" charset="0"/>
              </a:endParaRPr>
            </a:p>
          </p:txBody>
        </p:sp>
        <p:sp>
          <p:nvSpPr>
            <p:cNvPr id="48139" name="Line 10"/>
            <p:cNvSpPr>
              <a:spLocks noChangeShapeType="1"/>
            </p:cNvSpPr>
            <p:nvPr/>
          </p:nvSpPr>
          <p:spPr bwMode="auto">
            <a:xfrm>
              <a:off x="3834" y="1629"/>
              <a:ext cx="396" cy="0"/>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sz="2800" b="1" i="1">
                <a:solidFill>
                  <a:srgbClr val="FFFFFF"/>
                </a:solidFill>
                <a:latin typeface="Times New Roman" panose="02020603050405020304" pitchFamily="18" charset="0"/>
              </a:endParaRPr>
            </a:p>
          </p:txBody>
        </p:sp>
        <p:sp>
          <p:nvSpPr>
            <p:cNvPr id="48140" name="Freeform 11"/>
            <p:cNvSpPr>
              <a:spLocks/>
            </p:cNvSpPr>
            <p:nvPr/>
          </p:nvSpPr>
          <p:spPr bwMode="auto">
            <a:xfrm rot="10800000">
              <a:off x="4032" y="770"/>
              <a:ext cx="198" cy="1680"/>
            </a:xfrm>
            <a:custGeom>
              <a:avLst/>
              <a:gdLst>
                <a:gd name="T0" fmla="*/ 1 w 357"/>
                <a:gd name="T1" fmla="*/ 8 h 2168"/>
                <a:gd name="T2" fmla="*/ 1 w 357"/>
                <a:gd name="T3" fmla="*/ 8 h 2168"/>
                <a:gd name="T4" fmla="*/ 1 w 357"/>
                <a:gd name="T5" fmla="*/ 0 h 2168"/>
                <a:gd name="T6" fmla="*/ 0 w 357"/>
                <a:gd name="T7" fmla="*/ 0 h 2168"/>
                <a:gd name="T8" fmla="*/ 0 60000 65536"/>
                <a:gd name="T9" fmla="*/ 0 60000 65536"/>
                <a:gd name="T10" fmla="*/ 0 60000 65536"/>
                <a:gd name="T11" fmla="*/ 0 60000 65536"/>
                <a:gd name="T12" fmla="*/ 0 w 357"/>
                <a:gd name="T13" fmla="*/ 0 h 2168"/>
                <a:gd name="T14" fmla="*/ 357 w 357"/>
                <a:gd name="T15" fmla="*/ 2168 h 2168"/>
              </a:gdLst>
              <a:ahLst/>
              <a:cxnLst>
                <a:cxn ang="T8">
                  <a:pos x="T0" y="T1"/>
                </a:cxn>
                <a:cxn ang="T9">
                  <a:pos x="T2" y="T3"/>
                </a:cxn>
                <a:cxn ang="T10">
                  <a:pos x="T4" y="T5"/>
                </a:cxn>
                <a:cxn ang="T11">
                  <a:pos x="T6" y="T7"/>
                </a:cxn>
              </a:cxnLst>
              <a:rect l="T12" t="T13" r="T14" b="T15"/>
              <a:pathLst>
                <a:path w="357" h="2168">
                  <a:moveTo>
                    <a:pt x="77" y="2168"/>
                  </a:moveTo>
                  <a:lnTo>
                    <a:pt x="357" y="2168"/>
                  </a:lnTo>
                  <a:lnTo>
                    <a:pt x="357" y="0"/>
                  </a:lnTo>
                  <a:lnTo>
                    <a:pt x="0" y="0"/>
                  </a:lnTo>
                </a:path>
              </a:pathLst>
            </a:custGeom>
            <a:noFill/>
            <a:ln w="38100">
              <a:solidFill>
                <a:schemeClr val="tx1"/>
              </a:solidFill>
              <a:round/>
              <a:headEnd type="stealth" w="med" len="lg"/>
              <a:tailEnd type="stealth" w="med" len="lg"/>
            </a:ln>
            <a:extLst>
              <a:ext uri="{909E8E84-426E-40DD-AFC4-6F175D3DCCD1}">
                <a14:hiddenFill xmlns:a14="http://schemas.microsoft.com/office/drawing/2010/main">
                  <a:solidFill>
                    <a:srgbClr val="FFFFFF"/>
                  </a:solidFill>
                </a14:hiddenFill>
              </a:ext>
            </a:extLst>
          </p:spPr>
          <p:txBody>
            <a:bodyPr/>
            <a:lstStyle/>
            <a:p>
              <a:pPr eaLnBrk="0" fontAlgn="base" hangingPunct="0">
                <a:spcBef>
                  <a:spcPct val="0"/>
                </a:spcBef>
                <a:spcAft>
                  <a:spcPct val="0"/>
                </a:spcAft>
              </a:pPr>
              <a:endParaRPr lang="en-US" sz="2800" b="1" i="1">
                <a:solidFill>
                  <a:srgbClr val="FFFFFF"/>
                </a:solidFill>
                <a:latin typeface="Times New Roman" panose="02020603050405020304" pitchFamily="18" charset="0"/>
              </a:endParaRPr>
            </a:p>
          </p:txBody>
        </p:sp>
        <p:sp>
          <p:nvSpPr>
            <p:cNvPr id="48141" name="Text Box 12"/>
            <p:cNvSpPr txBox="1">
              <a:spLocks noChangeArrowheads="1"/>
            </p:cNvSpPr>
            <p:nvPr/>
          </p:nvSpPr>
          <p:spPr bwMode="auto">
            <a:xfrm>
              <a:off x="4182" y="359"/>
              <a:ext cx="1488" cy="824"/>
            </a:xfrm>
            <a:prstGeom prst="rect">
              <a:avLst/>
            </a:prstGeom>
            <a:solidFill>
              <a:srgbClr val="FFFFFF"/>
            </a:solidFill>
            <a:ln w="9525">
              <a:miter lim="800000"/>
              <a:headEnd/>
              <a:tailEnd/>
            </a:ln>
            <a:scene3d>
              <a:camera prst="legacyPerspectiveBottom"/>
              <a:lightRig rig="legacyFlat3" dir="t"/>
            </a:scene3d>
            <a:sp3d extrusionH="887400" prstMaterial="legacyMatte">
              <a:bevelT w="13500" h="13500" prst="angle"/>
              <a:bevelB w="13500" h="13500" prst="angle"/>
              <a:extrusionClr>
                <a:srgbClr val="FFFFFF"/>
              </a:extrusionClr>
              <a:contourClr>
                <a:srgbClr val="FFFFFF"/>
              </a:contourClr>
            </a:sp3d>
          </p:spPr>
          <p:txBody>
            <a:bodyPr lIns="0" tIns="0" rIns="0" bIns="72000">
              <a:flatTx/>
            </a:bodyPr>
            <a:lstStyle>
              <a:lvl1pPr>
                <a:spcBef>
                  <a:spcPct val="20000"/>
                </a:spcBef>
                <a:buClr>
                  <a:schemeClr val="tx2"/>
                </a:buClr>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2"/>
                </a:buClr>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2"/>
                </a:buClr>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cs typeface="Arial" panose="020B0604020202020204" pitchFamily="34" charset="0"/>
                </a:defRPr>
              </a:lvl9pPr>
            </a:lstStyle>
            <a:p>
              <a:pPr algn="ctr" fontAlgn="base">
                <a:spcBef>
                  <a:spcPct val="0"/>
                </a:spcBef>
                <a:spcAft>
                  <a:spcPct val="0"/>
                </a:spcAft>
                <a:buClrTx/>
                <a:buFontTx/>
                <a:buNone/>
              </a:pPr>
              <a:r>
                <a:rPr lang="en-US" altLang="vi-VN" sz="2100" b="1" dirty="0" err="1">
                  <a:solidFill>
                    <a:srgbClr val="463416"/>
                  </a:solidFill>
                </a:rPr>
                <a:t>Tư</a:t>
              </a:r>
              <a:r>
                <a:rPr lang="en-US" altLang="vi-VN" sz="2100" b="1" dirty="0">
                  <a:solidFill>
                    <a:srgbClr val="463416"/>
                  </a:solidFill>
                </a:rPr>
                <a:t> </a:t>
              </a:r>
              <a:r>
                <a:rPr lang="en-US" altLang="vi-VN" sz="2100" b="1" dirty="0" err="1">
                  <a:solidFill>
                    <a:srgbClr val="463416"/>
                  </a:solidFill>
                </a:rPr>
                <a:t>tưởng</a:t>
              </a:r>
              <a:r>
                <a:rPr lang="en-US" altLang="vi-VN" sz="2100" b="1" dirty="0">
                  <a:solidFill>
                    <a:srgbClr val="463416"/>
                  </a:solidFill>
                </a:rPr>
                <a:t> </a:t>
              </a:r>
            </a:p>
            <a:p>
              <a:pPr algn="ctr" fontAlgn="base">
                <a:spcBef>
                  <a:spcPct val="0"/>
                </a:spcBef>
                <a:spcAft>
                  <a:spcPct val="0"/>
                </a:spcAft>
                <a:buClrTx/>
                <a:buFontTx/>
                <a:buNone/>
              </a:pPr>
              <a:r>
                <a:rPr lang="en-US" altLang="vi-VN" sz="2100" b="1" dirty="0" smtClean="0">
                  <a:solidFill>
                    <a:srgbClr val="463416"/>
                  </a:solidFill>
                </a:rPr>
                <a:t>HCM </a:t>
              </a:r>
              <a:r>
                <a:rPr lang="en-US" altLang="vi-VN" sz="2100" b="1" dirty="0" err="1" smtClean="0">
                  <a:solidFill>
                    <a:srgbClr val="463416"/>
                  </a:solidFill>
                </a:rPr>
                <a:t>là</a:t>
              </a:r>
              <a:r>
                <a:rPr lang="en-US" altLang="vi-VN" sz="2100" b="1" dirty="0" smtClean="0">
                  <a:solidFill>
                    <a:srgbClr val="463416"/>
                  </a:solidFill>
                </a:rPr>
                <a:t> </a:t>
              </a:r>
              <a:r>
                <a:rPr lang="en-US" altLang="vi-VN" sz="2100" b="1" dirty="0">
                  <a:solidFill>
                    <a:srgbClr val="463416"/>
                  </a:solidFill>
                </a:rPr>
                <a:t>CN </a:t>
              </a:r>
              <a:r>
                <a:rPr lang="en-US" altLang="vi-VN" sz="2100" b="1" dirty="0" err="1">
                  <a:solidFill>
                    <a:srgbClr val="463416"/>
                  </a:solidFill>
                </a:rPr>
                <a:t>Mác-Lênin</a:t>
              </a:r>
              <a:r>
                <a:rPr lang="en-US" altLang="vi-VN" sz="2100" b="1" dirty="0">
                  <a:solidFill>
                    <a:srgbClr val="463416"/>
                  </a:solidFill>
                </a:rPr>
                <a:t> </a:t>
              </a:r>
              <a:r>
                <a:rPr lang="en-US" altLang="vi-VN" sz="2100" b="1" dirty="0" err="1" smtClean="0">
                  <a:solidFill>
                    <a:srgbClr val="463416"/>
                  </a:solidFill>
                </a:rPr>
                <a:t>được</a:t>
              </a:r>
              <a:r>
                <a:rPr lang="en-US" altLang="vi-VN" sz="2100" b="1" dirty="0" smtClean="0">
                  <a:solidFill>
                    <a:srgbClr val="463416"/>
                  </a:solidFill>
                </a:rPr>
                <a:t> </a:t>
              </a:r>
              <a:r>
                <a:rPr lang="en-US" altLang="vi-VN" sz="2100" b="1" dirty="0" err="1" smtClean="0">
                  <a:solidFill>
                    <a:srgbClr val="463416"/>
                  </a:solidFill>
                </a:rPr>
                <a:t>vận</a:t>
              </a:r>
              <a:r>
                <a:rPr lang="en-US" altLang="vi-VN" sz="2100" b="1" dirty="0" smtClean="0">
                  <a:solidFill>
                    <a:srgbClr val="463416"/>
                  </a:solidFill>
                </a:rPr>
                <a:t> </a:t>
              </a:r>
              <a:r>
                <a:rPr lang="en-US" altLang="vi-VN" sz="2100" b="1" dirty="0" err="1" smtClean="0">
                  <a:solidFill>
                    <a:srgbClr val="463416"/>
                  </a:solidFill>
                </a:rPr>
                <a:t>dụng</a:t>
              </a:r>
              <a:r>
                <a:rPr lang="en-US" altLang="vi-VN" sz="2100" b="1" dirty="0" smtClean="0">
                  <a:solidFill>
                    <a:srgbClr val="463416"/>
                  </a:solidFill>
                </a:rPr>
                <a:t> </a:t>
              </a:r>
              <a:r>
                <a:rPr lang="en-US" altLang="vi-VN" sz="2100" b="1" dirty="0" err="1" smtClean="0">
                  <a:solidFill>
                    <a:srgbClr val="463416"/>
                  </a:solidFill>
                </a:rPr>
                <a:t>sáng</a:t>
              </a:r>
              <a:r>
                <a:rPr lang="en-US" altLang="vi-VN" sz="2100" b="1" dirty="0" smtClean="0">
                  <a:solidFill>
                    <a:srgbClr val="463416"/>
                  </a:solidFill>
                </a:rPr>
                <a:t> </a:t>
              </a:r>
              <a:r>
                <a:rPr lang="en-US" altLang="vi-VN" sz="2100" b="1" dirty="0" err="1" smtClean="0">
                  <a:solidFill>
                    <a:srgbClr val="463416"/>
                  </a:solidFill>
                </a:rPr>
                <a:t>tạo</a:t>
              </a:r>
              <a:r>
                <a:rPr lang="en-US" altLang="vi-VN" sz="2100" b="1" dirty="0" smtClean="0">
                  <a:solidFill>
                    <a:srgbClr val="463416"/>
                  </a:solidFill>
                </a:rPr>
                <a:t> </a:t>
              </a:r>
              <a:r>
                <a:rPr lang="en-US" altLang="vi-VN" sz="2100" b="1" dirty="0" err="1" smtClean="0">
                  <a:solidFill>
                    <a:srgbClr val="463416"/>
                  </a:solidFill>
                </a:rPr>
                <a:t>vào</a:t>
              </a:r>
              <a:r>
                <a:rPr lang="en-US" altLang="vi-VN" sz="2100" b="1" dirty="0" smtClean="0">
                  <a:solidFill>
                    <a:srgbClr val="463416"/>
                  </a:solidFill>
                </a:rPr>
                <a:t> VN</a:t>
              </a:r>
              <a:endParaRPr lang="en-US" altLang="vi-VN" sz="2100" b="1" dirty="0">
                <a:solidFill>
                  <a:srgbClr val="463416"/>
                </a:solidFill>
              </a:endParaRPr>
            </a:p>
          </p:txBody>
        </p:sp>
        <p:sp>
          <p:nvSpPr>
            <p:cNvPr id="48142" name="Text Box 13"/>
            <p:cNvSpPr txBox="1">
              <a:spLocks noChangeArrowheads="1"/>
            </p:cNvSpPr>
            <p:nvPr/>
          </p:nvSpPr>
          <p:spPr bwMode="auto">
            <a:xfrm>
              <a:off x="4206" y="1293"/>
              <a:ext cx="1440" cy="635"/>
            </a:xfrm>
            <a:prstGeom prst="rect">
              <a:avLst/>
            </a:prstGeom>
            <a:solidFill>
              <a:srgbClr val="FFFFFF"/>
            </a:solidFill>
            <a:ln w="9525">
              <a:miter lim="800000"/>
              <a:headEnd/>
              <a:tailEnd/>
            </a:ln>
            <a:scene3d>
              <a:camera prst="legacyPerspectiveBottom"/>
              <a:lightRig rig="legacyFlat3" dir="t"/>
            </a:scene3d>
            <a:sp3d extrusionH="887400" prstMaterial="legacyMatte">
              <a:bevelT w="13500" h="13500" prst="angle"/>
              <a:bevelB w="13500" h="13500" prst="angle"/>
              <a:extrusionClr>
                <a:srgbClr val="FFFFFF"/>
              </a:extrusionClr>
              <a:contourClr>
                <a:srgbClr val="FFFFFF"/>
              </a:contourClr>
            </a:sp3d>
          </p:spPr>
          <p:txBody>
            <a:bodyPr lIns="0" tIns="0" rIns="0" bIns="72000">
              <a:flatTx/>
            </a:bodyPr>
            <a:lstStyle>
              <a:lvl1pPr>
                <a:spcBef>
                  <a:spcPct val="20000"/>
                </a:spcBef>
                <a:buClr>
                  <a:schemeClr val="tx2"/>
                </a:buClr>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2"/>
                </a:buClr>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2"/>
                </a:buClr>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cs typeface="Arial" panose="020B0604020202020204" pitchFamily="34" charset="0"/>
                </a:defRPr>
              </a:lvl9pPr>
            </a:lstStyle>
            <a:p>
              <a:pPr algn="ctr" fontAlgn="base">
                <a:spcBef>
                  <a:spcPct val="0"/>
                </a:spcBef>
                <a:spcAft>
                  <a:spcPct val="0"/>
                </a:spcAft>
                <a:buClrTx/>
                <a:buFontTx/>
                <a:buNone/>
              </a:pPr>
              <a:endParaRPr lang="en-US" altLang="vi-VN" sz="500" b="1">
                <a:solidFill>
                  <a:srgbClr val="463416"/>
                </a:solidFill>
              </a:endParaRPr>
            </a:p>
            <a:p>
              <a:pPr algn="ctr" fontAlgn="base">
                <a:spcBef>
                  <a:spcPct val="0"/>
                </a:spcBef>
                <a:spcAft>
                  <a:spcPct val="0"/>
                </a:spcAft>
                <a:buClrTx/>
                <a:buFontTx/>
                <a:buNone/>
              </a:pPr>
              <a:endParaRPr lang="en-US" altLang="vi-VN" sz="600" b="1">
                <a:solidFill>
                  <a:srgbClr val="463416"/>
                </a:solidFill>
              </a:endParaRPr>
            </a:p>
            <a:p>
              <a:pPr algn="ctr" fontAlgn="base">
                <a:spcBef>
                  <a:spcPct val="0"/>
                </a:spcBef>
                <a:spcAft>
                  <a:spcPct val="0"/>
                </a:spcAft>
                <a:buClrTx/>
                <a:buFontTx/>
                <a:buNone/>
              </a:pPr>
              <a:endParaRPr lang="en-US" altLang="vi-VN" sz="1000" b="1">
                <a:solidFill>
                  <a:srgbClr val="463416"/>
                </a:solidFill>
              </a:endParaRPr>
            </a:p>
            <a:p>
              <a:pPr algn="ctr" fontAlgn="base">
                <a:spcBef>
                  <a:spcPct val="0"/>
                </a:spcBef>
                <a:spcAft>
                  <a:spcPct val="0"/>
                </a:spcAft>
                <a:buClrTx/>
                <a:buFontTx/>
                <a:buNone/>
              </a:pPr>
              <a:r>
                <a:rPr lang="en-US" altLang="vi-VN" sz="2200" b="1">
                  <a:solidFill>
                    <a:srgbClr val="463416"/>
                  </a:solidFill>
                </a:rPr>
                <a:t>Tính khoa học sâu  sắc</a:t>
              </a:r>
            </a:p>
          </p:txBody>
        </p:sp>
        <p:sp>
          <p:nvSpPr>
            <p:cNvPr id="48143" name="Text Box 14"/>
            <p:cNvSpPr txBox="1">
              <a:spLocks noChangeArrowheads="1"/>
            </p:cNvSpPr>
            <p:nvPr/>
          </p:nvSpPr>
          <p:spPr bwMode="auto">
            <a:xfrm>
              <a:off x="4230" y="2034"/>
              <a:ext cx="1449" cy="633"/>
            </a:xfrm>
            <a:prstGeom prst="rect">
              <a:avLst/>
            </a:prstGeom>
            <a:solidFill>
              <a:srgbClr val="FFFFFF"/>
            </a:solidFill>
            <a:ln w="9525">
              <a:miter lim="800000"/>
              <a:headEnd/>
              <a:tailEnd/>
            </a:ln>
            <a:scene3d>
              <a:camera prst="legacyPerspectiveBottom"/>
              <a:lightRig rig="legacyFlat3" dir="t"/>
            </a:scene3d>
            <a:sp3d extrusionH="887400" prstMaterial="legacyMatte">
              <a:bevelT w="13500" h="13500" prst="angle"/>
              <a:bevelB w="13500" h="13500" prst="angle"/>
              <a:extrusionClr>
                <a:srgbClr val="FFFFFF"/>
              </a:extrusionClr>
              <a:contourClr>
                <a:srgbClr val="FFFFFF"/>
              </a:contourClr>
            </a:sp3d>
          </p:spPr>
          <p:txBody>
            <a:bodyPr lIns="0" tIns="0" rIns="0" bIns="72000">
              <a:flatTx/>
            </a:bodyPr>
            <a:lstStyle>
              <a:lvl1pPr>
                <a:spcBef>
                  <a:spcPct val="20000"/>
                </a:spcBef>
                <a:buClr>
                  <a:schemeClr val="tx2"/>
                </a:buClr>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2"/>
                </a:buClr>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2"/>
                </a:buClr>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cs typeface="Arial" panose="020B0604020202020204" pitchFamily="34" charset="0"/>
                </a:defRPr>
              </a:lvl9pPr>
            </a:lstStyle>
            <a:p>
              <a:pPr algn="ctr" fontAlgn="base">
                <a:spcBef>
                  <a:spcPct val="0"/>
                </a:spcBef>
                <a:spcAft>
                  <a:spcPct val="0"/>
                </a:spcAft>
                <a:buClrTx/>
                <a:buFontTx/>
                <a:buNone/>
              </a:pPr>
              <a:endParaRPr lang="en-US" altLang="vi-VN" sz="600" b="1" dirty="0">
                <a:solidFill>
                  <a:srgbClr val="463416"/>
                </a:solidFill>
              </a:endParaRPr>
            </a:p>
            <a:p>
              <a:pPr algn="ctr" fontAlgn="base">
                <a:spcBef>
                  <a:spcPct val="0"/>
                </a:spcBef>
                <a:spcAft>
                  <a:spcPct val="0"/>
                </a:spcAft>
                <a:buClrTx/>
                <a:buFontTx/>
                <a:buNone/>
              </a:pPr>
              <a:endParaRPr lang="en-US" altLang="vi-VN" sz="600" b="1" dirty="0">
                <a:solidFill>
                  <a:srgbClr val="463416"/>
                </a:solidFill>
              </a:endParaRPr>
            </a:p>
            <a:p>
              <a:pPr algn="ctr" fontAlgn="base">
                <a:spcBef>
                  <a:spcPct val="0"/>
                </a:spcBef>
                <a:spcAft>
                  <a:spcPct val="0"/>
                </a:spcAft>
                <a:buClrTx/>
                <a:buFontTx/>
                <a:buNone/>
              </a:pPr>
              <a:r>
                <a:rPr lang="en-US" altLang="vi-VN" sz="2300" b="1" dirty="0" err="1">
                  <a:solidFill>
                    <a:srgbClr val="463416"/>
                  </a:solidFill>
                </a:rPr>
                <a:t>Tính</a:t>
              </a:r>
              <a:r>
                <a:rPr lang="en-US" altLang="vi-VN" sz="2300" b="1" dirty="0">
                  <a:solidFill>
                    <a:srgbClr val="463416"/>
                  </a:solidFill>
                </a:rPr>
                <a:t> </a:t>
              </a:r>
            </a:p>
            <a:p>
              <a:pPr algn="ctr" fontAlgn="base">
                <a:spcBef>
                  <a:spcPct val="0"/>
                </a:spcBef>
                <a:spcAft>
                  <a:spcPct val="0"/>
                </a:spcAft>
                <a:buClrTx/>
                <a:buFontTx/>
                <a:buNone/>
              </a:pPr>
              <a:r>
                <a:rPr lang="en-US" altLang="vi-VN" sz="2300" b="1" dirty="0" err="1">
                  <a:solidFill>
                    <a:srgbClr val="463416"/>
                  </a:solidFill>
                </a:rPr>
                <a:t>cách</a:t>
              </a:r>
              <a:r>
                <a:rPr lang="en-US" altLang="vi-VN" sz="2300" b="1" dirty="0">
                  <a:solidFill>
                    <a:srgbClr val="463416"/>
                  </a:solidFill>
                </a:rPr>
                <a:t> </a:t>
              </a:r>
              <a:r>
                <a:rPr lang="en-US" altLang="vi-VN" sz="2300" b="1" dirty="0" err="1">
                  <a:solidFill>
                    <a:srgbClr val="463416"/>
                  </a:solidFill>
                </a:rPr>
                <a:t>mạng</a:t>
              </a:r>
              <a:r>
                <a:rPr lang="en-US" altLang="vi-VN" sz="2300" b="1" dirty="0">
                  <a:solidFill>
                    <a:srgbClr val="463416"/>
                  </a:solidFill>
                </a:rPr>
                <a:t> </a:t>
              </a:r>
              <a:r>
                <a:rPr lang="en-US" altLang="vi-VN" sz="2300" b="1" dirty="0" err="1" smtClean="0">
                  <a:solidFill>
                    <a:srgbClr val="463416"/>
                  </a:solidFill>
                </a:rPr>
                <a:t>triệt</a:t>
              </a:r>
              <a:r>
                <a:rPr lang="en-US" altLang="vi-VN" sz="2300" b="1" dirty="0" smtClean="0">
                  <a:solidFill>
                    <a:srgbClr val="463416"/>
                  </a:solidFill>
                </a:rPr>
                <a:t> </a:t>
              </a:r>
              <a:r>
                <a:rPr lang="en-US" altLang="vi-VN" sz="2300" b="1" dirty="0" err="1">
                  <a:solidFill>
                    <a:srgbClr val="463416"/>
                  </a:solidFill>
                </a:rPr>
                <a:t>để</a:t>
              </a:r>
              <a:endParaRPr lang="en-US" altLang="vi-VN" sz="2300" b="1" dirty="0">
                <a:solidFill>
                  <a:srgbClr val="463416"/>
                </a:solidFill>
              </a:endParaRPr>
            </a:p>
          </p:txBody>
        </p:sp>
        <p:sp>
          <p:nvSpPr>
            <p:cNvPr id="48144" name="Line 15"/>
            <p:cNvSpPr>
              <a:spLocks noChangeShapeType="1"/>
            </p:cNvSpPr>
            <p:nvPr/>
          </p:nvSpPr>
          <p:spPr bwMode="auto">
            <a:xfrm>
              <a:off x="1158" y="2301"/>
              <a:ext cx="528" cy="0"/>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sz="2800" b="1" i="1">
                <a:solidFill>
                  <a:srgbClr val="FFFFFF"/>
                </a:solidFill>
                <a:latin typeface="Times New Roman" panose="02020603050405020304" pitchFamily="18" charset="0"/>
              </a:endParaRPr>
            </a:p>
          </p:txBody>
        </p:sp>
      </p:grpSp>
      <p:sp>
        <p:nvSpPr>
          <p:cNvPr id="48131" name="TextBox 15"/>
          <p:cNvSpPr txBox="1">
            <a:spLocks noChangeArrowheads="1"/>
          </p:cNvSpPr>
          <p:nvPr/>
        </p:nvSpPr>
        <p:spPr bwMode="auto">
          <a:xfrm>
            <a:off x="494676" y="5440173"/>
            <a:ext cx="11451772" cy="830997"/>
          </a:xfrm>
          <a:prstGeom prst="rect">
            <a:avLst/>
          </a:prstGeom>
          <a:solidFill>
            <a:schemeClr val="bg1"/>
          </a:solidFill>
          <a:ln>
            <a:noFill/>
          </a:ln>
          <a:extLst/>
        </p:spPr>
        <p:txBody>
          <a:bodyPr wrap="square">
            <a:spAutoFit/>
          </a:bodyPr>
          <a:lstStyle>
            <a:lvl1pPr>
              <a:spcBef>
                <a:spcPct val="20000"/>
              </a:spcBef>
              <a:buClr>
                <a:schemeClr val="tx2"/>
              </a:buClr>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2"/>
              </a:buClr>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2"/>
              </a:buClr>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cs typeface="Arial" panose="020B0604020202020204" pitchFamily="34" charset="0"/>
              </a:defRPr>
            </a:lvl9pPr>
          </a:lstStyle>
          <a:p>
            <a:pPr algn="ctr" fontAlgn="base">
              <a:spcBef>
                <a:spcPct val="0"/>
              </a:spcBef>
              <a:spcAft>
                <a:spcPct val="0"/>
              </a:spcAft>
              <a:buClrTx/>
              <a:buFontTx/>
              <a:buNone/>
            </a:pPr>
            <a:r>
              <a:rPr lang="en-US" altLang="vi-VN" sz="2400" b="1" dirty="0">
                <a:latin typeface="Times New Roman" panose="02020603050405020304" pitchFamily="18" charset="0"/>
              </a:rPr>
              <a:t>CN </a:t>
            </a:r>
            <a:r>
              <a:rPr lang="en-US" altLang="vi-VN" sz="2400" b="1" dirty="0" err="1" smtClean="0">
                <a:latin typeface="Times New Roman" panose="02020603050405020304" pitchFamily="18" charset="0"/>
              </a:rPr>
              <a:t>Mác</a:t>
            </a:r>
            <a:r>
              <a:rPr lang="en-US" altLang="vi-VN" sz="2400" b="1" dirty="0" smtClean="0">
                <a:latin typeface="Times New Roman" panose="02020603050405020304" pitchFamily="18" charset="0"/>
              </a:rPr>
              <a:t> - </a:t>
            </a:r>
            <a:r>
              <a:rPr lang="en-US" altLang="vi-VN" sz="2400" b="1" dirty="0" err="1" smtClean="0">
                <a:latin typeface="Times New Roman" panose="02020603050405020304" pitchFamily="18" charset="0"/>
              </a:rPr>
              <a:t>Lênin</a:t>
            </a:r>
            <a:r>
              <a:rPr lang="en-US" altLang="vi-VN" sz="2400" b="1" dirty="0" smtClean="0">
                <a:latin typeface="Times New Roman" panose="02020603050405020304" pitchFamily="18" charset="0"/>
              </a:rPr>
              <a:t> </a:t>
            </a:r>
            <a:r>
              <a:rPr lang="en-US" altLang="vi-VN" sz="2400" b="1" dirty="0" err="1">
                <a:latin typeface="Times New Roman" panose="02020603050405020304" pitchFamily="18" charset="0"/>
              </a:rPr>
              <a:t>giữ</a:t>
            </a:r>
            <a:r>
              <a:rPr lang="en-US" altLang="vi-VN" sz="2400" b="1" dirty="0">
                <a:latin typeface="Times New Roman" panose="02020603050405020304" pitchFamily="18" charset="0"/>
              </a:rPr>
              <a:t> </a:t>
            </a:r>
            <a:r>
              <a:rPr lang="en-US" altLang="vi-VN" sz="2400" b="1" dirty="0" err="1">
                <a:latin typeface="Times New Roman" panose="02020603050405020304" pitchFamily="18" charset="0"/>
              </a:rPr>
              <a:t>vai</a:t>
            </a:r>
            <a:r>
              <a:rPr lang="en-US" altLang="vi-VN" sz="2400" b="1" dirty="0">
                <a:latin typeface="Times New Roman" panose="02020603050405020304" pitchFamily="18" charset="0"/>
              </a:rPr>
              <a:t> </a:t>
            </a:r>
            <a:r>
              <a:rPr lang="en-US" altLang="vi-VN" sz="2400" b="1" dirty="0" err="1">
                <a:latin typeface="Times New Roman" panose="02020603050405020304" pitchFamily="18" charset="0"/>
              </a:rPr>
              <a:t>trò</a:t>
            </a:r>
            <a:r>
              <a:rPr lang="en-US" altLang="vi-VN" sz="2400" b="1" dirty="0">
                <a:latin typeface="Times New Roman" panose="02020603050405020304" pitchFamily="18" charset="0"/>
              </a:rPr>
              <a:t> </a:t>
            </a:r>
            <a:r>
              <a:rPr lang="en-US" altLang="vi-VN" sz="2400" b="1" dirty="0" err="1">
                <a:solidFill>
                  <a:srgbClr val="FF0000"/>
                </a:solidFill>
                <a:latin typeface="Times New Roman" panose="02020603050405020304" pitchFamily="18" charset="0"/>
              </a:rPr>
              <a:t>quyết</a:t>
            </a:r>
            <a:r>
              <a:rPr lang="en-US" altLang="vi-VN" sz="2400" b="1" dirty="0">
                <a:solidFill>
                  <a:srgbClr val="FF0000"/>
                </a:solidFill>
                <a:latin typeface="Times New Roman" panose="02020603050405020304" pitchFamily="18" charset="0"/>
              </a:rPr>
              <a:t> </a:t>
            </a:r>
            <a:r>
              <a:rPr lang="en-US" altLang="vi-VN" sz="2400" b="1" dirty="0" err="1">
                <a:solidFill>
                  <a:srgbClr val="FF0000"/>
                </a:solidFill>
                <a:latin typeface="Times New Roman" panose="02020603050405020304" pitchFamily="18" charset="0"/>
              </a:rPr>
              <a:t>định</a:t>
            </a:r>
            <a:r>
              <a:rPr lang="en-US" altLang="vi-VN" sz="2400" b="1" dirty="0">
                <a:solidFill>
                  <a:srgbClr val="FF0000"/>
                </a:solidFill>
                <a:latin typeface="Times New Roman" panose="02020603050405020304" pitchFamily="18" charset="0"/>
              </a:rPr>
              <a:t> </a:t>
            </a:r>
            <a:r>
              <a:rPr lang="en-US" altLang="vi-VN" sz="2400" b="1" dirty="0" err="1">
                <a:solidFill>
                  <a:srgbClr val="FF0000"/>
                </a:solidFill>
                <a:latin typeface="Times New Roman" panose="02020603050405020304" pitchFamily="18" charset="0"/>
              </a:rPr>
              <a:t>bản</a:t>
            </a:r>
            <a:r>
              <a:rPr lang="en-US" altLang="vi-VN" sz="2400" b="1" dirty="0">
                <a:solidFill>
                  <a:srgbClr val="FF0000"/>
                </a:solidFill>
                <a:latin typeface="Times New Roman" panose="02020603050405020304" pitchFamily="18" charset="0"/>
              </a:rPr>
              <a:t> </a:t>
            </a:r>
            <a:r>
              <a:rPr lang="en-US" altLang="vi-VN" sz="2400" b="1" dirty="0" err="1">
                <a:solidFill>
                  <a:srgbClr val="FF0000"/>
                </a:solidFill>
                <a:latin typeface="Times New Roman" panose="02020603050405020304" pitchFamily="18" charset="0"/>
              </a:rPr>
              <a:t>chất</a:t>
            </a:r>
            <a:r>
              <a:rPr lang="vi-VN" altLang="vi-VN" sz="2400" b="1" dirty="0">
                <a:solidFill>
                  <a:srgbClr val="FF0000"/>
                </a:solidFill>
                <a:latin typeface="Times New Roman" panose="02020603050405020304" pitchFamily="18" charset="0"/>
              </a:rPr>
              <a:t> </a:t>
            </a:r>
            <a:r>
              <a:rPr lang="en-US" altLang="vi-VN" sz="2400" b="1" dirty="0" err="1" smtClean="0">
                <a:latin typeface="Times New Roman" panose="02020603050405020304" pitchFamily="18" charset="0"/>
              </a:rPr>
              <a:t>thế</a:t>
            </a:r>
            <a:r>
              <a:rPr lang="en-US" altLang="vi-VN" sz="2400" b="1" dirty="0" smtClean="0">
                <a:latin typeface="Times New Roman" panose="02020603050405020304" pitchFamily="18" charset="0"/>
              </a:rPr>
              <a:t> </a:t>
            </a:r>
            <a:r>
              <a:rPr lang="en-US" altLang="vi-VN" sz="2400" b="1" dirty="0" err="1" smtClean="0">
                <a:latin typeface="Times New Roman" panose="02020603050405020304" pitchFamily="18" charset="0"/>
              </a:rPr>
              <a:t>giới</a:t>
            </a:r>
            <a:r>
              <a:rPr lang="en-US" altLang="vi-VN" sz="2400" b="1" dirty="0" smtClean="0">
                <a:latin typeface="Times New Roman" panose="02020603050405020304" pitchFamily="18" charset="0"/>
              </a:rPr>
              <a:t> </a:t>
            </a:r>
            <a:r>
              <a:rPr lang="en-US" altLang="vi-VN" sz="2400" b="1" dirty="0" err="1" smtClean="0">
                <a:latin typeface="Times New Roman" panose="02020603050405020304" pitchFamily="18" charset="0"/>
              </a:rPr>
              <a:t>quan</a:t>
            </a:r>
            <a:r>
              <a:rPr lang="vi-VN" altLang="vi-VN" sz="2400" b="1" dirty="0" smtClean="0">
                <a:latin typeface="Times New Roman" panose="02020603050405020304" pitchFamily="18" charset="0"/>
              </a:rPr>
              <a:t> </a:t>
            </a:r>
            <a:r>
              <a:rPr lang="vi-VN" altLang="vi-VN" sz="2400" b="1" dirty="0">
                <a:latin typeface="Times New Roman" panose="02020603050405020304" pitchFamily="18" charset="0"/>
              </a:rPr>
              <a:t>khoa học và phương pháp hành động biện chứng của </a:t>
            </a:r>
            <a:r>
              <a:rPr lang="en-US" altLang="vi-VN" sz="2400" b="1" dirty="0" err="1" smtClean="0">
                <a:latin typeface="Times New Roman" panose="02020603050405020304" pitchFamily="18" charset="0"/>
              </a:rPr>
              <a:t>Hồ</a:t>
            </a:r>
            <a:r>
              <a:rPr lang="en-US" altLang="vi-VN" sz="2400" b="1" dirty="0" smtClean="0">
                <a:latin typeface="Times New Roman" panose="02020603050405020304" pitchFamily="18" charset="0"/>
              </a:rPr>
              <a:t> </a:t>
            </a:r>
            <a:r>
              <a:rPr lang="en-US" altLang="vi-VN" sz="2400" b="1" dirty="0" err="1" smtClean="0">
                <a:latin typeface="Times New Roman" panose="02020603050405020304" pitchFamily="18" charset="0"/>
              </a:rPr>
              <a:t>Chí</a:t>
            </a:r>
            <a:r>
              <a:rPr lang="en-US" altLang="vi-VN" sz="2400" b="1" dirty="0" smtClean="0">
                <a:latin typeface="Times New Roman" panose="02020603050405020304" pitchFamily="18" charset="0"/>
              </a:rPr>
              <a:t> Minh</a:t>
            </a:r>
            <a:endParaRPr lang="en-US" altLang="vi-VN" sz="2400" b="1" dirty="0">
              <a:latin typeface="Times New Roman" panose="02020603050405020304" pitchFamily="18" charset="0"/>
            </a:endParaRPr>
          </a:p>
        </p:txBody>
      </p:sp>
    </p:spTree>
    <p:extLst>
      <p:ext uri="{BB962C8B-B14F-4D97-AF65-F5344CB8AC3E}">
        <p14:creationId xmlns:p14="http://schemas.microsoft.com/office/powerpoint/2010/main" val="241739972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2"/>
          <p:cNvSpPr>
            <a:spLocks noGrp="1" noChangeArrowheads="1"/>
          </p:cNvSpPr>
          <p:nvPr>
            <p:ph type="subTitle" idx="1"/>
          </p:nvPr>
        </p:nvSpPr>
        <p:spPr>
          <a:xfrm>
            <a:off x="928913" y="1411515"/>
            <a:ext cx="10900229" cy="3407229"/>
          </a:xfrm>
        </p:spPr>
        <p:txBody>
          <a:bodyPr/>
          <a:lstStyle/>
          <a:p>
            <a:pPr algn="just" eaLnBrk="1" hangingPunct="1"/>
            <a:r>
              <a:rPr lang="en-US" altLang="vi-VN" sz="3200" b="0" dirty="0"/>
              <a:t>“</a:t>
            </a:r>
            <a:r>
              <a:rPr lang="en-US" altLang="vi-VN" b="0" i="0" dirty="0" err="1" smtClean="0"/>
              <a:t>Chủ</a:t>
            </a:r>
            <a:r>
              <a:rPr lang="en-US" altLang="vi-VN" b="0" i="0" dirty="0" smtClean="0"/>
              <a:t> </a:t>
            </a:r>
            <a:r>
              <a:rPr lang="en-US" altLang="vi-VN" b="0" i="0" dirty="0" err="1" smtClean="0"/>
              <a:t>nghĩa</a:t>
            </a:r>
            <a:r>
              <a:rPr lang="en-US" altLang="vi-VN" b="0" i="0" dirty="0" smtClean="0"/>
              <a:t> </a:t>
            </a:r>
            <a:r>
              <a:rPr lang="en-US" altLang="vi-VN" b="0" i="0" dirty="0" err="1" smtClean="0"/>
              <a:t>Mác</a:t>
            </a:r>
            <a:r>
              <a:rPr lang="en-US" altLang="vi-VN" b="0" i="0" dirty="0" smtClean="0"/>
              <a:t> - </a:t>
            </a:r>
            <a:r>
              <a:rPr lang="en-US" altLang="vi-VN" b="0" i="0" dirty="0" err="1" smtClean="0"/>
              <a:t>Lênin</a:t>
            </a:r>
            <a:r>
              <a:rPr lang="en-US" altLang="vi-VN" b="0" i="0" dirty="0" smtClean="0"/>
              <a:t> </a:t>
            </a:r>
            <a:r>
              <a:rPr lang="en-US" altLang="vi-VN" b="0" i="0" dirty="0" err="1" smtClean="0"/>
              <a:t>đối</a:t>
            </a:r>
            <a:r>
              <a:rPr lang="en-US" altLang="vi-VN" b="0" i="0" dirty="0" smtClean="0"/>
              <a:t> </a:t>
            </a:r>
            <a:r>
              <a:rPr lang="en-US" altLang="vi-VN" b="0" i="0" dirty="0" err="1" smtClean="0"/>
              <a:t>với</a:t>
            </a:r>
            <a:r>
              <a:rPr lang="en-US" altLang="vi-VN" b="0" i="0" dirty="0" smtClean="0"/>
              <a:t> </a:t>
            </a:r>
            <a:r>
              <a:rPr lang="en-US" altLang="vi-VN" b="0" i="0" dirty="0" err="1" smtClean="0"/>
              <a:t>chúng</a:t>
            </a:r>
            <a:r>
              <a:rPr lang="en-US" altLang="vi-VN" b="0" i="0" dirty="0" smtClean="0"/>
              <a:t> ta, </a:t>
            </a:r>
            <a:r>
              <a:rPr lang="en-US" altLang="vi-VN" b="0" i="0" dirty="0" err="1" smtClean="0"/>
              <a:t>những</a:t>
            </a:r>
            <a:r>
              <a:rPr lang="en-US" altLang="vi-VN" b="0" i="0" dirty="0" smtClean="0"/>
              <a:t> </a:t>
            </a:r>
            <a:r>
              <a:rPr lang="en-US" altLang="vi-VN" b="0" i="0" dirty="0" err="1" smtClean="0"/>
              <a:t>người</a:t>
            </a:r>
            <a:r>
              <a:rPr lang="en-US" altLang="vi-VN" b="0" i="0" dirty="0" smtClean="0"/>
              <a:t> </a:t>
            </a:r>
            <a:r>
              <a:rPr lang="en-US" altLang="vi-VN" b="0" i="0" dirty="0" err="1" smtClean="0"/>
              <a:t>cách</a:t>
            </a:r>
            <a:r>
              <a:rPr lang="en-US" altLang="vi-VN" b="0" i="0" dirty="0" smtClean="0"/>
              <a:t> </a:t>
            </a:r>
            <a:r>
              <a:rPr lang="en-US" altLang="vi-VN" b="0" i="0" dirty="0" err="1" smtClean="0"/>
              <a:t>mạng</a:t>
            </a:r>
            <a:r>
              <a:rPr lang="en-US" altLang="vi-VN" b="0" i="0" dirty="0" smtClean="0"/>
              <a:t> </a:t>
            </a:r>
            <a:r>
              <a:rPr lang="en-US" altLang="vi-VN" b="0" i="0" dirty="0" err="1" smtClean="0"/>
              <a:t>và</a:t>
            </a:r>
            <a:r>
              <a:rPr lang="en-US" altLang="vi-VN" b="0" i="0" dirty="0" smtClean="0"/>
              <a:t> </a:t>
            </a:r>
            <a:r>
              <a:rPr lang="en-US" altLang="vi-VN" b="0" i="0" dirty="0" err="1" smtClean="0"/>
              <a:t>nhân</a:t>
            </a:r>
            <a:r>
              <a:rPr lang="en-US" altLang="vi-VN" b="0" i="0" dirty="0" smtClean="0"/>
              <a:t> </a:t>
            </a:r>
            <a:r>
              <a:rPr lang="en-US" altLang="vi-VN" b="0" i="0" dirty="0" err="1" smtClean="0"/>
              <a:t>dân</a:t>
            </a:r>
            <a:r>
              <a:rPr lang="en-US" altLang="vi-VN" b="0" i="0" dirty="0" smtClean="0"/>
              <a:t> </a:t>
            </a:r>
            <a:r>
              <a:rPr lang="en-US" altLang="vi-VN" b="0" i="0" dirty="0" err="1" smtClean="0"/>
              <a:t>Việt</a:t>
            </a:r>
            <a:r>
              <a:rPr lang="en-US" altLang="vi-VN" b="0" i="0" dirty="0" smtClean="0"/>
              <a:t> Nam </a:t>
            </a:r>
            <a:r>
              <a:rPr lang="en-US" altLang="vi-VN" b="0" i="0" dirty="0" err="1" smtClean="0"/>
              <a:t>không</a:t>
            </a:r>
            <a:r>
              <a:rPr lang="en-US" altLang="vi-VN" b="0" i="0" dirty="0" smtClean="0"/>
              <a:t> </a:t>
            </a:r>
            <a:r>
              <a:rPr lang="en-US" altLang="vi-VN" b="0" i="0" dirty="0" err="1" smtClean="0"/>
              <a:t>những</a:t>
            </a:r>
            <a:r>
              <a:rPr lang="en-US" altLang="vi-VN" b="0" i="0" dirty="0" smtClean="0"/>
              <a:t> </a:t>
            </a:r>
            <a:r>
              <a:rPr lang="en-US" altLang="vi-VN" b="0" i="0" dirty="0" err="1" smtClean="0"/>
              <a:t>là</a:t>
            </a:r>
            <a:r>
              <a:rPr lang="en-US" altLang="vi-VN" b="0" i="0" dirty="0" smtClean="0"/>
              <a:t> </a:t>
            </a:r>
            <a:r>
              <a:rPr lang="en-US" altLang="vi-VN" b="0" i="0" dirty="0" err="1" smtClean="0"/>
              <a:t>cái</a:t>
            </a:r>
            <a:r>
              <a:rPr lang="en-US" altLang="vi-VN" b="0" i="0" dirty="0" smtClean="0"/>
              <a:t> </a:t>
            </a:r>
            <a:r>
              <a:rPr lang="en-US" altLang="vi-VN" b="0" i="0" dirty="0" err="1" smtClean="0"/>
              <a:t>cẩm</a:t>
            </a:r>
            <a:r>
              <a:rPr lang="en-US" altLang="vi-VN" b="0" i="0" dirty="0" smtClean="0"/>
              <a:t> </a:t>
            </a:r>
            <a:r>
              <a:rPr lang="en-US" altLang="vi-VN" b="0" i="0" dirty="0" err="1" smtClean="0"/>
              <a:t>nang</a:t>
            </a:r>
            <a:r>
              <a:rPr lang="en-US" altLang="vi-VN" b="0" i="0" dirty="0" smtClean="0"/>
              <a:t> </a:t>
            </a:r>
            <a:r>
              <a:rPr lang="en-US" altLang="vi-VN" b="0" i="0" dirty="0" err="1" smtClean="0"/>
              <a:t>thần</a:t>
            </a:r>
            <a:r>
              <a:rPr lang="en-US" altLang="vi-VN" b="0" i="0" dirty="0" smtClean="0"/>
              <a:t> </a:t>
            </a:r>
            <a:r>
              <a:rPr lang="en-US" altLang="vi-VN" b="0" i="0" dirty="0" err="1" smtClean="0"/>
              <a:t>kỳ</a:t>
            </a:r>
            <a:r>
              <a:rPr lang="en-US" altLang="vi-VN" b="0" i="0" dirty="0" smtClean="0"/>
              <a:t>, </a:t>
            </a:r>
            <a:r>
              <a:rPr lang="en-US" altLang="vi-VN" b="0" i="0" dirty="0" err="1" smtClean="0"/>
              <a:t>không</a:t>
            </a:r>
            <a:r>
              <a:rPr lang="en-US" altLang="vi-VN" b="0" i="0" dirty="0" smtClean="0"/>
              <a:t> </a:t>
            </a:r>
            <a:r>
              <a:rPr lang="en-US" altLang="vi-VN" b="0" i="0" dirty="0" err="1" smtClean="0"/>
              <a:t>là</a:t>
            </a:r>
            <a:r>
              <a:rPr lang="en-US" altLang="vi-VN" b="0" i="0" dirty="0" smtClean="0"/>
              <a:t> </a:t>
            </a:r>
            <a:r>
              <a:rPr lang="en-US" altLang="vi-VN" b="0" i="0" dirty="0" err="1" smtClean="0"/>
              <a:t>cái</a:t>
            </a:r>
            <a:r>
              <a:rPr lang="en-US" altLang="vi-VN" b="0" i="0" dirty="0" smtClean="0"/>
              <a:t> </a:t>
            </a:r>
            <a:r>
              <a:rPr lang="en-US" altLang="vi-VN" b="0" i="0" dirty="0" err="1" smtClean="0"/>
              <a:t>kim</a:t>
            </a:r>
            <a:r>
              <a:rPr lang="en-US" altLang="vi-VN" b="0" i="0" dirty="0" smtClean="0"/>
              <a:t> </a:t>
            </a:r>
            <a:r>
              <a:rPr lang="en-US" altLang="vi-VN" b="0" i="0" dirty="0" err="1" smtClean="0"/>
              <a:t>chỉ</a:t>
            </a:r>
            <a:r>
              <a:rPr lang="en-US" altLang="vi-VN" b="0" i="0" dirty="0" smtClean="0"/>
              <a:t> </a:t>
            </a:r>
            <a:r>
              <a:rPr lang="en-US" altLang="vi-VN" b="0" i="0" dirty="0" err="1" smtClean="0"/>
              <a:t>nam</a:t>
            </a:r>
            <a:r>
              <a:rPr lang="en-US" altLang="vi-VN" b="0" i="0" dirty="0" smtClean="0"/>
              <a:t> </a:t>
            </a:r>
            <a:r>
              <a:rPr lang="en-US" altLang="vi-VN" b="0" i="0" dirty="0" err="1" smtClean="0"/>
              <a:t>mà</a:t>
            </a:r>
            <a:r>
              <a:rPr lang="en-US" altLang="vi-VN" b="0" i="0" dirty="0" smtClean="0"/>
              <a:t> </a:t>
            </a:r>
            <a:r>
              <a:rPr lang="en-US" altLang="vi-VN" b="0" i="0" dirty="0" err="1" smtClean="0"/>
              <a:t>còn</a:t>
            </a:r>
            <a:r>
              <a:rPr lang="en-US" altLang="vi-VN" b="0" i="0" dirty="0" smtClean="0"/>
              <a:t> </a:t>
            </a:r>
            <a:r>
              <a:rPr lang="en-US" altLang="vi-VN" b="0" i="0" dirty="0" err="1" smtClean="0"/>
              <a:t>là</a:t>
            </a:r>
            <a:r>
              <a:rPr lang="en-US" altLang="vi-VN" b="0" i="0" dirty="0" smtClean="0"/>
              <a:t> </a:t>
            </a:r>
            <a:r>
              <a:rPr lang="en-US" altLang="vi-VN" b="0" i="0" dirty="0" err="1" smtClean="0"/>
              <a:t>mặt</a:t>
            </a:r>
            <a:r>
              <a:rPr lang="en-US" altLang="vi-VN" b="0" i="0" dirty="0" smtClean="0"/>
              <a:t> </a:t>
            </a:r>
            <a:r>
              <a:rPr lang="en-US" altLang="vi-VN" b="0" i="0" dirty="0" err="1" smtClean="0"/>
              <a:t>trời</a:t>
            </a:r>
            <a:r>
              <a:rPr lang="en-US" altLang="vi-VN" b="0" i="0" dirty="0" smtClean="0"/>
              <a:t> </a:t>
            </a:r>
            <a:r>
              <a:rPr lang="en-US" altLang="vi-VN" b="0" i="0" dirty="0" err="1" smtClean="0"/>
              <a:t>soi</a:t>
            </a:r>
            <a:r>
              <a:rPr lang="en-US" altLang="vi-VN" b="0" i="0" dirty="0" smtClean="0"/>
              <a:t> </a:t>
            </a:r>
            <a:r>
              <a:rPr lang="en-US" altLang="vi-VN" b="0" i="0" dirty="0" err="1" smtClean="0"/>
              <a:t>sáng</a:t>
            </a:r>
            <a:r>
              <a:rPr lang="en-US" altLang="vi-VN" b="0" i="0" dirty="0" smtClean="0"/>
              <a:t> </a:t>
            </a:r>
            <a:r>
              <a:rPr lang="en-US" altLang="vi-VN" b="0" i="0" dirty="0" err="1" smtClean="0"/>
              <a:t>cho</a:t>
            </a:r>
            <a:r>
              <a:rPr lang="en-US" altLang="vi-VN" b="0" i="0" dirty="0" smtClean="0"/>
              <a:t> </a:t>
            </a:r>
            <a:r>
              <a:rPr lang="en-US" altLang="vi-VN" b="0" i="0" dirty="0" err="1" smtClean="0"/>
              <a:t>chúng</a:t>
            </a:r>
            <a:r>
              <a:rPr lang="en-US" altLang="vi-VN" b="0" i="0" dirty="0" smtClean="0"/>
              <a:t> ta </a:t>
            </a:r>
            <a:r>
              <a:rPr lang="en-US" altLang="vi-VN" b="0" i="0" dirty="0" err="1" smtClean="0"/>
              <a:t>đi</a:t>
            </a:r>
            <a:r>
              <a:rPr lang="en-US" altLang="vi-VN" b="0" i="0" dirty="0" smtClean="0"/>
              <a:t> </a:t>
            </a:r>
            <a:r>
              <a:rPr lang="en-US" altLang="vi-VN" b="0" i="0" dirty="0" err="1" smtClean="0"/>
              <a:t>tới</a:t>
            </a:r>
            <a:r>
              <a:rPr lang="en-US" altLang="vi-VN" b="0" i="0" dirty="0" smtClean="0"/>
              <a:t> </a:t>
            </a:r>
            <a:r>
              <a:rPr lang="en-US" altLang="vi-VN" b="0" i="0" dirty="0" err="1" smtClean="0"/>
              <a:t>thắng</a:t>
            </a:r>
            <a:r>
              <a:rPr lang="en-US" altLang="vi-VN" b="0" i="0" dirty="0" smtClean="0"/>
              <a:t> </a:t>
            </a:r>
            <a:r>
              <a:rPr lang="en-US" altLang="vi-VN" b="0" i="0" dirty="0" err="1" smtClean="0"/>
              <a:t>lợi</a:t>
            </a:r>
            <a:r>
              <a:rPr lang="en-US" altLang="vi-VN" b="0" i="0" dirty="0" smtClean="0"/>
              <a:t> </a:t>
            </a:r>
            <a:r>
              <a:rPr lang="en-US" altLang="vi-VN" b="0" i="0" dirty="0" err="1" smtClean="0"/>
              <a:t>cuối</a:t>
            </a:r>
            <a:r>
              <a:rPr lang="en-US" altLang="vi-VN" b="0" i="0" dirty="0" smtClean="0"/>
              <a:t> </a:t>
            </a:r>
            <a:r>
              <a:rPr lang="en-US" altLang="vi-VN" b="0" i="0" dirty="0" err="1" smtClean="0"/>
              <a:t>cùng</a:t>
            </a:r>
            <a:r>
              <a:rPr lang="en-US" altLang="vi-VN" b="0" i="0" dirty="0" smtClean="0"/>
              <a:t>, </a:t>
            </a:r>
            <a:r>
              <a:rPr lang="en-US" altLang="vi-VN" b="0" i="0" dirty="0" err="1" smtClean="0"/>
              <a:t>đi</a:t>
            </a:r>
            <a:r>
              <a:rPr lang="en-US" altLang="vi-VN" b="0" i="0" dirty="0" smtClean="0"/>
              <a:t> </a:t>
            </a:r>
            <a:r>
              <a:rPr lang="en-US" altLang="vi-VN" b="0" i="0" dirty="0" err="1" smtClean="0"/>
              <a:t>tới</a:t>
            </a:r>
            <a:r>
              <a:rPr lang="en-US" altLang="vi-VN" b="0" i="0" dirty="0" smtClean="0"/>
              <a:t> CNXH </a:t>
            </a:r>
            <a:r>
              <a:rPr lang="en-US" altLang="vi-VN" b="0" i="0" dirty="0" err="1" smtClean="0"/>
              <a:t>và</a:t>
            </a:r>
            <a:r>
              <a:rPr lang="en-US" altLang="vi-VN" b="0" i="0" dirty="0" smtClean="0"/>
              <a:t> CNCS</a:t>
            </a:r>
            <a:r>
              <a:rPr lang="en-US" altLang="vi-VN" sz="3200" b="0" i="0" dirty="0"/>
              <a:t>”</a:t>
            </a:r>
          </a:p>
          <a:p>
            <a:pPr eaLnBrk="1" hangingPunct="1">
              <a:spcAft>
                <a:spcPct val="5000"/>
              </a:spcAft>
            </a:pPr>
            <a:r>
              <a:rPr lang="en-US" altLang="vi-VN" sz="3200" b="0" i="0" dirty="0"/>
              <a:t>      </a:t>
            </a:r>
            <a:r>
              <a:rPr lang="en-US" altLang="vi-VN" sz="3200" b="0" i="0" dirty="0">
                <a:solidFill>
                  <a:schemeClr val="hlink"/>
                </a:solidFill>
              </a:rPr>
              <a:t>(</a:t>
            </a:r>
            <a:r>
              <a:rPr lang="en-US" altLang="vi-VN" sz="3200" b="0" i="0" dirty="0" err="1">
                <a:solidFill>
                  <a:schemeClr val="hlink"/>
                </a:solidFill>
              </a:rPr>
              <a:t>Hồ</a:t>
            </a:r>
            <a:r>
              <a:rPr lang="en-US" altLang="vi-VN" sz="3200" b="0" i="0" dirty="0">
                <a:solidFill>
                  <a:schemeClr val="hlink"/>
                </a:solidFill>
              </a:rPr>
              <a:t> </a:t>
            </a:r>
            <a:r>
              <a:rPr lang="en-US" altLang="vi-VN" sz="3200" b="0" i="0" dirty="0" err="1">
                <a:solidFill>
                  <a:schemeClr val="hlink"/>
                </a:solidFill>
              </a:rPr>
              <a:t>Chí</a:t>
            </a:r>
            <a:r>
              <a:rPr lang="en-US" altLang="vi-VN" sz="3200" b="0" i="0" dirty="0">
                <a:solidFill>
                  <a:schemeClr val="hlink"/>
                </a:solidFill>
              </a:rPr>
              <a:t> Minh </a:t>
            </a:r>
            <a:r>
              <a:rPr lang="en-US" altLang="vi-VN" sz="3200" b="0" i="0" dirty="0" err="1">
                <a:solidFill>
                  <a:schemeClr val="hlink"/>
                </a:solidFill>
              </a:rPr>
              <a:t>toàn</a:t>
            </a:r>
            <a:r>
              <a:rPr lang="en-US" altLang="vi-VN" sz="3200" b="0" i="0" dirty="0">
                <a:solidFill>
                  <a:schemeClr val="hlink"/>
                </a:solidFill>
              </a:rPr>
              <a:t> </a:t>
            </a:r>
            <a:r>
              <a:rPr lang="en-US" altLang="vi-VN" sz="3200" b="0" i="0" dirty="0" err="1">
                <a:solidFill>
                  <a:schemeClr val="hlink"/>
                </a:solidFill>
              </a:rPr>
              <a:t>tập</a:t>
            </a:r>
            <a:r>
              <a:rPr lang="en-US" altLang="vi-VN" sz="3200" b="0" i="0" dirty="0">
                <a:solidFill>
                  <a:schemeClr val="hlink"/>
                </a:solidFill>
              </a:rPr>
              <a:t> - tập10 </a:t>
            </a:r>
            <a:r>
              <a:rPr lang="en-US" altLang="vi-VN" sz="3200" b="0" i="0" dirty="0" err="1">
                <a:solidFill>
                  <a:schemeClr val="hlink"/>
                </a:solidFill>
              </a:rPr>
              <a:t>tr</a:t>
            </a:r>
            <a:r>
              <a:rPr lang="en-US" altLang="vi-VN" sz="3200" b="0" i="0" dirty="0">
                <a:solidFill>
                  <a:schemeClr val="hlink"/>
                </a:solidFill>
              </a:rPr>
              <a:t> 128</a:t>
            </a:r>
            <a:r>
              <a:rPr lang="en-US" altLang="vi-VN" sz="3200" b="0" dirty="0">
                <a:solidFill>
                  <a:schemeClr val="hlink"/>
                </a:solidFill>
              </a:rPr>
              <a:t>)</a:t>
            </a:r>
          </a:p>
        </p:txBody>
      </p:sp>
    </p:spTree>
    <p:extLst>
      <p:ext uri="{BB962C8B-B14F-4D97-AF65-F5344CB8AC3E}">
        <p14:creationId xmlns:p14="http://schemas.microsoft.com/office/powerpoint/2010/main" val="224351683"/>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3"/>
          <p:cNvSpPr>
            <a:spLocks noGrp="1" noChangeArrowheads="1"/>
          </p:cNvSpPr>
          <p:nvPr>
            <p:ph idx="1"/>
          </p:nvPr>
        </p:nvSpPr>
        <p:spPr>
          <a:xfrm>
            <a:off x="320774" y="1976486"/>
            <a:ext cx="5287018" cy="685867"/>
          </a:xfrm>
        </p:spPr>
        <p:txBody>
          <a:bodyPr>
            <a:noAutofit/>
          </a:bodyPr>
          <a:lstStyle/>
          <a:p>
            <a:pPr marL="31750" indent="-31750" eaLnBrk="1" hangingPunct="1">
              <a:buNone/>
            </a:pPr>
            <a:r>
              <a:rPr lang="en-US" altLang="vi-VN" dirty="0" smtClean="0">
                <a:solidFill>
                  <a:schemeClr val="tx1"/>
                </a:solidFill>
                <a:latin typeface="Times New Roman" panose="02020603050405020304" pitchFamily="18" charset="0"/>
                <a:cs typeface="Times New Roman" panose="02020603050405020304" pitchFamily="18" charset="0"/>
              </a:rPr>
              <a:t>+ </a:t>
            </a:r>
            <a:r>
              <a:rPr lang="en-US" altLang="vi-VN" dirty="0" err="1">
                <a:solidFill>
                  <a:schemeClr val="tx1"/>
                </a:solidFill>
                <a:latin typeface="Times New Roman" panose="02020603050405020304" pitchFamily="18" charset="0"/>
                <a:cs typeface="Times New Roman" panose="02020603050405020304" pitchFamily="18" charset="0"/>
              </a:rPr>
              <a:t>Quan</a:t>
            </a:r>
            <a:r>
              <a:rPr lang="en-US" altLang="vi-VN" dirty="0">
                <a:solidFill>
                  <a:schemeClr val="tx1"/>
                </a:solidFill>
                <a:latin typeface="Times New Roman" panose="02020603050405020304" pitchFamily="18" charset="0"/>
                <a:cs typeface="Times New Roman" panose="02020603050405020304" pitchFamily="18" charset="0"/>
              </a:rPr>
              <a:t> </a:t>
            </a:r>
            <a:r>
              <a:rPr lang="en-US" altLang="vi-VN" dirty="0" err="1">
                <a:solidFill>
                  <a:schemeClr val="tx1"/>
                </a:solidFill>
                <a:latin typeface="Times New Roman" panose="02020603050405020304" pitchFamily="18" charset="0"/>
                <a:cs typeface="Times New Roman" panose="02020603050405020304" pitchFamily="18" charset="0"/>
              </a:rPr>
              <a:t>sát</a:t>
            </a:r>
            <a:r>
              <a:rPr lang="en-US" altLang="vi-VN" dirty="0">
                <a:solidFill>
                  <a:schemeClr val="tx1"/>
                </a:solidFill>
                <a:latin typeface="Times New Roman" panose="02020603050405020304" pitchFamily="18" charset="0"/>
                <a:cs typeface="Times New Roman" panose="02020603050405020304" pitchFamily="18" charset="0"/>
              </a:rPr>
              <a:t>, </a:t>
            </a:r>
            <a:r>
              <a:rPr lang="en-US" altLang="vi-VN" dirty="0" err="1">
                <a:solidFill>
                  <a:schemeClr val="tx1"/>
                </a:solidFill>
                <a:latin typeface="Times New Roman" panose="02020603050405020304" pitchFamily="18" charset="0"/>
                <a:cs typeface="Times New Roman" panose="02020603050405020304" pitchFamily="18" charset="0"/>
              </a:rPr>
              <a:t>nhận</a:t>
            </a:r>
            <a:r>
              <a:rPr lang="en-US" altLang="vi-VN" dirty="0">
                <a:solidFill>
                  <a:schemeClr val="tx1"/>
                </a:solidFill>
                <a:latin typeface="Times New Roman" panose="02020603050405020304" pitchFamily="18" charset="0"/>
                <a:cs typeface="Times New Roman" panose="02020603050405020304" pitchFamily="18" charset="0"/>
              </a:rPr>
              <a:t> </a:t>
            </a:r>
            <a:r>
              <a:rPr lang="en-US" altLang="vi-VN" dirty="0" err="1">
                <a:solidFill>
                  <a:schemeClr val="tx1"/>
                </a:solidFill>
                <a:latin typeface="Times New Roman" panose="02020603050405020304" pitchFamily="18" charset="0"/>
                <a:cs typeface="Times New Roman" panose="02020603050405020304" pitchFamily="18" charset="0"/>
              </a:rPr>
              <a:t>xét</a:t>
            </a:r>
            <a:r>
              <a:rPr lang="en-US" altLang="vi-VN" dirty="0">
                <a:solidFill>
                  <a:schemeClr val="tx1"/>
                </a:solidFill>
                <a:latin typeface="Times New Roman" panose="02020603050405020304" pitchFamily="18" charset="0"/>
                <a:cs typeface="Times New Roman" panose="02020603050405020304" pitchFamily="18" charset="0"/>
              </a:rPr>
              <a:t> </a:t>
            </a:r>
            <a:r>
              <a:rPr lang="en-US" altLang="vi-VN" dirty="0" err="1">
                <a:solidFill>
                  <a:schemeClr val="tx1"/>
                </a:solidFill>
                <a:latin typeface="Times New Roman" panose="02020603050405020304" pitchFamily="18" charset="0"/>
                <a:cs typeface="Times New Roman" panose="02020603050405020304" pitchFamily="18" charset="0"/>
              </a:rPr>
              <a:t>thực</a:t>
            </a:r>
            <a:r>
              <a:rPr lang="en-US" altLang="vi-VN" dirty="0">
                <a:solidFill>
                  <a:schemeClr val="tx1"/>
                </a:solidFill>
                <a:latin typeface="Times New Roman" panose="02020603050405020304" pitchFamily="18" charset="0"/>
                <a:cs typeface="Times New Roman" panose="02020603050405020304" pitchFamily="18" charset="0"/>
              </a:rPr>
              <a:t> </a:t>
            </a:r>
            <a:r>
              <a:rPr lang="en-US" altLang="vi-VN" dirty="0" err="1">
                <a:solidFill>
                  <a:schemeClr val="tx1"/>
                </a:solidFill>
                <a:latin typeface="Times New Roman" panose="02020603050405020304" pitchFamily="18" charset="0"/>
                <a:cs typeface="Times New Roman" panose="02020603050405020304" pitchFamily="18" charset="0"/>
              </a:rPr>
              <a:t>tiễn</a:t>
            </a:r>
            <a:r>
              <a:rPr lang="en-US" altLang="vi-VN" dirty="0">
                <a:solidFill>
                  <a:schemeClr val="tx1"/>
                </a:solidFill>
                <a:latin typeface="Times New Roman" panose="02020603050405020304" pitchFamily="18" charset="0"/>
                <a:cs typeface="Times New Roman" panose="02020603050405020304" pitchFamily="18" charset="0"/>
              </a:rPr>
              <a:t> </a:t>
            </a:r>
            <a:r>
              <a:rPr lang="en-US" altLang="vi-VN" dirty="0" smtClean="0">
                <a:solidFill>
                  <a:schemeClr val="tx1"/>
                </a:solidFill>
                <a:latin typeface="Times New Roman" panose="02020603050405020304" pitchFamily="18" charset="0"/>
                <a:cs typeface="Times New Roman" panose="02020603050405020304" pitchFamily="18" charset="0"/>
              </a:rPr>
              <a:t>      </a:t>
            </a:r>
            <a:endParaRPr lang="en-US" altLang="vi-VN" sz="2800" dirty="0" smtClean="0">
              <a:solidFill>
                <a:schemeClr val="tx1"/>
              </a:solidFill>
              <a:latin typeface="Times New Roman" panose="02020603050405020304" pitchFamily="18" charset="0"/>
              <a:cs typeface="Times New Roman" panose="02020603050405020304" pitchFamily="18" charset="0"/>
            </a:endParaRPr>
          </a:p>
        </p:txBody>
      </p:sp>
      <p:sp>
        <p:nvSpPr>
          <p:cNvPr id="50179" name="Rectangle 5"/>
          <p:cNvSpPr>
            <a:spLocks noGrp="1" noChangeArrowheads="1"/>
          </p:cNvSpPr>
          <p:nvPr>
            <p:ph type="title" idx="4294967295"/>
          </p:nvPr>
        </p:nvSpPr>
        <p:spPr>
          <a:xfrm>
            <a:off x="0" y="0"/>
            <a:ext cx="8839200" cy="762000"/>
          </a:xfrm>
          <a:noFill/>
        </p:spPr>
        <p:txBody>
          <a:bodyPr>
            <a:normAutofit fontScale="90000"/>
          </a:bodyPr>
          <a:lstStyle/>
          <a:p>
            <a:pPr marL="4763" indent="452438" eaLnBrk="1" hangingPunct="1"/>
            <a:r>
              <a:rPr lang="en-US" altLang="vi-VN" sz="3200" i="1" dirty="0">
                <a:solidFill>
                  <a:srgbClr val="800000"/>
                </a:solidFill>
                <a:latin typeface="Times New Roman" panose="02020603050405020304" pitchFamily="18" charset="0"/>
                <a:cs typeface="Times New Roman" panose="02020603050405020304" pitchFamily="18" charset="0"/>
              </a:rPr>
              <a:t/>
            </a:r>
            <a:br>
              <a:rPr lang="en-US" altLang="vi-VN" sz="3200" i="1" dirty="0">
                <a:solidFill>
                  <a:srgbClr val="800000"/>
                </a:solidFill>
                <a:latin typeface="Times New Roman" panose="02020603050405020304" pitchFamily="18" charset="0"/>
                <a:cs typeface="Times New Roman" panose="02020603050405020304" pitchFamily="18" charset="0"/>
              </a:rPr>
            </a:br>
            <a:r>
              <a:rPr lang="en-US" altLang="vi-VN" sz="3200" i="1" dirty="0">
                <a:solidFill>
                  <a:srgbClr val="800000"/>
                </a:solidFill>
                <a:latin typeface="Times New Roman" panose="02020603050405020304" pitchFamily="18" charset="0"/>
                <a:cs typeface="Times New Roman" panose="02020603050405020304" pitchFamily="18" charset="0"/>
              </a:rPr>
              <a:t>     </a:t>
            </a:r>
            <a:r>
              <a:rPr lang="en-US" altLang="vi-VN" sz="3200" i="1" dirty="0" smtClean="0">
                <a:solidFill>
                  <a:schemeClr val="tx1"/>
                </a:solidFill>
                <a:latin typeface="Times New Roman" panose="02020603050405020304" pitchFamily="18" charset="0"/>
                <a:cs typeface="Times New Roman" panose="02020603050405020304" pitchFamily="18" charset="0"/>
              </a:rPr>
              <a:t>c, </a:t>
            </a:r>
            <a:r>
              <a:rPr lang="en-US" altLang="vi-VN" i="1" dirty="0" err="1" smtClean="0">
                <a:solidFill>
                  <a:schemeClr val="tx1"/>
                </a:solidFill>
                <a:latin typeface="Times New Roman" panose="02020603050405020304" pitchFamily="18" charset="0"/>
                <a:cs typeface="Times New Roman" panose="02020603050405020304" pitchFamily="18" charset="0"/>
              </a:rPr>
              <a:t>Nhân</a:t>
            </a:r>
            <a:r>
              <a:rPr lang="en-US" altLang="vi-VN" i="1" dirty="0" smtClean="0">
                <a:solidFill>
                  <a:schemeClr val="tx1"/>
                </a:solidFill>
                <a:latin typeface="Times New Roman" panose="02020603050405020304" pitchFamily="18" charset="0"/>
                <a:cs typeface="Times New Roman" panose="02020603050405020304" pitchFamily="18" charset="0"/>
              </a:rPr>
              <a:t> </a:t>
            </a:r>
            <a:r>
              <a:rPr lang="en-US" altLang="vi-VN" i="1" dirty="0" err="1" smtClean="0">
                <a:solidFill>
                  <a:schemeClr val="tx1"/>
                </a:solidFill>
                <a:latin typeface="Times New Roman" panose="02020603050405020304" pitchFamily="18" charset="0"/>
                <a:cs typeface="Times New Roman" panose="02020603050405020304" pitchFamily="18" charset="0"/>
              </a:rPr>
              <a:t>tố</a:t>
            </a:r>
            <a:r>
              <a:rPr lang="en-US" altLang="vi-VN" i="1" dirty="0" smtClean="0">
                <a:solidFill>
                  <a:schemeClr val="tx1"/>
                </a:solidFill>
                <a:latin typeface="Times New Roman" panose="02020603050405020304" pitchFamily="18" charset="0"/>
                <a:cs typeface="Times New Roman" panose="02020603050405020304" pitchFamily="18" charset="0"/>
              </a:rPr>
              <a:t> </a:t>
            </a:r>
            <a:r>
              <a:rPr lang="en-US" altLang="vi-VN" i="1" dirty="0" err="1" smtClean="0">
                <a:solidFill>
                  <a:schemeClr val="tx1"/>
                </a:solidFill>
                <a:latin typeface="Times New Roman" panose="02020603050405020304" pitchFamily="18" charset="0"/>
                <a:cs typeface="Times New Roman" panose="02020603050405020304" pitchFamily="18" charset="0"/>
              </a:rPr>
              <a:t>chủ</a:t>
            </a:r>
            <a:r>
              <a:rPr lang="en-US" altLang="vi-VN" i="1" dirty="0" smtClean="0">
                <a:solidFill>
                  <a:schemeClr val="tx1"/>
                </a:solidFill>
                <a:latin typeface="Times New Roman" panose="02020603050405020304" pitchFamily="18" charset="0"/>
                <a:cs typeface="Times New Roman" panose="02020603050405020304" pitchFamily="18" charset="0"/>
              </a:rPr>
              <a:t> </a:t>
            </a:r>
            <a:r>
              <a:rPr lang="en-US" altLang="vi-VN" i="1" dirty="0" err="1" smtClean="0">
                <a:solidFill>
                  <a:schemeClr val="tx1"/>
                </a:solidFill>
                <a:latin typeface="Times New Roman" panose="02020603050405020304" pitchFamily="18" charset="0"/>
                <a:cs typeface="Times New Roman" panose="02020603050405020304" pitchFamily="18" charset="0"/>
              </a:rPr>
              <a:t>quan</a:t>
            </a:r>
            <a:endParaRPr lang="en-US" altLang="vi-VN" i="1" dirty="0" smtClean="0">
              <a:solidFill>
                <a:schemeClr val="tx1"/>
              </a:solidFill>
              <a:latin typeface="Times New Roman" panose="02020603050405020304" pitchFamily="18" charset="0"/>
              <a:cs typeface="Times New Roman" panose="02020603050405020304" pitchFamily="18" charset="0"/>
            </a:endParaRPr>
          </a:p>
        </p:txBody>
      </p:sp>
      <p:sp>
        <p:nvSpPr>
          <p:cNvPr id="2" name="Right Arrow 1"/>
          <p:cNvSpPr/>
          <p:nvPr/>
        </p:nvSpPr>
        <p:spPr bwMode="auto">
          <a:xfrm>
            <a:off x="5531885" y="2085959"/>
            <a:ext cx="868121" cy="169459"/>
          </a:xfrm>
          <a:prstGeom prst="rightArrow">
            <a:avLst/>
          </a:prstGeom>
          <a:solidFill>
            <a:schemeClr val="accent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2400" b="1" i="1" u="none" strike="noStrike" cap="none" normalizeH="0" baseline="0" smtClean="0">
              <a:ln>
                <a:noFill/>
              </a:ln>
              <a:solidFill>
                <a:schemeClr val="tx1"/>
              </a:solidFill>
              <a:effectLst/>
              <a:latin typeface="Times New Roman" pitchFamily="18" charset="0"/>
            </a:endParaRPr>
          </a:p>
        </p:txBody>
      </p:sp>
      <p:sp>
        <p:nvSpPr>
          <p:cNvPr id="7" name="Right Arrow 6"/>
          <p:cNvSpPr/>
          <p:nvPr/>
        </p:nvSpPr>
        <p:spPr bwMode="auto">
          <a:xfrm>
            <a:off x="5556207" y="4176786"/>
            <a:ext cx="752140" cy="176849"/>
          </a:xfrm>
          <a:prstGeom prst="rightArrow">
            <a:avLst/>
          </a:prstGeom>
          <a:solidFill>
            <a:schemeClr val="accent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2400" b="1" i="1" u="none" strike="noStrike" cap="none" normalizeH="0" baseline="0" smtClean="0">
              <a:ln>
                <a:noFill/>
              </a:ln>
              <a:solidFill>
                <a:schemeClr val="tx1"/>
              </a:solidFill>
              <a:effectLst/>
              <a:latin typeface="Times New Roman" pitchFamily="18" charset="0"/>
            </a:endParaRPr>
          </a:p>
        </p:txBody>
      </p:sp>
      <p:sp>
        <p:nvSpPr>
          <p:cNvPr id="8" name="Rectangle 3"/>
          <p:cNvSpPr txBox="1">
            <a:spLocks noChangeArrowheads="1"/>
          </p:cNvSpPr>
          <p:nvPr/>
        </p:nvSpPr>
        <p:spPr bwMode="auto">
          <a:xfrm>
            <a:off x="6256762" y="1795752"/>
            <a:ext cx="5601603" cy="18037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noAutofit/>
          </a:bodyPr>
          <a:lstStyle>
            <a:lvl1pPr marL="609600" indent="-609600" algn="just" rtl="0" eaLnBrk="0" fontAlgn="base" hangingPunct="0">
              <a:lnSpc>
                <a:spcPct val="120000"/>
              </a:lnSpc>
              <a:spcBef>
                <a:spcPct val="20000"/>
              </a:spcBef>
              <a:spcAft>
                <a:spcPct val="0"/>
              </a:spcAft>
              <a:buChar char="•"/>
              <a:defRPr sz="2400" b="1">
                <a:solidFill>
                  <a:srgbClr val="663300"/>
                </a:solidFill>
                <a:latin typeface="+mn-lt"/>
                <a:ea typeface="+mn-ea"/>
                <a:cs typeface="+mn-cs"/>
              </a:defRPr>
            </a:lvl1pPr>
            <a:lvl2pPr marL="990600" indent="-533400" algn="just" rtl="0" eaLnBrk="0" fontAlgn="base" hangingPunct="0">
              <a:lnSpc>
                <a:spcPct val="120000"/>
              </a:lnSpc>
              <a:spcBef>
                <a:spcPct val="20000"/>
              </a:spcBef>
              <a:spcAft>
                <a:spcPct val="0"/>
              </a:spcAft>
              <a:buChar char="–"/>
              <a:defRPr sz="2400" b="1">
                <a:solidFill>
                  <a:srgbClr val="006666"/>
                </a:solidFill>
                <a:latin typeface="+mn-lt"/>
              </a:defRPr>
            </a:lvl2pPr>
            <a:lvl3pPr marL="1371600" indent="-457200" algn="just" rtl="0" eaLnBrk="0" fontAlgn="base" hangingPunct="0">
              <a:lnSpc>
                <a:spcPct val="120000"/>
              </a:lnSpc>
              <a:spcBef>
                <a:spcPct val="20000"/>
              </a:spcBef>
              <a:spcAft>
                <a:spcPct val="0"/>
              </a:spcAft>
              <a:buChar char="•"/>
              <a:defRPr sz="2400" b="1">
                <a:solidFill>
                  <a:schemeClr val="folHlink"/>
                </a:solidFill>
                <a:latin typeface="+mn-lt"/>
              </a:defRPr>
            </a:lvl3pPr>
            <a:lvl4pPr marL="1752600" indent="-381000" algn="just" rtl="0" eaLnBrk="0" fontAlgn="base" hangingPunct="0">
              <a:lnSpc>
                <a:spcPct val="120000"/>
              </a:lnSpc>
              <a:spcBef>
                <a:spcPct val="20000"/>
              </a:spcBef>
              <a:spcAft>
                <a:spcPct val="0"/>
              </a:spcAft>
              <a:buChar char="–"/>
              <a:defRPr sz="2400" b="1">
                <a:solidFill>
                  <a:schemeClr val="folHlink"/>
                </a:solidFill>
                <a:latin typeface="+mn-lt"/>
              </a:defRPr>
            </a:lvl4pPr>
            <a:lvl5pPr marL="2209800" indent="-381000" algn="just" rtl="0" eaLnBrk="0" fontAlgn="base" hangingPunct="0">
              <a:lnSpc>
                <a:spcPct val="120000"/>
              </a:lnSpc>
              <a:spcBef>
                <a:spcPct val="20000"/>
              </a:spcBef>
              <a:spcAft>
                <a:spcPct val="0"/>
              </a:spcAft>
              <a:buChar char="»"/>
              <a:defRPr sz="2400" b="1">
                <a:solidFill>
                  <a:schemeClr val="folHlink"/>
                </a:solidFill>
                <a:latin typeface="+mn-lt"/>
              </a:defRPr>
            </a:lvl5pPr>
            <a:lvl6pPr marL="2667000" indent="-381000" algn="just" rtl="0" fontAlgn="base">
              <a:lnSpc>
                <a:spcPct val="120000"/>
              </a:lnSpc>
              <a:spcBef>
                <a:spcPct val="20000"/>
              </a:spcBef>
              <a:spcAft>
                <a:spcPct val="0"/>
              </a:spcAft>
              <a:defRPr sz="2400" b="1">
                <a:solidFill>
                  <a:schemeClr val="folHlink"/>
                </a:solidFill>
                <a:latin typeface="+mn-lt"/>
              </a:defRPr>
            </a:lvl6pPr>
            <a:lvl7pPr marL="3124200" indent="-381000" algn="just" rtl="0" fontAlgn="base">
              <a:lnSpc>
                <a:spcPct val="120000"/>
              </a:lnSpc>
              <a:spcBef>
                <a:spcPct val="20000"/>
              </a:spcBef>
              <a:spcAft>
                <a:spcPct val="0"/>
              </a:spcAft>
              <a:defRPr sz="2400" b="1">
                <a:solidFill>
                  <a:schemeClr val="folHlink"/>
                </a:solidFill>
                <a:latin typeface="+mn-lt"/>
              </a:defRPr>
            </a:lvl7pPr>
            <a:lvl8pPr marL="3581400" indent="-381000" algn="just" rtl="0" fontAlgn="base">
              <a:lnSpc>
                <a:spcPct val="120000"/>
              </a:lnSpc>
              <a:spcBef>
                <a:spcPct val="20000"/>
              </a:spcBef>
              <a:spcAft>
                <a:spcPct val="0"/>
              </a:spcAft>
              <a:defRPr sz="2400" b="1">
                <a:solidFill>
                  <a:schemeClr val="folHlink"/>
                </a:solidFill>
                <a:latin typeface="+mn-lt"/>
              </a:defRPr>
            </a:lvl8pPr>
            <a:lvl9pPr marL="4038600" indent="-381000" algn="just" rtl="0" fontAlgn="base">
              <a:lnSpc>
                <a:spcPct val="120000"/>
              </a:lnSpc>
              <a:spcBef>
                <a:spcPct val="20000"/>
              </a:spcBef>
              <a:spcAft>
                <a:spcPct val="0"/>
              </a:spcAft>
              <a:defRPr sz="2400" b="1">
                <a:solidFill>
                  <a:schemeClr val="folHlink"/>
                </a:solidFill>
                <a:latin typeface="+mn-lt"/>
              </a:defRPr>
            </a:lvl9pPr>
          </a:lstStyle>
          <a:p>
            <a:pPr marL="31750" indent="371475" eaLnBrk="1" hangingPunct="1">
              <a:buFontTx/>
              <a:buNone/>
            </a:pPr>
            <a:r>
              <a:rPr lang="en-US" altLang="vi-VN" kern="0" dirty="0" smtClean="0">
                <a:solidFill>
                  <a:schemeClr val="tx1"/>
                </a:solidFill>
                <a:latin typeface="Times New Roman" panose="02020603050405020304" pitchFamily="18" charset="0"/>
                <a:cs typeface="Times New Roman" panose="02020603050405020304" pitchFamily="18" charset="0"/>
              </a:rPr>
              <a:t> </a:t>
            </a:r>
            <a:r>
              <a:rPr lang="en-US" altLang="vi-VN" kern="0" dirty="0" err="1" smtClean="0">
                <a:solidFill>
                  <a:schemeClr val="tx1"/>
                </a:solidFill>
                <a:latin typeface="Times New Roman" panose="02020603050405020304" pitchFamily="18" charset="0"/>
                <a:cs typeface="Times New Roman" panose="02020603050405020304" pitchFamily="18" charset="0"/>
              </a:rPr>
              <a:t>Nhận</a:t>
            </a:r>
            <a:r>
              <a:rPr lang="en-US" altLang="vi-VN" kern="0" dirty="0" smtClean="0">
                <a:solidFill>
                  <a:schemeClr val="tx1"/>
                </a:solidFill>
                <a:latin typeface="Times New Roman" panose="02020603050405020304" pitchFamily="18" charset="0"/>
                <a:cs typeface="Times New Roman" panose="02020603050405020304" pitchFamily="18" charset="0"/>
              </a:rPr>
              <a:t> </a:t>
            </a:r>
            <a:r>
              <a:rPr lang="en-US" altLang="vi-VN" kern="0" dirty="0" err="1" smtClean="0">
                <a:solidFill>
                  <a:schemeClr val="tx1"/>
                </a:solidFill>
                <a:latin typeface="Times New Roman" panose="02020603050405020304" pitchFamily="18" charset="0"/>
                <a:cs typeface="Times New Roman" panose="02020603050405020304" pitchFamily="18" charset="0"/>
              </a:rPr>
              <a:t>thức</a:t>
            </a:r>
            <a:r>
              <a:rPr lang="en-US" altLang="vi-VN" kern="0" dirty="0" smtClean="0">
                <a:solidFill>
                  <a:schemeClr val="tx1"/>
                </a:solidFill>
                <a:latin typeface="Times New Roman" panose="02020603050405020304" pitchFamily="18" charset="0"/>
                <a:cs typeface="Times New Roman" panose="02020603050405020304" pitchFamily="18" charset="0"/>
              </a:rPr>
              <a:t> </a:t>
            </a:r>
            <a:r>
              <a:rPr lang="en-US" altLang="vi-VN" kern="0" dirty="0" err="1" smtClean="0">
                <a:solidFill>
                  <a:schemeClr val="tx1"/>
                </a:solidFill>
                <a:latin typeface="Times New Roman" panose="02020603050405020304" pitchFamily="18" charset="0"/>
                <a:cs typeface="Times New Roman" panose="02020603050405020304" pitchFamily="18" charset="0"/>
              </a:rPr>
              <a:t>đúng</a:t>
            </a:r>
            <a:r>
              <a:rPr lang="en-US" altLang="vi-VN" kern="0" dirty="0" smtClean="0">
                <a:solidFill>
                  <a:schemeClr val="tx1"/>
                </a:solidFill>
                <a:latin typeface="Times New Roman" panose="02020603050405020304" pitchFamily="18" charset="0"/>
                <a:cs typeface="Times New Roman" panose="02020603050405020304" pitchFamily="18" charset="0"/>
              </a:rPr>
              <a:t> </a:t>
            </a:r>
            <a:r>
              <a:rPr lang="en-US" altLang="vi-VN" kern="0" dirty="0" err="1" smtClean="0">
                <a:solidFill>
                  <a:schemeClr val="tx1"/>
                </a:solidFill>
                <a:latin typeface="Times New Roman" panose="02020603050405020304" pitchFamily="18" charset="0"/>
                <a:cs typeface="Times New Roman" panose="02020603050405020304" pitchFamily="18" charset="0"/>
              </a:rPr>
              <a:t>đắn</a:t>
            </a:r>
            <a:r>
              <a:rPr lang="en-US" altLang="vi-VN" kern="0" dirty="0" smtClean="0">
                <a:solidFill>
                  <a:schemeClr val="tx1"/>
                </a:solidFill>
                <a:latin typeface="Times New Roman" panose="02020603050405020304" pitchFamily="18" charset="0"/>
                <a:cs typeface="Times New Roman" panose="02020603050405020304" pitchFamily="18" charset="0"/>
              </a:rPr>
              <a:t> </a:t>
            </a:r>
            <a:r>
              <a:rPr lang="en-US" altLang="vi-VN" kern="0" dirty="0" err="1" smtClean="0">
                <a:solidFill>
                  <a:schemeClr val="tx1"/>
                </a:solidFill>
                <a:latin typeface="Times New Roman" panose="02020603050405020304" pitchFamily="18" charset="0"/>
                <a:cs typeface="Times New Roman" panose="02020603050405020304" pitchFamily="18" charset="0"/>
              </a:rPr>
              <a:t>về</a:t>
            </a:r>
            <a:r>
              <a:rPr lang="en-US" altLang="vi-VN" kern="0" dirty="0" smtClean="0">
                <a:solidFill>
                  <a:schemeClr val="tx1"/>
                </a:solidFill>
                <a:latin typeface="Times New Roman" panose="02020603050405020304" pitchFamily="18" charset="0"/>
                <a:cs typeface="Times New Roman" panose="02020603050405020304" pitchFamily="18" charset="0"/>
              </a:rPr>
              <a:t> </a:t>
            </a:r>
            <a:r>
              <a:rPr lang="en-US" altLang="vi-VN" kern="0" dirty="0" err="1" smtClean="0">
                <a:solidFill>
                  <a:schemeClr val="tx1"/>
                </a:solidFill>
                <a:latin typeface="Times New Roman" panose="02020603050405020304" pitchFamily="18" charset="0"/>
                <a:cs typeface="Times New Roman" panose="02020603050405020304" pitchFamily="18" charset="0"/>
              </a:rPr>
              <a:t>sự</a:t>
            </a:r>
            <a:r>
              <a:rPr lang="en-US" altLang="vi-VN" kern="0" dirty="0" smtClean="0">
                <a:solidFill>
                  <a:schemeClr val="tx1"/>
                </a:solidFill>
                <a:latin typeface="Times New Roman" panose="02020603050405020304" pitchFamily="18" charset="0"/>
                <a:cs typeface="Times New Roman" panose="02020603050405020304" pitchFamily="18" charset="0"/>
              </a:rPr>
              <a:t> </a:t>
            </a:r>
            <a:r>
              <a:rPr lang="en-US" altLang="vi-VN" kern="0" dirty="0" err="1" smtClean="0">
                <a:solidFill>
                  <a:schemeClr val="tx1"/>
                </a:solidFill>
                <a:latin typeface="Times New Roman" panose="02020603050405020304" pitchFamily="18" charset="0"/>
                <a:cs typeface="Times New Roman" panose="02020603050405020304" pitchFamily="18" charset="0"/>
              </a:rPr>
              <a:t>thay</a:t>
            </a:r>
            <a:r>
              <a:rPr lang="en-US" altLang="vi-VN" kern="0" dirty="0" smtClean="0">
                <a:solidFill>
                  <a:schemeClr val="tx1"/>
                </a:solidFill>
                <a:latin typeface="Times New Roman" panose="02020603050405020304" pitchFamily="18" charset="0"/>
                <a:cs typeface="Times New Roman" panose="02020603050405020304" pitchFamily="18" charset="0"/>
              </a:rPr>
              <a:t> </a:t>
            </a:r>
            <a:r>
              <a:rPr lang="en-US" altLang="vi-VN" kern="0" dirty="0" err="1" smtClean="0">
                <a:solidFill>
                  <a:schemeClr val="tx1"/>
                </a:solidFill>
                <a:latin typeface="Times New Roman" panose="02020603050405020304" pitchFamily="18" charset="0"/>
                <a:cs typeface="Times New Roman" panose="02020603050405020304" pitchFamily="18" charset="0"/>
              </a:rPr>
              <a:t>đổi</a:t>
            </a:r>
            <a:r>
              <a:rPr lang="en-US" altLang="vi-VN" kern="0" dirty="0" smtClean="0">
                <a:solidFill>
                  <a:schemeClr val="tx1"/>
                </a:solidFill>
                <a:latin typeface="Times New Roman" panose="02020603050405020304" pitchFamily="18" charset="0"/>
                <a:cs typeface="Times New Roman" panose="02020603050405020304" pitchFamily="18" charset="0"/>
              </a:rPr>
              <a:t> </a:t>
            </a:r>
            <a:r>
              <a:rPr lang="en-US" altLang="vi-VN" kern="0" dirty="0" err="1" smtClean="0">
                <a:solidFill>
                  <a:schemeClr val="tx1"/>
                </a:solidFill>
                <a:latin typeface="Times New Roman" panose="02020603050405020304" pitchFamily="18" charset="0"/>
                <a:cs typeface="Times New Roman" panose="02020603050405020304" pitchFamily="18" charset="0"/>
              </a:rPr>
              <a:t>của</a:t>
            </a:r>
            <a:r>
              <a:rPr lang="en-US" altLang="vi-VN" kern="0" dirty="0" smtClean="0">
                <a:solidFill>
                  <a:schemeClr val="tx1"/>
                </a:solidFill>
                <a:latin typeface="Times New Roman" panose="02020603050405020304" pitchFamily="18" charset="0"/>
                <a:cs typeface="Times New Roman" panose="02020603050405020304" pitchFamily="18" charset="0"/>
              </a:rPr>
              <a:t> </a:t>
            </a:r>
            <a:r>
              <a:rPr lang="en-US" altLang="vi-VN" kern="0" dirty="0" err="1" smtClean="0">
                <a:solidFill>
                  <a:schemeClr val="tx1"/>
                </a:solidFill>
                <a:latin typeface="Times New Roman" panose="02020603050405020304" pitchFamily="18" charset="0"/>
                <a:cs typeface="Times New Roman" panose="02020603050405020304" pitchFamily="18" charset="0"/>
              </a:rPr>
              <a:t>dân</a:t>
            </a:r>
            <a:r>
              <a:rPr lang="en-US" altLang="vi-VN" kern="0" dirty="0" smtClean="0">
                <a:solidFill>
                  <a:schemeClr val="tx1"/>
                </a:solidFill>
                <a:latin typeface="Times New Roman" panose="02020603050405020304" pitchFamily="18" charset="0"/>
                <a:cs typeface="Times New Roman" panose="02020603050405020304" pitchFamily="18" charset="0"/>
              </a:rPr>
              <a:t> </a:t>
            </a:r>
            <a:r>
              <a:rPr lang="en-US" altLang="vi-VN" kern="0" dirty="0" err="1" smtClean="0">
                <a:solidFill>
                  <a:schemeClr val="tx1"/>
                </a:solidFill>
                <a:latin typeface="Times New Roman" panose="02020603050405020304" pitchFamily="18" charset="0"/>
                <a:cs typeface="Times New Roman" panose="02020603050405020304" pitchFamily="18" charset="0"/>
              </a:rPr>
              <a:t>tộc</a:t>
            </a:r>
            <a:r>
              <a:rPr lang="en-US" altLang="vi-VN" kern="0" dirty="0" smtClean="0">
                <a:solidFill>
                  <a:schemeClr val="tx1"/>
                </a:solidFill>
                <a:latin typeface="Times New Roman" panose="02020603050405020304" pitchFamily="18" charset="0"/>
                <a:cs typeface="Times New Roman" panose="02020603050405020304" pitchFamily="18" charset="0"/>
              </a:rPr>
              <a:t> </a:t>
            </a:r>
            <a:r>
              <a:rPr lang="en-US" altLang="vi-VN" kern="0" dirty="0" err="1" smtClean="0">
                <a:solidFill>
                  <a:schemeClr val="tx1"/>
                </a:solidFill>
                <a:latin typeface="Times New Roman" panose="02020603050405020304" pitchFamily="18" charset="0"/>
                <a:cs typeface="Times New Roman" panose="02020603050405020304" pitchFamily="18" charset="0"/>
              </a:rPr>
              <a:t>và</a:t>
            </a:r>
            <a:r>
              <a:rPr lang="en-US" altLang="vi-VN" kern="0" dirty="0" smtClean="0">
                <a:solidFill>
                  <a:schemeClr val="tx1"/>
                </a:solidFill>
                <a:latin typeface="Times New Roman" panose="02020603050405020304" pitchFamily="18" charset="0"/>
                <a:cs typeface="Times New Roman" panose="02020603050405020304" pitchFamily="18" charset="0"/>
              </a:rPr>
              <a:t> </a:t>
            </a:r>
            <a:r>
              <a:rPr lang="en-US" altLang="vi-VN" kern="0" dirty="0" err="1" smtClean="0">
                <a:solidFill>
                  <a:schemeClr val="tx1"/>
                </a:solidFill>
                <a:latin typeface="Times New Roman" panose="02020603050405020304" pitchFamily="18" charset="0"/>
                <a:cs typeface="Times New Roman" panose="02020603050405020304" pitchFamily="18" charset="0"/>
              </a:rPr>
              <a:t>thời</a:t>
            </a:r>
            <a:r>
              <a:rPr lang="en-US" altLang="vi-VN" kern="0" dirty="0" smtClean="0">
                <a:solidFill>
                  <a:schemeClr val="tx1"/>
                </a:solidFill>
                <a:latin typeface="Times New Roman" panose="02020603050405020304" pitchFamily="18" charset="0"/>
                <a:cs typeface="Times New Roman" panose="02020603050405020304" pitchFamily="18" charset="0"/>
              </a:rPr>
              <a:t> </a:t>
            </a:r>
            <a:r>
              <a:rPr lang="en-US" altLang="vi-VN" kern="0" dirty="0" err="1" smtClean="0">
                <a:solidFill>
                  <a:schemeClr val="tx1"/>
                </a:solidFill>
                <a:latin typeface="Times New Roman" panose="02020603050405020304" pitchFamily="18" charset="0"/>
                <a:cs typeface="Times New Roman" panose="02020603050405020304" pitchFamily="18" charset="0"/>
              </a:rPr>
              <a:t>đại</a:t>
            </a:r>
            <a:r>
              <a:rPr lang="en-US" altLang="vi-VN" kern="0" dirty="0" smtClean="0">
                <a:solidFill>
                  <a:schemeClr val="tx1"/>
                </a:solidFill>
                <a:latin typeface="Times New Roman" panose="02020603050405020304" pitchFamily="18" charset="0"/>
                <a:cs typeface="Times New Roman" panose="02020603050405020304" pitchFamily="18" charset="0"/>
              </a:rPr>
              <a:t>.</a:t>
            </a:r>
          </a:p>
          <a:p>
            <a:pPr marL="31750" indent="371475" eaLnBrk="1" hangingPunct="1">
              <a:buFontTx/>
              <a:buNone/>
            </a:pPr>
            <a:r>
              <a:rPr lang="en-US" altLang="vi-VN" kern="0" dirty="0" smtClean="0">
                <a:solidFill>
                  <a:schemeClr val="tx1"/>
                </a:solidFill>
                <a:latin typeface="Times New Roman" panose="02020603050405020304" pitchFamily="18" charset="0"/>
                <a:cs typeface="Times New Roman" panose="02020603050405020304" pitchFamily="18" charset="0"/>
              </a:rPr>
              <a:t>		</a:t>
            </a:r>
            <a:endParaRPr lang="en-US" altLang="vi-VN" kern="0" dirty="0">
              <a:solidFill>
                <a:schemeClr val="tx1"/>
              </a:solidFill>
              <a:latin typeface="Times New Roman" panose="02020603050405020304" pitchFamily="18" charset="0"/>
              <a:cs typeface="Times New Roman" panose="02020603050405020304" pitchFamily="18" charset="0"/>
            </a:endParaRPr>
          </a:p>
        </p:txBody>
      </p:sp>
      <p:sp>
        <p:nvSpPr>
          <p:cNvPr id="10" name="Rectangle 3"/>
          <p:cNvSpPr txBox="1">
            <a:spLocks noChangeArrowheads="1"/>
          </p:cNvSpPr>
          <p:nvPr/>
        </p:nvSpPr>
        <p:spPr bwMode="auto">
          <a:xfrm>
            <a:off x="6256762" y="3800452"/>
            <a:ext cx="5601603" cy="166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noAutofit/>
          </a:bodyPr>
          <a:lstStyle>
            <a:lvl1pPr marL="609600" indent="-609600" algn="just" rtl="0" eaLnBrk="0" fontAlgn="base" hangingPunct="0">
              <a:lnSpc>
                <a:spcPct val="120000"/>
              </a:lnSpc>
              <a:spcBef>
                <a:spcPct val="20000"/>
              </a:spcBef>
              <a:spcAft>
                <a:spcPct val="0"/>
              </a:spcAft>
              <a:buChar char="•"/>
              <a:defRPr sz="2400" b="1">
                <a:solidFill>
                  <a:srgbClr val="663300"/>
                </a:solidFill>
                <a:latin typeface="+mn-lt"/>
                <a:ea typeface="+mn-ea"/>
                <a:cs typeface="+mn-cs"/>
              </a:defRPr>
            </a:lvl1pPr>
            <a:lvl2pPr marL="990600" indent="-533400" algn="just" rtl="0" eaLnBrk="0" fontAlgn="base" hangingPunct="0">
              <a:lnSpc>
                <a:spcPct val="120000"/>
              </a:lnSpc>
              <a:spcBef>
                <a:spcPct val="20000"/>
              </a:spcBef>
              <a:spcAft>
                <a:spcPct val="0"/>
              </a:spcAft>
              <a:buChar char="–"/>
              <a:defRPr sz="2400" b="1">
                <a:solidFill>
                  <a:srgbClr val="006666"/>
                </a:solidFill>
                <a:latin typeface="+mn-lt"/>
              </a:defRPr>
            </a:lvl2pPr>
            <a:lvl3pPr marL="1371600" indent="-457200" algn="just" rtl="0" eaLnBrk="0" fontAlgn="base" hangingPunct="0">
              <a:lnSpc>
                <a:spcPct val="120000"/>
              </a:lnSpc>
              <a:spcBef>
                <a:spcPct val="20000"/>
              </a:spcBef>
              <a:spcAft>
                <a:spcPct val="0"/>
              </a:spcAft>
              <a:buChar char="•"/>
              <a:defRPr sz="2400" b="1">
                <a:solidFill>
                  <a:schemeClr val="folHlink"/>
                </a:solidFill>
                <a:latin typeface="+mn-lt"/>
              </a:defRPr>
            </a:lvl3pPr>
            <a:lvl4pPr marL="1752600" indent="-381000" algn="just" rtl="0" eaLnBrk="0" fontAlgn="base" hangingPunct="0">
              <a:lnSpc>
                <a:spcPct val="120000"/>
              </a:lnSpc>
              <a:spcBef>
                <a:spcPct val="20000"/>
              </a:spcBef>
              <a:spcAft>
                <a:spcPct val="0"/>
              </a:spcAft>
              <a:buChar char="–"/>
              <a:defRPr sz="2400" b="1">
                <a:solidFill>
                  <a:schemeClr val="folHlink"/>
                </a:solidFill>
                <a:latin typeface="+mn-lt"/>
              </a:defRPr>
            </a:lvl4pPr>
            <a:lvl5pPr marL="2209800" indent="-381000" algn="just" rtl="0" eaLnBrk="0" fontAlgn="base" hangingPunct="0">
              <a:lnSpc>
                <a:spcPct val="120000"/>
              </a:lnSpc>
              <a:spcBef>
                <a:spcPct val="20000"/>
              </a:spcBef>
              <a:spcAft>
                <a:spcPct val="0"/>
              </a:spcAft>
              <a:buChar char="»"/>
              <a:defRPr sz="2400" b="1">
                <a:solidFill>
                  <a:schemeClr val="folHlink"/>
                </a:solidFill>
                <a:latin typeface="+mn-lt"/>
              </a:defRPr>
            </a:lvl5pPr>
            <a:lvl6pPr marL="2667000" indent="-381000" algn="just" rtl="0" fontAlgn="base">
              <a:lnSpc>
                <a:spcPct val="120000"/>
              </a:lnSpc>
              <a:spcBef>
                <a:spcPct val="20000"/>
              </a:spcBef>
              <a:spcAft>
                <a:spcPct val="0"/>
              </a:spcAft>
              <a:defRPr sz="2400" b="1">
                <a:solidFill>
                  <a:schemeClr val="folHlink"/>
                </a:solidFill>
                <a:latin typeface="+mn-lt"/>
              </a:defRPr>
            </a:lvl6pPr>
            <a:lvl7pPr marL="3124200" indent="-381000" algn="just" rtl="0" fontAlgn="base">
              <a:lnSpc>
                <a:spcPct val="120000"/>
              </a:lnSpc>
              <a:spcBef>
                <a:spcPct val="20000"/>
              </a:spcBef>
              <a:spcAft>
                <a:spcPct val="0"/>
              </a:spcAft>
              <a:defRPr sz="2400" b="1">
                <a:solidFill>
                  <a:schemeClr val="folHlink"/>
                </a:solidFill>
                <a:latin typeface="+mn-lt"/>
              </a:defRPr>
            </a:lvl7pPr>
            <a:lvl8pPr marL="3581400" indent="-381000" algn="just" rtl="0" fontAlgn="base">
              <a:lnSpc>
                <a:spcPct val="120000"/>
              </a:lnSpc>
              <a:spcBef>
                <a:spcPct val="20000"/>
              </a:spcBef>
              <a:spcAft>
                <a:spcPct val="0"/>
              </a:spcAft>
              <a:defRPr sz="2400" b="1">
                <a:solidFill>
                  <a:schemeClr val="folHlink"/>
                </a:solidFill>
                <a:latin typeface="+mn-lt"/>
              </a:defRPr>
            </a:lvl8pPr>
            <a:lvl9pPr marL="4038600" indent="-381000" algn="just" rtl="0" fontAlgn="base">
              <a:lnSpc>
                <a:spcPct val="120000"/>
              </a:lnSpc>
              <a:spcBef>
                <a:spcPct val="20000"/>
              </a:spcBef>
              <a:spcAft>
                <a:spcPct val="0"/>
              </a:spcAft>
              <a:defRPr sz="2400" b="1">
                <a:solidFill>
                  <a:schemeClr val="folHlink"/>
                </a:solidFill>
                <a:latin typeface="+mn-lt"/>
              </a:defRPr>
            </a:lvl9pPr>
          </a:lstStyle>
          <a:p>
            <a:pPr marL="31750" indent="371475" eaLnBrk="1" hangingPunct="1">
              <a:buFontTx/>
              <a:buNone/>
            </a:pPr>
            <a:r>
              <a:rPr lang="en-US" altLang="vi-VN" kern="0" dirty="0" err="1" smtClean="0">
                <a:solidFill>
                  <a:schemeClr val="tx1"/>
                </a:solidFill>
                <a:latin typeface="Times New Roman" panose="02020603050405020304" pitchFamily="18" charset="0"/>
                <a:cs typeface="Times New Roman" panose="02020603050405020304" pitchFamily="18" charset="0"/>
              </a:rPr>
              <a:t>Khái</a:t>
            </a:r>
            <a:r>
              <a:rPr lang="en-US" altLang="vi-VN" kern="0" dirty="0" smtClean="0">
                <a:solidFill>
                  <a:schemeClr val="tx1"/>
                </a:solidFill>
                <a:latin typeface="Times New Roman" panose="02020603050405020304" pitchFamily="18" charset="0"/>
                <a:cs typeface="Times New Roman" panose="02020603050405020304" pitchFamily="18" charset="0"/>
              </a:rPr>
              <a:t> </a:t>
            </a:r>
            <a:r>
              <a:rPr lang="en-US" altLang="vi-VN" kern="0" dirty="0" err="1" smtClean="0">
                <a:solidFill>
                  <a:schemeClr val="tx1"/>
                </a:solidFill>
                <a:latin typeface="Times New Roman" panose="02020603050405020304" pitchFamily="18" charset="0"/>
                <a:cs typeface="Times New Roman" panose="02020603050405020304" pitchFamily="18" charset="0"/>
              </a:rPr>
              <a:t>quát</a:t>
            </a:r>
            <a:r>
              <a:rPr lang="en-US" altLang="vi-VN" kern="0" dirty="0" smtClean="0">
                <a:solidFill>
                  <a:schemeClr val="tx1"/>
                </a:solidFill>
                <a:latin typeface="Times New Roman" panose="02020603050405020304" pitchFamily="18" charset="0"/>
                <a:cs typeface="Times New Roman" panose="02020603050405020304" pitchFamily="18" charset="0"/>
              </a:rPr>
              <a:t> </a:t>
            </a:r>
            <a:r>
              <a:rPr lang="en-US" altLang="vi-VN" kern="0" dirty="0" err="1" smtClean="0">
                <a:solidFill>
                  <a:schemeClr val="tx1"/>
                </a:solidFill>
                <a:latin typeface="Times New Roman" panose="02020603050405020304" pitchFamily="18" charset="0"/>
                <a:cs typeface="Times New Roman" panose="02020603050405020304" pitchFamily="18" charset="0"/>
              </a:rPr>
              <a:t>thành</a:t>
            </a:r>
            <a:r>
              <a:rPr lang="en-US" altLang="vi-VN" kern="0" dirty="0" smtClean="0">
                <a:solidFill>
                  <a:schemeClr val="tx1"/>
                </a:solidFill>
                <a:latin typeface="Times New Roman" panose="02020603050405020304" pitchFamily="18" charset="0"/>
                <a:cs typeface="Times New Roman" panose="02020603050405020304" pitchFamily="18" charset="0"/>
              </a:rPr>
              <a:t> </a:t>
            </a:r>
            <a:r>
              <a:rPr lang="en-US" altLang="vi-VN" kern="0" dirty="0" err="1" smtClean="0">
                <a:solidFill>
                  <a:schemeClr val="tx1"/>
                </a:solidFill>
                <a:latin typeface="Times New Roman" panose="02020603050405020304" pitchFamily="18" charset="0"/>
                <a:cs typeface="Times New Roman" panose="02020603050405020304" pitchFamily="18" charset="0"/>
              </a:rPr>
              <a:t>lý</a:t>
            </a:r>
            <a:r>
              <a:rPr lang="en-US" altLang="vi-VN" kern="0" dirty="0" smtClean="0">
                <a:solidFill>
                  <a:schemeClr val="tx1"/>
                </a:solidFill>
                <a:latin typeface="Times New Roman" panose="02020603050405020304" pitchFamily="18" charset="0"/>
                <a:cs typeface="Times New Roman" panose="02020603050405020304" pitchFamily="18" charset="0"/>
              </a:rPr>
              <a:t> </a:t>
            </a:r>
            <a:r>
              <a:rPr lang="en-US" altLang="vi-VN" kern="0" dirty="0" err="1" smtClean="0">
                <a:solidFill>
                  <a:schemeClr val="tx1"/>
                </a:solidFill>
                <a:latin typeface="Times New Roman" panose="02020603050405020304" pitchFamily="18" charset="0"/>
                <a:cs typeface="Times New Roman" panose="02020603050405020304" pitchFamily="18" charset="0"/>
              </a:rPr>
              <a:t>luận</a:t>
            </a:r>
            <a:r>
              <a:rPr lang="en-US" altLang="vi-VN" kern="0" dirty="0" smtClean="0">
                <a:solidFill>
                  <a:schemeClr val="tx1"/>
                </a:solidFill>
                <a:latin typeface="Times New Roman" panose="02020603050405020304" pitchFamily="18" charset="0"/>
                <a:cs typeface="Times New Roman" panose="02020603050405020304" pitchFamily="18" charset="0"/>
              </a:rPr>
              <a:t>, </a:t>
            </a:r>
            <a:r>
              <a:rPr lang="en-US" altLang="vi-VN" kern="0" dirty="0" err="1" smtClean="0">
                <a:solidFill>
                  <a:schemeClr val="tx1"/>
                </a:solidFill>
                <a:latin typeface="Times New Roman" panose="02020603050405020304" pitchFamily="18" charset="0"/>
                <a:cs typeface="Times New Roman" panose="02020603050405020304" pitchFamily="18" charset="0"/>
              </a:rPr>
              <a:t>đem</a:t>
            </a:r>
            <a:r>
              <a:rPr lang="en-US" altLang="vi-VN" kern="0" dirty="0" smtClean="0">
                <a:solidFill>
                  <a:schemeClr val="tx1"/>
                </a:solidFill>
                <a:latin typeface="Times New Roman" panose="02020603050405020304" pitchFamily="18" charset="0"/>
                <a:cs typeface="Times New Roman" panose="02020603050405020304" pitchFamily="18" charset="0"/>
              </a:rPr>
              <a:t> </a:t>
            </a:r>
            <a:r>
              <a:rPr lang="en-US" altLang="vi-VN" kern="0" dirty="0" err="1" smtClean="0">
                <a:solidFill>
                  <a:schemeClr val="tx1"/>
                </a:solidFill>
                <a:latin typeface="Times New Roman" panose="02020603050405020304" pitchFamily="18" charset="0"/>
                <a:cs typeface="Times New Roman" panose="02020603050405020304" pitchFamily="18" charset="0"/>
              </a:rPr>
              <a:t>lý</a:t>
            </a:r>
            <a:r>
              <a:rPr lang="en-US" altLang="vi-VN" kern="0" dirty="0" smtClean="0">
                <a:solidFill>
                  <a:schemeClr val="tx1"/>
                </a:solidFill>
                <a:latin typeface="Times New Roman" panose="02020603050405020304" pitchFamily="18" charset="0"/>
                <a:cs typeface="Times New Roman" panose="02020603050405020304" pitchFamily="18" charset="0"/>
              </a:rPr>
              <a:t> </a:t>
            </a:r>
            <a:r>
              <a:rPr lang="en-US" altLang="vi-VN" kern="0" dirty="0" err="1" smtClean="0">
                <a:solidFill>
                  <a:schemeClr val="tx1"/>
                </a:solidFill>
                <a:latin typeface="Times New Roman" panose="02020603050405020304" pitchFamily="18" charset="0"/>
                <a:cs typeface="Times New Roman" panose="02020603050405020304" pitchFamily="18" charset="0"/>
              </a:rPr>
              <a:t>luận</a:t>
            </a:r>
            <a:r>
              <a:rPr lang="en-US" altLang="vi-VN" kern="0" dirty="0" smtClean="0">
                <a:solidFill>
                  <a:schemeClr val="tx1"/>
                </a:solidFill>
                <a:latin typeface="Times New Roman" panose="02020603050405020304" pitchFamily="18" charset="0"/>
                <a:cs typeface="Times New Roman" panose="02020603050405020304" pitchFamily="18" charset="0"/>
              </a:rPr>
              <a:t> </a:t>
            </a:r>
            <a:r>
              <a:rPr lang="en-US" altLang="vi-VN" kern="0" dirty="0" err="1" smtClean="0">
                <a:solidFill>
                  <a:schemeClr val="tx1"/>
                </a:solidFill>
                <a:latin typeface="Times New Roman" panose="02020603050405020304" pitchFamily="18" charset="0"/>
                <a:cs typeface="Times New Roman" panose="02020603050405020304" pitchFamily="18" charset="0"/>
              </a:rPr>
              <a:t>chỉ</a:t>
            </a:r>
            <a:r>
              <a:rPr lang="en-US" altLang="vi-VN" kern="0" dirty="0" smtClean="0">
                <a:solidFill>
                  <a:schemeClr val="tx1"/>
                </a:solidFill>
                <a:latin typeface="Times New Roman" panose="02020603050405020304" pitchFamily="18" charset="0"/>
                <a:cs typeface="Times New Roman" panose="02020603050405020304" pitchFamily="18" charset="0"/>
              </a:rPr>
              <a:t> </a:t>
            </a:r>
            <a:r>
              <a:rPr lang="en-US" altLang="vi-VN" kern="0" dirty="0" err="1" smtClean="0">
                <a:solidFill>
                  <a:schemeClr val="tx1"/>
                </a:solidFill>
                <a:latin typeface="Times New Roman" panose="02020603050405020304" pitchFamily="18" charset="0"/>
                <a:cs typeface="Times New Roman" panose="02020603050405020304" pitchFamily="18" charset="0"/>
              </a:rPr>
              <a:t>đạo</a:t>
            </a:r>
            <a:r>
              <a:rPr lang="en-US" altLang="vi-VN" kern="0" dirty="0" smtClean="0">
                <a:solidFill>
                  <a:schemeClr val="tx1"/>
                </a:solidFill>
                <a:latin typeface="Times New Roman" panose="02020603050405020304" pitchFamily="18" charset="0"/>
                <a:cs typeface="Times New Roman" panose="02020603050405020304" pitchFamily="18" charset="0"/>
              </a:rPr>
              <a:t> </a:t>
            </a:r>
            <a:r>
              <a:rPr lang="en-US" altLang="vi-VN" kern="0" dirty="0" err="1" smtClean="0">
                <a:solidFill>
                  <a:schemeClr val="tx1"/>
                </a:solidFill>
                <a:latin typeface="Times New Roman" panose="02020603050405020304" pitchFamily="18" charset="0"/>
                <a:cs typeface="Times New Roman" panose="02020603050405020304" pitchFamily="18" charset="0"/>
              </a:rPr>
              <a:t>thực</a:t>
            </a:r>
            <a:r>
              <a:rPr lang="en-US" altLang="vi-VN" kern="0" dirty="0" smtClean="0">
                <a:solidFill>
                  <a:schemeClr val="tx1"/>
                </a:solidFill>
                <a:latin typeface="Times New Roman" panose="02020603050405020304" pitchFamily="18" charset="0"/>
                <a:cs typeface="Times New Roman" panose="02020603050405020304" pitchFamily="18" charset="0"/>
              </a:rPr>
              <a:t> </a:t>
            </a:r>
            <a:r>
              <a:rPr lang="en-US" altLang="vi-VN" kern="0" dirty="0" err="1" smtClean="0">
                <a:solidFill>
                  <a:schemeClr val="tx1"/>
                </a:solidFill>
                <a:latin typeface="Times New Roman" panose="02020603050405020304" pitchFamily="18" charset="0"/>
                <a:cs typeface="Times New Roman" panose="02020603050405020304" pitchFamily="18" charset="0"/>
              </a:rPr>
              <a:t>tiễn</a:t>
            </a:r>
            <a:r>
              <a:rPr lang="en-US" altLang="vi-VN" kern="0" dirty="0" smtClean="0">
                <a:solidFill>
                  <a:schemeClr val="tx1"/>
                </a:solidFill>
                <a:latin typeface="Times New Roman" panose="02020603050405020304" pitchFamily="18" charset="0"/>
                <a:cs typeface="Times New Roman" panose="02020603050405020304" pitchFamily="18" charset="0"/>
              </a:rPr>
              <a:t>.</a:t>
            </a:r>
            <a:endParaRPr lang="en-US" altLang="vi-VN" kern="0" dirty="0">
              <a:solidFill>
                <a:schemeClr val="tx1"/>
              </a:solidFill>
              <a:latin typeface="Times New Roman" panose="02020603050405020304" pitchFamily="18" charset="0"/>
              <a:cs typeface="Times New Roman" panose="02020603050405020304" pitchFamily="18" charset="0"/>
            </a:endParaRPr>
          </a:p>
        </p:txBody>
      </p:sp>
      <p:sp>
        <p:nvSpPr>
          <p:cNvPr id="11" name="Rectangle 3"/>
          <p:cNvSpPr txBox="1">
            <a:spLocks noChangeArrowheads="1"/>
          </p:cNvSpPr>
          <p:nvPr/>
        </p:nvSpPr>
        <p:spPr bwMode="auto">
          <a:xfrm>
            <a:off x="415914" y="3599532"/>
            <a:ext cx="4946511" cy="21563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noAutofit/>
          </a:bodyPr>
          <a:lstStyle>
            <a:lvl1pPr marL="609600" indent="-609600" algn="just" rtl="0" eaLnBrk="0" fontAlgn="base" hangingPunct="0">
              <a:lnSpc>
                <a:spcPct val="120000"/>
              </a:lnSpc>
              <a:spcBef>
                <a:spcPct val="20000"/>
              </a:spcBef>
              <a:spcAft>
                <a:spcPct val="0"/>
              </a:spcAft>
              <a:buChar char="•"/>
              <a:defRPr sz="2400" b="1">
                <a:solidFill>
                  <a:srgbClr val="663300"/>
                </a:solidFill>
                <a:latin typeface="+mn-lt"/>
                <a:ea typeface="+mn-ea"/>
                <a:cs typeface="+mn-cs"/>
              </a:defRPr>
            </a:lvl1pPr>
            <a:lvl2pPr marL="990600" indent="-533400" algn="just" rtl="0" eaLnBrk="0" fontAlgn="base" hangingPunct="0">
              <a:lnSpc>
                <a:spcPct val="120000"/>
              </a:lnSpc>
              <a:spcBef>
                <a:spcPct val="20000"/>
              </a:spcBef>
              <a:spcAft>
                <a:spcPct val="0"/>
              </a:spcAft>
              <a:buChar char="–"/>
              <a:defRPr sz="2400" b="1">
                <a:solidFill>
                  <a:srgbClr val="006666"/>
                </a:solidFill>
                <a:latin typeface="+mn-lt"/>
              </a:defRPr>
            </a:lvl2pPr>
            <a:lvl3pPr marL="1371600" indent="-457200" algn="just" rtl="0" eaLnBrk="0" fontAlgn="base" hangingPunct="0">
              <a:lnSpc>
                <a:spcPct val="120000"/>
              </a:lnSpc>
              <a:spcBef>
                <a:spcPct val="20000"/>
              </a:spcBef>
              <a:spcAft>
                <a:spcPct val="0"/>
              </a:spcAft>
              <a:buChar char="•"/>
              <a:defRPr sz="2400" b="1">
                <a:solidFill>
                  <a:schemeClr val="folHlink"/>
                </a:solidFill>
                <a:latin typeface="+mn-lt"/>
              </a:defRPr>
            </a:lvl3pPr>
            <a:lvl4pPr marL="1752600" indent="-381000" algn="just" rtl="0" eaLnBrk="0" fontAlgn="base" hangingPunct="0">
              <a:lnSpc>
                <a:spcPct val="120000"/>
              </a:lnSpc>
              <a:spcBef>
                <a:spcPct val="20000"/>
              </a:spcBef>
              <a:spcAft>
                <a:spcPct val="0"/>
              </a:spcAft>
              <a:buChar char="–"/>
              <a:defRPr sz="2400" b="1">
                <a:solidFill>
                  <a:schemeClr val="folHlink"/>
                </a:solidFill>
                <a:latin typeface="+mn-lt"/>
              </a:defRPr>
            </a:lvl4pPr>
            <a:lvl5pPr marL="2209800" indent="-381000" algn="just" rtl="0" eaLnBrk="0" fontAlgn="base" hangingPunct="0">
              <a:lnSpc>
                <a:spcPct val="120000"/>
              </a:lnSpc>
              <a:spcBef>
                <a:spcPct val="20000"/>
              </a:spcBef>
              <a:spcAft>
                <a:spcPct val="0"/>
              </a:spcAft>
              <a:buChar char="»"/>
              <a:defRPr sz="2400" b="1">
                <a:solidFill>
                  <a:schemeClr val="folHlink"/>
                </a:solidFill>
                <a:latin typeface="+mn-lt"/>
              </a:defRPr>
            </a:lvl5pPr>
            <a:lvl6pPr marL="2667000" indent="-381000" algn="just" rtl="0" fontAlgn="base">
              <a:lnSpc>
                <a:spcPct val="120000"/>
              </a:lnSpc>
              <a:spcBef>
                <a:spcPct val="20000"/>
              </a:spcBef>
              <a:spcAft>
                <a:spcPct val="0"/>
              </a:spcAft>
              <a:defRPr sz="2400" b="1">
                <a:solidFill>
                  <a:schemeClr val="folHlink"/>
                </a:solidFill>
                <a:latin typeface="+mn-lt"/>
              </a:defRPr>
            </a:lvl6pPr>
            <a:lvl7pPr marL="3124200" indent="-381000" algn="just" rtl="0" fontAlgn="base">
              <a:lnSpc>
                <a:spcPct val="120000"/>
              </a:lnSpc>
              <a:spcBef>
                <a:spcPct val="20000"/>
              </a:spcBef>
              <a:spcAft>
                <a:spcPct val="0"/>
              </a:spcAft>
              <a:defRPr sz="2400" b="1">
                <a:solidFill>
                  <a:schemeClr val="folHlink"/>
                </a:solidFill>
                <a:latin typeface="+mn-lt"/>
              </a:defRPr>
            </a:lvl7pPr>
            <a:lvl8pPr marL="3581400" indent="-381000" algn="just" rtl="0" fontAlgn="base">
              <a:lnSpc>
                <a:spcPct val="120000"/>
              </a:lnSpc>
              <a:spcBef>
                <a:spcPct val="20000"/>
              </a:spcBef>
              <a:spcAft>
                <a:spcPct val="0"/>
              </a:spcAft>
              <a:defRPr sz="2400" b="1">
                <a:solidFill>
                  <a:schemeClr val="folHlink"/>
                </a:solidFill>
                <a:latin typeface="+mn-lt"/>
              </a:defRPr>
            </a:lvl8pPr>
            <a:lvl9pPr marL="4038600" indent="-381000" algn="just" rtl="0" fontAlgn="base">
              <a:lnSpc>
                <a:spcPct val="120000"/>
              </a:lnSpc>
              <a:spcBef>
                <a:spcPct val="20000"/>
              </a:spcBef>
              <a:spcAft>
                <a:spcPct val="0"/>
              </a:spcAft>
              <a:defRPr sz="2400" b="1">
                <a:solidFill>
                  <a:schemeClr val="folHlink"/>
                </a:solidFill>
                <a:latin typeface="+mn-lt"/>
              </a:defRPr>
            </a:lvl9pPr>
          </a:lstStyle>
          <a:p>
            <a:pPr marL="31750" indent="22225" eaLnBrk="1" hangingPunct="1">
              <a:buFontTx/>
              <a:buNone/>
            </a:pPr>
            <a:r>
              <a:rPr lang="en-US" altLang="vi-VN" kern="0" dirty="0" smtClean="0">
                <a:solidFill>
                  <a:schemeClr val="tx1"/>
                </a:solidFill>
                <a:latin typeface="Times New Roman" panose="02020603050405020304" pitchFamily="18" charset="0"/>
                <a:ea typeface="Tahoma" panose="020B0604030504040204" pitchFamily="34" charset="0"/>
                <a:cs typeface="Times New Roman" panose="02020603050405020304" pitchFamily="18" charset="0"/>
              </a:rPr>
              <a:t>+ </a:t>
            </a:r>
            <a:r>
              <a:rPr lang="en-US" altLang="vi-VN" kern="0" dirty="0" err="1" smtClean="0">
                <a:solidFill>
                  <a:schemeClr val="tx1"/>
                </a:solidFill>
                <a:latin typeface="Times New Roman" panose="02020603050405020304" pitchFamily="18" charset="0"/>
                <a:ea typeface="Tahoma" panose="020B0604030504040204" pitchFamily="34" charset="0"/>
                <a:cs typeface="Times New Roman" panose="02020603050405020304" pitchFamily="18" charset="0"/>
              </a:rPr>
              <a:t>Khám</a:t>
            </a:r>
            <a:r>
              <a:rPr lang="en-US" altLang="vi-VN" kern="0" dirty="0" smtClean="0">
                <a:solidFill>
                  <a:schemeClr val="tx1"/>
                </a:solidFill>
                <a:latin typeface="Times New Roman" panose="02020603050405020304" pitchFamily="18" charset="0"/>
                <a:ea typeface="Tahoma" panose="020B0604030504040204" pitchFamily="34" charset="0"/>
                <a:cs typeface="Times New Roman" panose="02020603050405020304" pitchFamily="18" charset="0"/>
              </a:rPr>
              <a:t> </a:t>
            </a:r>
            <a:r>
              <a:rPr lang="en-US" altLang="vi-VN" kern="0" dirty="0" err="1" smtClean="0">
                <a:solidFill>
                  <a:schemeClr val="tx1"/>
                </a:solidFill>
                <a:latin typeface="Times New Roman" panose="02020603050405020304" pitchFamily="18" charset="0"/>
                <a:ea typeface="Tahoma" panose="020B0604030504040204" pitchFamily="34" charset="0"/>
                <a:cs typeface="Times New Roman" panose="02020603050405020304" pitchFamily="18" charset="0"/>
              </a:rPr>
              <a:t>phá</a:t>
            </a:r>
            <a:r>
              <a:rPr lang="en-US" altLang="vi-VN" kern="0" dirty="0" smtClean="0">
                <a:solidFill>
                  <a:schemeClr val="tx1"/>
                </a:solidFill>
                <a:latin typeface="Times New Roman" panose="02020603050405020304" pitchFamily="18" charset="0"/>
                <a:ea typeface="Tahoma" panose="020B0604030504040204" pitchFamily="34" charset="0"/>
                <a:cs typeface="Times New Roman" panose="02020603050405020304" pitchFamily="18" charset="0"/>
              </a:rPr>
              <a:t> </a:t>
            </a:r>
            <a:r>
              <a:rPr lang="en-US" altLang="vi-VN" kern="0" dirty="0" err="1" smtClean="0">
                <a:solidFill>
                  <a:schemeClr val="tx1"/>
                </a:solidFill>
                <a:latin typeface="Times New Roman" panose="02020603050405020304" pitchFamily="18" charset="0"/>
                <a:ea typeface="Tahoma" panose="020B0604030504040204" pitchFamily="34" charset="0"/>
                <a:cs typeface="Times New Roman" panose="02020603050405020304" pitchFamily="18" charset="0"/>
              </a:rPr>
              <a:t>quy</a:t>
            </a:r>
            <a:r>
              <a:rPr lang="en-US" altLang="vi-VN" kern="0" dirty="0" smtClean="0">
                <a:solidFill>
                  <a:schemeClr val="tx1"/>
                </a:solidFill>
                <a:latin typeface="Times New Roman" panose="02020603050405020304" pitchFamily="18" charset="0"/>
                <a:ea typeface="Tahoma" panose="020B0604030504040204" pitchFamily="34" charset="0"/>
                <a:cs typeface="Times New Roman" panose="02020603050405020304" pitchFamily="18" charset="0"/>
              </a:rPr>
              <a:t> </a:t>
            </a:r>
            <a:r>
              <a:rPr lang="en-US" altLang="vi-VN" kern="0" dirty="0" err="1" smtClean="0">
                <a:solidFill>
                  <a:schemeClr val="tx1"/>
                </a:solidFill>
                <a:latin typeface="Times New Roman" panose="02020603050405020304" pitchFamily="18" charset="0"/>
                <a:ea typeface="Tahoma" panose="020B0604030504040204" pitchFamily="34" charset="0"/>
                <a:cs typeface="Times New Roman" panose="02020603050405020304" pitchFamily="18" charset="0"/>
              </a:rPr>
              <a:t>luật</a:t>
            </a:r>
            <a:r>
              <a:rPr lang="en-US" altLang="vi-VN" kern="0" dirty="0" smtClean="0">
                <a:solidFill>
                  <a:schemeClr val="tx1"/>
                </a:solidFill>
                <a:latin typeface="Times New Roman" panose="02020603050405020304" pitchFamily="18" charset="0"/>
                <a:ea typeface="Tahoma" panose="020B0604030504040204" pitchFamily="34" charset="0"/>
                <a:cs typeface="Times New Roman" panose="02020603050405020304" pitchFamily="18" charset="0"/>
              </a:rPr>
              <a:t> </a:t>
            </a:r>
            <a:r>
              <a:rPr lang="en-US" altLang="vi-VN" kern="0" dirty="0" err="1" smtClean="0">
                <a:solidFill>
                  <a:schemeClr val="tx1"/>
                </a:solidFill>
                <a:latin typeface="Times New Roman" panose="02020603050405020304" pitchFamily="18" charset="0"/>
                <a:ea typeface="Tahoma" panose="020B0604030504040204" pitchFamily="34" charset="0"/>
                <a:cs typeface="Times New Roman" panose="02020603050405020304" pitchFamily="18" charset="0"/>
              </a:rPr>
              <a:t>vận</a:t>
            </a:r>
            <a:r>
              <a:rPr lang="en-US" altLang="vi-VN" kern="0" dirty="0" smtClean="0">
                <a:solidFill>
                  <a:schemeClr val="tx1"/>
                </a:solidFill>
                <a:latin typeface="Times New Roman" panose="02020603050405020304" pitchFamily="18" charset="0"/>
                <a:ea typeface="Tahoma" panose="020B0604030504040204" pitchFamily="34" charset="0"/>
                <a:cs typeface="Times New Roman" panose="02020603050405020304" pitchFamily="18" charset="0"/>
              </a:rPr>
              <a:t> </a:t>
            </a:r>
            <a:r>
              <a:rPr lang="en-US" altLang="vi-VN" kern="0" dirty="0" err="1" smtClean="0">
                <a:solidFill>
                  <a:schemeClr val="tx1"/>
                </a:solidFill>
                <a:latin typeface="Times New Roman" panose="02020603050405020304" pitchFamily="18" charset="0"/>
                <a:ea typeface="Tahoma" panose="020B0604030504040204" pitchFamily="34" charset="0"/>
                <a:cs typeface="Times New Roman" panose="02020603050405020304" pitchFamily="18" charset="0"/>
              </a:rPr>
              <a:t>động</a:t>
            </a:r>
            <a:r>
              <a:rPr lang="en-US" altLang="vi-VN" kern="0" dirty="0" smtClean="0">
                <a:solidFill>
                  <a:schemeClr val="tx1"/>
                </a:solidFill>
                <a:latin typeface="Times New Roman" panose="02020603050405020304" pitchFamily="18" charset="0"/>
                <a:ea typeface="Tahoma" panose="020B0604030504040204" pitchFamily="34" charset="0"/>
                <a:cs typeface="Times New Roman" panose="02020603050405020304" pitchFamily="18" charset="0"/>
              </a:rPr>
              <a:t> </a:t>
            </a:r>
            <a:r>
              <a:rPr lang="en-US" altLang="vi-VN" kern="0" dirty="0" err="1" smtClean="0">
                <a:solidFill>
                  <a:schemeClr val="tx1"/>
                </a:solidFill>
                <a:latin typeface="Times New Roman" panose="02020603050405020304" pitchFamily="18" charset="0"/>
                <a:ea typeface="Tahoma" panose="020B0604030504040204" pitchFamily="34" charset="0"/>
                <a:cs typeface="Times New Roman" panose="02020603050405020304" pitchFamily="18" charset="0"/>
              </a:rPr>
              <a:t>của</a:t>
            </a:r>
            <a:r>
              <a:rPr lang="en-US" altLang="vi-VN" kern="0" dirty="0" smtClean="0">
                <a:solidFill>
                  <a:schemeClr val="tx1"/>
                </a:solidFill>
                <a:latin typeface="Times New Roman" panose="02020603050405020304" pitchFamily="18" charset="0"/>
                <a:ea typeface="Tahoma" panose="020B0604030504040204" pitchFamily="34" charset="0"/>
                <a:cs typeface="Times New Roman" panose="02020603050405020304" pitchFamily="18" charset="0"/>
              </a:rPr>
              <a:t> </a:t>
            </a:r>
            <a:r>
              <a:rPr lang="en-US" altLang="vi-VN" kern="0" dirty="0" err="1" smtClean="0">
                <a:solidFill>
                  <a:schemeClr val="tx1"/>
                </a:solidFill>
                <a:latin typeface="Times New Roman" panose="02020603050405020304" pitchFamily="18" charset="0"/>
                <a:ea typeface="Tahoma" panose="020B0604030504040204" pitchFamily="34" charset="0"/>
                <a:cs typeface="Times New Roman" panose="02020603050405020304" pitchFamily="18" charset="0"/>
              </a:rPr>
              <a:t>xã</a:t>
            </a:r>
            <a:r>
              <a:rPr lang="en-US" altLang="vi-VN" kern="0" dirty="0" smtClean="0">
                <a:solidFill>
                  <a:schemeClr val="tx1"/>
                </a:solidFill>
                <a:latin typeface="Times New Roman" panose="02020603050405020304" pitchFamily="18" charset="0"/>
                <a:ea typeface="Tahoma" panose="020B0604030504040204" pitchFamily="34" charset="0"/>
                <a:cs typeface="Times New Roman" panose="02020603050405020304" pitchFamily="18" charset="0"/>
              </a:rPr>
              <a:t> </a:t>
            </a:r>
            <a:r>
              <a:rPr lang="en-US" altLang="vi-VN" kern="0" dirty="0" err="1" smtClean="0">
                <a:solidFill>
                  <a:schemeClr val="tx1"/>
                </a:solidFill>
                <a:latin typeface="Times New Roman" panose="02020603050405020304" pitchFamily="18" charset="0"/>
                <a:ea typeface="Tahoma" panose="020B0604030504040204" pitchFamily="34" charset="0"/>
                <a:cs typeface="Times New Roman" panose="02020603050405020304" pitchFamily="18" charset="0"/>
              </a:rPr>
              <a:t>hội</a:t>
            </a:r>
            <a:r>
              <a:rPr lang="en-US" altLang="vi-VN" kern="0" dirty="0" smtClean="0">
                <a:solidFill>
                  <a:schemeClr val="tx1"/>
                </a:solidFill>
                <a:latin typeface="Times New Roman" panose="02020603050405020304" pitchFamily="18" charset="0"/>
                <a:ea typeface="Tahoma" panose="020B0604030504040204" pitchFamily="34" charset="0"/>
                <a:cs typeface="Times New Roman" panose="02020603050405020304" pitchFamily="18" charset="0"/>
              </a:rPr>
              <a:t>, </a:t>
            </a:r>
            <a:r>
              <a:rPr lang="en-US" altLang="vi-VN" kern="0" dirty="0" err="1" smtClean="0">
                <a:solidFill>
                  <a:schemeClr val="tx1"/>
                </a:solidFill>
                <a:latin typeface="Times New Roman" panose="02020603050405020304" pitchFamily="18" charset="0"/>
                <a:ea typeface="Tahoma" panose="020B0604030504040204" pitchFamily="34" charset="0"/>
                <a:cs typeface="Times New Roman" panose="02020603050405020304" pitchFamily="18" charset="0"/>
              </a:rPr>
              <a:t>đời</a:t>
            </a:r>
            <a:r>
              <a:rPr lang="en-US" altLang="vi-VN" kern="0" dirty="0" smtClean="0">
                <a:solidFill>
                  <a:schemeClr val="tx1"/>
                </a:solidFill>
                <a:latin typeface="Times New Roman" panose="02020603050405020304" pitchFamily="18" charset="0"/>
                <a:ea typeface="Tahoma" panose="020B0604030504040204" pitchFamily="34" charset="0"/>
                <a:cs typeface="Times New Roman" panose="02020603050405020304" pitchFamily="18" charset="0"/>
              </a:rPr>
              <a:t> </a:t>
            </a:r>
            <a:r>
              <a:rPr lang="en-US" altLang="vi-VN" kern="0" dirty="0" err="1" smtClean="0">
                <a:solidFill>
                  <a:schemeClr val="tx1"/>
                </a:solidFill>
                <a:latin typeface="Times New Roman" panose="02020603050405020304" pitchFamily="18" charset="0"/>
                <a:ea typeface="Tahoma" panose="020B0604030504040204" pitchFamily="34" charset="0"/>
                <a:cs typeface="Times New Roman" panose="02020603050405020304" pitchFamily="18" charset="0"/>
              </a:rPr>
              <a:t>sống</a:t>
            </a:r>
            <a:r>
              <a:rPr lang="en-US" altLang="vi-VN" kern="0" dirty="0" smtClean="0">
                <a:solidFill>
                  <a:schemeClr val="tx1"/>
                </a:solidFill>
                <a:latin typeface="Times New Roman" panose="02020603050405020304" pitchFamily="18" charset="0"/>
                <a:ea typeface="Tahoma" panose="020B0604030504040204" pitchFamily="34" charset="0"/>
                <a:cs typeface="Times New Roman" panose="02020603050405020304" pitchFamily="18" charset="0"/>
              </a:rPr>
              <a:t> </a:t>
            </a:r>
            <a:r>
              <a:rPr lang="en-US" altLang="vi-VN" kern="0" dirty="0" err="1" smtClean="0">
                <a:solidFill>
                  <a:schemeClr val="tx1"/>
                </a:solidFill>
                <a:latin typeface="Times New Roman" panose="02020603050405020304" pitchFamily="18" charset="0"/>
                <a:ea typeface="Tahoma" panose="020B0604030504040204" pitchFamily="34" charset="0"/>
                <a:cs typeface="Times New Roman" panose="02020603050405020304" pitchFamily="18" charset="0"/>
              </a:rPr>
              <a:t>văn</a:t>
            </a:r>
            <a:r>
              <a:rPr lang="en-US" altLang="vi-VN" kern="0" dirty="0" smtClean="0">
                <a:solidFill>
                  <a:schemeClr val="tx1"/>
                </a:solidFill>
                <a:latin typeface="Times New Roman" panose="02020603050405020304" pitchFamily="18" charset="0"/>
                <a:ea typeface="Tahoma" panose="020B0604030504040204" pitchFamily="34" charset="0"/>
                <a:cs typeface="Times New Roman" panose="02020603050405020304" pitchFamily="18" charset="0"/>
              </a:rPr>
              <a:t> </a:t>
            </a:r>
            <a:r>
              <a:rPr lang="en-US" altLang="vi-VN" kern="0" dirty="0" err="1" smtClean="0">
                <a:solidFill>
                  <a:schemeClr val="tx1"/>
                </a:solidFill>
                <a:latin typeface="Times New Roman" panose="02020603050405020304" pitchFamily="18" charset="0"/>
                <a:ea typeface="Tahoma" panose="020B0604030504040204" pitchFamily="34" charset="0"/>
                <a:cs typeface="Times New Roman" panose="02020603050405020304" pitchFamily="18" charset="0"/>
              </a:rPr>
              <a:t>hóa</a:t>
            </a:r>
            <a:r>
              <a:rPr lang="en-US" altLang="vi-VN" kern="0" dirty="0" smtClean="0">
                <a:solidFill>
                  <a:schemeClr val="tx1"/>
                </a:solidFill>
                <a:latin typeface="Times New Roman" panose="02020603050405020304" pitchFamily="18" charset="0"/>
                <a:ea typeface="Tahoma" panose="020B0604030504040204" pitchFamily="34" charset="0"/>
                <a:cs typeface="Times New Roman" panose="02020603050405020304" pitchFamily="18" charset="0"/>
              </a:rPr>
              <a:t> </a:t>
            </a:r>
            <a:r>
              <a:rPr lang="en-US" altLang="vi-VN" kern="0" dirty="0" err="1" smtClean="0">
                <a:solidFill>
                  <a:schemeClr val="tx1"/>
                </a:solidFill>
                <a:latin typeface="Times New Roman" panose="02020603050405020304" pitchFamily="18" charset="0"/>
                <a:ea typeface="Tahoma" panose="020B0604030504040204" pitchFamily="34" charset="0"/>
                <a:cs typeface="Times New Roman" panose="02020603050405020304" pitchFamily="18" charset="0"/>
              </a:rPr>
              <a:t>và</a:t>
            </a:r>
            <a:r>
              <a:rPr lang="en-US" altLang="vi-VN" kern="0" dirty="0" smtClean="0">
                <a:solidFill>
                  <a:schemeClr val="tx1"/>
                </a:solidFill>
                <a:latin typeface="Times New Roman" panose="02020603050405020304" pitchFamily="18" charset="0"/>
                <a:ea typeface="Tahoma" panose="020B0604030504040204" pitchFamily="34" charset="0"/>
                <a:cs typeface="Times New Roman" panose="02020603050405020304" pitchFamily="18" charset="0"/>
              </a:rPr>
              <a:t> </a:t>
            </a:r>
            <a:r>
              <a:rPr lang="en-US" altLang="vi-VN" kern="0" dirty="0" err="1" smtClean="0">
                <a:solidFill>
                  <a:schemeClr val="tx1"/>
                </a:solidFill>
                <a:latin typeface="Times New Roman" panose="02020603050405020304" pitchFamily="18" charset="0"/>
                <a:ea typeface="Tahoma" panose="020B0604030504040204" pitchFamily="34" charset="0"/>
                <a:cs typeface="Times New Roman" panose="02020603050405020304" pitchFamily="18" charset="0"/>
              </a:rPr>
              <a:t>cuộc</a:t>
            </a:r>
            <a:r>
              <a:rPr lang="en-US" altLang="vi-VN" kern="0" dirty="0" smtClean="0">
                <a:solidFill>
                  <a:schemeClr val="tx1"/>
                </a:solidFill>
                <a:latin typeface="Times New Roman" panose="02020603050405020304" pitchFamily="18" charset="0"/>
                <a:ea typeface="Tahoma" panose="020B0604030504040204" pitchFamily="34" charset="0"/>
                <a:cs typeface="Times New Roman" panose="02020603050405020304" pitchFamily="18" charset="0"/>
              </a:rPr>
              <a:t> </a:t>
            </a:r>
            <a:r>
              <a:rPr lang="en-US" altLang="vi-VN" kern="0" dirty="0" err="1" smtClean="0">
                <a:solidFill>
                  <a:schemeClr val="tx1"/>
                </a:solidFill>
                <a:latin typeface="Times New Roman" panose="02020603050405020304" pitchFamily="18" charset="0"/>
                <a:ea typeface="Tahoma" panose="020B0604030504040204" pitchFamily="34" charset="0"/>
                <a:cs typeface="Times New Roman" panose="02020603050405020304" pitchFamily="18" charset="0"/>
              </a:rPr>
              <a:t>đấu</a:t>
            </a:r>
            <a:r>
              <a:rPr lang="en-US" altLang="vi-VN" kern="0" dirty="0" smtClean="0">
                <a:solidFill>
                  <a:schemeClr val="tx1"/>
                </a:solidFill>
                <a:latin typeface="Times New Roman" panose="02020603050405020304" pitchFamily="18" charset="0"/>
                <a:ea typeface="Tahoma" panose="020B0604030504040204" pitchFamily="34" charset="0"/>
                <a:cs typeface="Times New Roman" panose="02020603050405020304" pitchFamily="18" charset="0"/>
              </a:rPr>
              <a:t> </a:t>
            </a:r>
            <a:r>
              <a:rPr lang="en-US" altLang="vi-VN" kern="0" dirty="0" err="1" smtClean="0">
                <a:solidFill>
                  <a:schemeClr val="tx1"/>
                </a:solidFill>
                <a:latin typeface="Times New Roman" panose="02020603050405020304" pitchFamily="18" charset="0"/>
                <a:ea typeface="Tahoma" panose="020B0604030504040204" pitchFamily="34" charset="0"/>
                <a:cs typeface="Times New Roman" panose="02020603050405020304" pitchFamily="18" charset="0"/>
              </a:rPr>
              <a:t>tranh</a:t>
            </a:r>
            <a:r>
              <a:rPr lang="en-US" altLang="vi-VN" kern="0" dirty="0" smtClean="0">
                <a:solidFill>
                  <a:schemeClr val="tx1"/>
                </a:solidFill>
                <a:latin typeface="Times New Roman" panose="02020603050405020304" pitchFamily="18" charset="0"/>
                <a:ea typeface="Tahoma" panose="020B0604030504040204" pitchFamily="34" charset="0"/>
                <a:cs typeface="Times New Roman" panose="02020603050405020304" pitchFamily="18" charset="0"/>
              </a:rPr>
              <a:t> </a:t>
            </a:r>
            <a:r>
              <a:rPr lang="en-US" altLang="vi-VN" kern="0" dirty="0" err="1" smtClean="0">
                <a:solidFill>
                  <a:schemeClr val="tx1"/>
                </a:solidFill>
                <a:latin typeface="Times New Roman" panose="02020603050405020304" pitchFamily="18" charset="0"/>
                <a:ea typeface="Tahoma" panose="020B0604030504040204" pitchFamily="34" charset="0"/>
                <a:cs typeface="Times New Roman" panose="02020603050405020304" pitchFamily="18" charset="0"/>
              </a:rPr>
              <a:t>của</a:t>
            </a:r>
            <a:r>
              <a:rPr lang="en-US" altLang="vi-VN" kern="0" dirty="0" smtClean="0">
                <a:solidFill>
                  <a:schemeClr val="tx1"/>
                </a:solidFill>
                <a:latin typeface="Times New Roman" panose="02020603050405020304" pitchFamily="18" charset="0"/>
                <a:ea typeface="Tahoma" panose="020B0604030504040204" pitchFamily="34" charset="0"/>
                <a:cs typeface="Times New Roman" panose="02020603050405020304" pitchFamily="18" charset="0"/>
              </a:rPr>
              <a:t> </a:t>
            </a:r>
            <a:r>
              <a:rPr lang="en-US" altLang="vi-VN" kern="0" dirty="0" err="1" smtClean="0">
                <a:solidFill>
                  <a:schemeClr val="tx1"/>
                </a:solidFill>
                <a:latin typeface="Times New Roman" panose="02020603050405020304" pitchFamily="18" charset="0"/>
                <a:ea typeface="Tahoma" panose="020B0604030504040204" pitchFamily="34" charset="0"/>
                <a:cs typeface="Times New Roman" panose="02020603050405020304" pitchFamily="18" charset="0"/>
              </a:rPr>
              <a:t>các</a:t>
            </a:r>
            <a:r>
              <a:rPr lang="en-US" altLang="vi-VN" kern="0" dirty="0" smtClean="0">
                <a:solidFill>
                  <a:schemeClr val="tx1"/>
                </a:solidFill>
                <a:latin typeface="Times New Roman" panose="02020603050405020304" pitchFamily="18" charset="0"/>
                <a:ea typeface="Tahoma" panose="020B0604030504040204" pitchFamily="34" charset="0"/>
                <a:cs typeface="Times New Roman" panose="02020603050405020304" pitchFamily="18" charset="0"/>
              </a:rPr>
              <a:t> </a:t>
            </a:r>
            <a:r>
              <a:rPr lang="en-US" altLang="vi-VN" kern="0" dirty="0" err="1" smtClean="0">
                <a:solidFill>
                  <a:schemeClr val="tx1"/>
                </a:solidFill>
                <a:latin typeface="Times New Roman" panose="02020603050405020304" pitchFamily="18" charset="0"/>
                <a:ea typeface="Tahoma" panose="020B0604030504040204" pitchFamily="34" charset="0"/>
                <a:cs typeface="Times New Roman" panose="02020603050405020304" pitchFamily="18" charset="0"/>
              </a:rPr>
              <a:t>dân</a:t>
            </a:r>
            <a:r>
              <a:rPr lang="en-US" altLang="vi-VN" kern="0" dirty="0" smtClean="0">
                <a:solidFill>
                  <a:schemeClr val="tx1"/>
                </a:solidFill>
                <a:latin typeface="Times New Roman" panose="02020603050405020304" pitchFamily="18" charset="0"/>
                <a:ea typeface="Tahoma" panose="020B0604030504040204" pitchFamily="34" charset="0"/>
                <a:cs typeface="Times New Roman" panose="02020603050405020304" pitchFamily="18" charset="0"/>
              </a:rPr>
              <a:t> </a:t>
            </a:r>
            <a:r>
              <a:rPr lang="en-US" altLang="vi-VN" kern="0" dirty="0" err="1" smtClean="0">
                <a:solidFill>
                  <a:schemeClr val="tx1"/>
                </a:solidFill>
                <a:latin typeface="Times New Roman" panose="02020603050405020304" pitchFamily="18" charset="0"/>
                <a:ea typeface="Tahoma" panose="020B0604030504040204" pitchFamily="34" charset="0"/>
                <a:cs typeface="Times New Roman" panose="02020603050405020304" pitchFamily="18" charset="0"/>
              </a:rPr>
              <a:t>tộc</a:t>
            </a:r>
            <a:r>
              <a:rPr lang="en-US" altLang="vi-VN" kern="0" dirty="0" smtClean="0">
                <a:solidFill>
                  <a:schemeClr val="tx1"/>
                </a:solidFill>
                <a:latin typeface="Times New Roman" panose="02020603050405020304" pitchFamily="18" charset="0"/>
                <a:ea typeface="Tahoma" panose="020B0604030504040204" pitchFamily="34" charset="0"/>
                <a:cs typeface="Times New Roman" panose="02020603050405020304" pitchFamily="18" charset="0"/>
              </a:rPr>
              <a:t>.</a:t>
            </a:r>
            <a:endParaRPr lang="en-US" altLang="vi-VN" kern="0" dirty="0">
              <a:solidFill>
                <a:schemeClr val="tx1"/>
              </a:solidFill>
              <a:latin typeface="Times New Roman" panose="02020603050405020304" pitchFamily="18" charset="0"/>
              <a:ea typeface="Tahoma" panose="020B0604030504040204" pitchFamily="34" charset="0"/>
              <a:cs typeface="Times New Roman" panose="02020603050405020304" pitchFamily="18" charset="0"/>
            </a:endParaRPr>
          </a:p>
        </p:txBody>
      </p:sp>
      <p:sp>
        <p:nvSpPr>
          <p:cNvPr id="12" name="Rectangle 3"/>
          <p:cNvSpPr txBox="1">
            <a:spLocks noChangeArrowheads="1"/>
          </p:cNvSpPr>
          <p:nvPr/>
        </p:nvSpPr>
        <p:spPr bwMode="auto">
          <a:xfrm>
            <a:off x="320774" y="917045"/>
            <a:ext cx="8809578" cy="7821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noAutofit/>
          </a:bodyPr>
          <a:lstStyle>
            <a:lvl1pPr marL="609600" indent="-609600" algn="just" rtl="0" eaLnBrk="0" fontAlgn="base" hangingPunct="0">
              <a:lnSpc>
                <a:spcPct val="120000"/>
              </a:lnSpc>
              <a:spcBef>
                <a:spcPct val="20000"/>
              </a:spcBef>
              <a:spcAft>
                <a:spcPct val="0"/>
              </a:spcAft>
              <a:buChar char="•"/>
              <a:defRPr sz="2400" b="1">
                <a:solidFill>
                  <a:srgbClr val="663300"/>
                </a:solidFill>
                <a:latin typeface="+mn-lt"/>
                <a:ea typeface="+mn-ea"/>
                <a:cs typeface="+mn-cs"/>
              </a:defRPr>
            </a:lvl1pPr>
            <a:lvl2pPr marL="990600" indent="-533400" algn="just" rtl="0" eaLnBrk="0" fontAlgn="base" hangingPunct="0">
              <a:lnSpc>
                <a:spcPct val="120000"/>
              </a:lnSpc>
              <a:spcBef>
                <a:spcPct val="20000"/>
              </a:spcBef>
              <a:spcAft>
                <a:spcPct val="0"/>
              </a:spcAft>
              <a:buChar char="–"/>
              <a:defRPr sz="2400" b="1">
                <a:solidFill>
                  <a:srgbClr val="006666"/>
                </a:solidFill>
                <a:latin typeface="+mn-lt"/>
              </a:defRPr>
            </a:lvl2pPr>
            <a:lvl3pPr marL="1371600" indent="-457200" algn="just" rtl="0" eaLnBrk="0" fontAlgn="base" hangingPunct="0">
              <a:lnSpc>
                <a:spcPct val="120000"/>
              </a:lnSpc>
              <a:spcBef>
                <a:spcPct val="20000"/>
              </a:spcBef>
              <a:spcAft>
                <a:spcPct val="0"/>
              </a:spcAft>
              <a:buChar char="•"/>
              <a:defRPr sz="2400" b="1">
                <a:solidFill>
                  <a:schemeClr val="folHlink"/>
                </a:solidFill>
                <a:latin typeface="+mn-lt"/>
              </a:defRPr>
            </a:lvl3pPr>
            <a:lvl4pPr marL="1752600" indent="-381000" algn="just" rtl="0" eaLnBrk="0" fontAlgn="base" hangingPunct="0">
              <a:lnSpc>
                <a:spcPct val="120000"/>
              </a:lnSpc>
              <a:spcBef>
                <a:spcPct val="20000"/>
              </a:spcBef>
              <a:spcAft>
                <a:spcPct val="0"/>
              </a:spcAft>
              <a:buChar char="–"/>
              <a:defRPr sz="2400" b="1">
                <a:solidFill>
                  <a:schemeClr val="folHlink"/>
                </a:solidFill>
                <a:latin typeface="+mn-lt"/>
              </a:defRPr>
            </a:lvl4pPr>
            <a:lvl5pPr marL="2209800" indent="-381000" algn="just" rtl="0" eaLnBrk="0" fontAlgn="base" hangingPunct="0">
              <a:lnSpc>
                <a:spcPct val="120000"/>
              </a:lnSpc>
              <a:spcBef>
                <a:spcPct val="20000"/>
              </a:spcBef>
              <a:spcAft>
                <a:spcPct val="0"/>
              </a:spcAft>
              <a:buChar char="»"/>
              <a:defRPr sz="2400" b="1">
                <a:solidFill>
                  <a:schemeClr val="folHlink"/>
                </a:solidFill>
                <a:latin typeface="+mn-lt"/>
              </a:defRPr>
            </a:lvl5pPr>
            <a:lvl6pPr marL="2667000" indent="-381000" algn="just" rtl="0" fontAlgn="base">
              <a:lnSpc>
                <a:spcPct val="120000"/>
              </a:lnSpc>
              <a:spcBef>
                <a:spcPct val="20000"/>
              </a:spcBef>
              <a:spcAft>
                <a:spcPct val="0"/>
              </a:spcAft>
              <a:defRPr sz="2400" b="1">
                <a:solidFill>
                  <a:schemeClr val="folHlink"/>
                </a:solidFill>
                <a:latin typeface="+mn-lt"/>
              </a:defRPr>
            </a:lvl6pPr>
            <a:lvl7pPr marL="3124200" indent="-381000" algn="just" rtl="0" fontAlgn="base">
              <a:lnSpc>
                <a:spcPct val="120000"/>
              </a:lnSpc>
              <a:spcBef>
                <a:spcPct val="20000"/>
              </a:spcBef>
              <a:spcAft>
                <a:spcPct val="0"/>
              </a:spcAft>
              <a:defRPr sz="2400" b="1">
                <a:solidFill>
                  <a:schemeClr val="folHlink"/>
                </a:solidFill>
                <a:latin typeface="+mn-lt"/>
              </a:defRPr>
            </a:lvl7pPr>
            <a:lvl8pPr marL="3581400" indent="-381000" algn="just" rtl="0" fontAlgn="base">
              <a:lnSpc>
                <a:spcPct val="120000"/>
              </a:lnSpc>
              <a:spcBef>
                <a:spcPct val="20000"/>
              </a:spcBef>
              <a:spcAft>
                <a:spcPct val="0"/>
              </a:spcAft>
              <a:defRPr sz="2400" b="1">
                <a:solidFill>
                  <a:schemeClr val="folHlink"/>
                </a:solidFill>
                <a:latin typeface="+mn-lt"/>
              </a:defRPr>
            </a:lvl8pPr>
            <a:lvl9pPr marL="4038600" indent="-381000" algn="just" rtl="0" fontAlgn="base">
              <a:lnSpc>
                <a:spcPct val="120000"/>
              </a:lnSpc>
              <a:spcBef>
                <a:spcPct val="20000"/>
              </a:spcBef>
              <a:spcAft>
                <a:spcPct val="0"/>
              </a:spcAft>
              <a:defRPr sz="2400" b="1">
                <a:solidFill>
                  <a:schemeClr val="folHlink"/>
                </a:solidFill>
                <a:latin typeface="+mn-lt"/>
              </a:defRPr>
            </a:lvl9pPr>
          </a:lstStyle>
          <a:p>
            <a:pPr marL="31750" indent="371475" eaLnBrk="1" hangingPunct="1">
              <a:buFontTx/>
              <a:buNone/>
            </a:pPr>
            <a:r>
              <a:rPr lang="en-US" altLang="vi-VN" sz="2800" kern="0" dirty="0" smtClean="0">
                <a:solidFill>
                  <a:srgbClr val="FF0000"/>
                </a:solidFill>
                <a:latin typeface="Times New Roman" panose="02020603050405020304" pitchFamily="18" charset="0"/>
                <a:cs typeface="Times New Roman" panose="02020603050405020304" pitchFamily="18" charset="0"/>
              </a:rPr>
              <a:t>─ </a:t>
            </a:r>
            <a:r>
              <a:rPr lang="en-US" altLang="vi-VN" sz="2800" kern="0" dirty="0" err="1" smtClean="0">
                <a:solidFill>
                  <a:srgbClr val="FF0000"/>
                </a:solidFill>
                <a:latin typeface="Times New Roman" panose="02020603050405020304" pitchFamily="18" charset="0"/>
                <a:cs typeface="Times New Roman" panose="02020603050405020304" pitchFamily="18" charset="0"/>
              </a:rPr>
              <a:t>Khả</a:t>
            </a:r>
            <a:r>
              <a:rPr lang="en-US" altLang="vi-VN" sz="2800" kern="0" dirty="0" smtClean="0">
                <a:solidFill>
                  <a:srgbClr val="FF0000"/>
                </a:solidFill>
                <a:latin typeface="Times New Roman" panose="02020603050405020304" pitchFamily="18" charset="0"/>
                <a:cs typeface="Times New Roman" panose="02020603050405020304" pitchFamily="18" charset="0"/>
              </a:rPr>
              <a:t> </a:t>
            </a:r>
            <a:r>
              <a:rPr lang="en-US" altLang="vi-VN" sz="2800" kern="0" dirty="0" err="1" smtClean="0">
                <a:solidFill>
                  <a:srgbClr val="FF0000"/>
                </a:solidFill>
                <a:latin typeface="Times New Roman" panose="02020603050405020304" pitchFamily="18" charset="0"/>
                <a:cs typeface="Times New Roman" panose="02020603050405020304" pitchFamily="18" charset="0"/>
              </a:rPr>
              <a:t>năng</a:t>
            </a:r>
            <a:r>
              <a:rPr lang="en-US" altLang="vi-VN" sz="2800" kern="0" dirty="0" smtClean="0">
                <a:solidFill>
                  <a:srgbClr val="FF0000"/>
                </a:solidFill>
                <a:latin typeface="Times New Roman" panose="02020603050405020304" pitchFamily="18" charset="0"/>
                <a:cs typeface="Times New Roman" panose="02020603050405020304" pitchFamily="18" charset="0"/>
              </a:rPr>
              <a:t> </a:t>
            </a:r>
            <a:r>
              <a:rPr lang="en-US" altLang="vi-VN" sz="2800" kern="0" dirty="0" err="1" smtClean="0">
                <a:solidFill>
                  <a:srgbClr val="FF0000"/>
                </a:solidFill>
                <a:latin typeface="Times New Roman" panose="02020603050405020304" pitchFamily="18" charset="0"/>
                <a:cs typeface="Times New Roman" panose="02020603050405020304" pitchFamily="18" charset="0"/>
              </a:rPr>
              <a:t>tư</a:t>
            </a:r>
            <a:r>
              <a:rPr lang="en-US" altLang="vi-VN" sz="2800" kern="0" dirty="0" smtClean="0">
                <a:solidFill>
                  <a:srgbClr val="FF0000"/>
                </a:solidFill>
                <a:latin typeface="Times New Roman" panose="02020603050405020304" pitchFamily="18" charset="0"/>
                <a:cs typeface="Times New Roman" panose="02020603050405020304" pitchFamily="18" charset="0"/>
              </a:rPr>
              <a:t> </a:t>
            </a:r>
            <a:r>
              <a:rPr lang="en-US" altLang="vi-VN" sz="2800" kern="0" dirty="0" err="1" smtClean="0">
                <a:solidFill>
                  <a:srgbClr val="FF0000"/>
                </a:solidFill>
                <a:latin typeface="Times New Roman" panose="02020603050405020304" pitchFamily="18" charset="0"/>
                <a:cs typeface="Times New Roman" panose="02020603050405020304" pitchFamily="18" charset="0"/>
              </a:rPr>
              <a:t>duy</a:t>
            </a:r>
            <a:r>
              <a:rPr lang="en-US" altLang="vi-VN" sz="2800" kern="0" dirty="0" smtClean="0">
                <a:solidFill>
                  <a:srgbClr val="FF0000"/>
                </a:solidFill>
                <a:latin typeface="Times New Roman" panose="02020603050405020304" pitchFamily="18" charset="0"/>
                <a:cs typeface="Times New Roman" panose="02020603050405020304" pitchFamily="18" charset="0"/>
              </a:rPr>
              <a:t> </a:t>
            </a:r>
            <a:r>
              <a:rPr lang="en-US" altLang="vi-VN" sz="2800" kern="0" dirty="0" err="1" smtClean="0">
                <a:solidFill>
                  <a:srgbClr val="FF0000"/>
                </a:solidFill>
                <a:latin typeface="Times New Roman" panose="02020603050405020304" pitchFamily="18" charset="0"/>
                <a:cs typeface="Times New Roman" panose="02020603050405020304" pitchFamily="18" charset="0"/>
              </a:rPr>
              <a:t>và</a:t>
            </a:r>
            <a:r>
              <a:rPr lang="en-US" altLang="vi-VN" sz="2800" kern="0" dirty="0" smtClean="0">
                <a:solidFill>
                  <a:srgbClr val="FF0000"/>
                </a:solidFill>
                <a:latin typeface="Times New Roman" panose="02020603050405020304" pitchFamily="18" charset="0"/>
                <a:cs typeface="Times New Roman" panose="02020603050405020304" pitchFamily="18" charset="0"/>
              </a:rPr>
              <a:t> </a:t>
            </a:r>
            <a:r>
              <a:rPr lang="en-US" altLang="vi-VN" sz="2800" kern="0" dirty="0" err="1" smtClean="0">
                <a:solidFill>
                  <a:srgbClr val="FF0000"/>
                </a:solidFill>
                <a:latin typeface="Times New Roman" panose="02020603050405020304" pitchFamily="18" charset="0"/>
                <a:cs typeface="Times New Roman" panose="02020603050405020304" pitchFamily="18" charset="0"/>
              </a:rPr>
              <a:t>trí</a:t>
            </a:r>
            <a:r>
              <a:rPr lang="en-US" altLang="vi-VN" sz="2800" kern="0" dirty="0" smtClean="0">
                <a:solidFill>
                  <a:srgbClr val="FF0000"/>
                </a:solidFill>
                <a:latin typeface="Times New Roman" panose="02020603050405020304" pitchFamily="18" charset="0"/>
                <a:cs typeface="Times New Roman" panose="02020603050405020304" pitchFamily="18" charset="0"/>
              </a:rPr>
              <a:t> </a:t>
            </a:r>
            <a:r>
              <a:rPr lang="en-US" altLang="vi-VN" sz="2800" kern="0" dirty="0" err="1" smtClean="0">
                <a:solidFill>
                  <a:srgbClr val="FF0000"/>
                </a:solidFill>
                <a:latin typeface="Times New Roman" panose="02020603050405020304" pitchFamily="18" charset="0"/>
                <a:cs typeface="Times New Roman" panose="02020603050405020304" pitchFamily="18" charset="0"/>
              </a:rPr>
              <a:t>tuệ</a:t>
            </a:r>
            <a:r>
              <a:rPr lang="en-US" altLang="vi-VN" sz="2800" kern="0" dirty="0" smtClean="0">
                <a:solidFill>
                  <a:srgbClr val="FF0000"/>
                </a:solidFill>
                <a:latin typeface="Times New Roman" panose="02020603050405020304" pitchFamily="18" charset="0"/>
                <a:cs typeface="Times New Roman" panose="02020603050405020304" pitchFamily="18" charset="0"/>
              </a:rPr>
              <a:t> </a:t>
            </a:r>
            <a:r>
              <a:rPr lang="en-US" altLang="vi-VN" sz="2800" kern="0" dirty="0" err="1" smtClean="0">
                <a:solidFill>
                  <a:srgbClr val="FF0000"/>
                </a:solidFill>
                <a:latin typeface="Times New Roman" panose="02020603050405020304" pitchFamily="18" charset="0"/>
                <a:cs typeface="Times New Roman" panose="02020603050405020304" pitchFamily="18" charset="0"/>
              </a:rPr>
              <a:t>Hồ</a:t>
            </a:r>
            <a:r>
              <a:rPr lang="en-US" altLang="vi-VN" sz="2800" kern="0" dirty="0" smtClean="0">
                <a:solidFill>
                  <a:srgbClr val="FF0000"/>
                </a:solidFill>
                <a:latin typeface="Times New Roman" panose="02020603050405020304" pitchFamily="18" charset="0"/>
                <a:cs typeface="Times New Roman" panose="02020603050405020304" pitchFamily="18" charset="0"/>
              </a:rPr>
              <a:t> </a:t>
            </a:r>
            <a:r>
              <a:rPr lang="en-US" altLang="vi-VN" sz="2800" kern="0" dirty="0" err="1" smtClean="0">
                <a:solidFill>
                  <a:srgbClr val="FF0000"/>
                </a:solidFill>
                <a:latin typeface="Times New Roman" panose="02020603050405020304" pitchFamily="18" charset="0"/>
                <a:cs typeface="Times New Roman" panose="02020603050405020304" pitchFamily="18" charset="0"/>
              </a:rPr>
              <a:t>Chí</a:t>
            </a:r>
            <a:r>
              <a:rPr lang="en-US" altLang="vi-VN" sz="2800" kern="0" dirty="0" smtClean="0">
                <a:solidFill>
                  <a:srgbClr val="FF0000"/>
                </a:solidFill>
                <a:latin typeface="Times New Roman" panose="02020603050405020304" pitchFamily="18" charset="0"/>
                <a:cs typeface="Times New Roman" panose="02020603050405020304" pitchFamily="18" charset="0"/>
              </a:rPr>
              <a:t> Minh:</a:t>
            </a:r>
          </a:p>
          <a:p>
            <a:pPr marL="31750" indent="-31750" eaLnBrk="1" hangingPunct="1">
              <a:buFontTx/>
              <a:buNone/>
            </a:pPr>
            <a:r>
              <a:rPr lang="en-US" altLang="vi-VN" sz="2800" kern="0" dirty="0" smtClean="0">
                <a:solidFill>
                  <a:srgbClr val="0000CC"/>
                </a:solidFill>
                <a:latin typeface="Times New Roman" panose="02020603050405020304" pitchFamily="18" charset="0"/>
                <a:cs typeface="Times New Roman" panose="02020603050405020304" pitchFamily="18" charset="0"/>
              </a:rPr>
              <a:t>		</a:t>
            </a:r>
          </a:p>
        </p:txBody>
      </p:sp>
    </p:spTree>
    <p:extLst>
      <p:ext uri="{BB962C8B-B14F-4D97-AF65-F5344CB8AC3E}">
        <p14:creationId xmlns:p14="http://schemas.microsoft.com/office/powerpoint/2010/main" val="13007389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0178">
                                            <p:txEl>
                                              <p:pRg st="0" end="0"/>
                                            </p:txEl>
                                          </p:spTgt>
                                        </p:tgtEl>
                                        <p:attrNameLst>
                                          <p:attrName>style.visibility</p:attrName>
                                        </p:attrNameLst>
                                      </p:cBhvr>
                                      <p:to>
                                        <p:strVal val="visible"/>
                                      </p:to>
                                    </p:set>
                                    <p:anim calcmode="lin" valueType="num">
                                      <p:cBhvr additive="base">
                                        <p:cTn id="7" dur="500" fill="hold"/>
                                        <p:tgtEl>
                                          <p:spTgt spid="50178">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50178">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ppt_x"/>
                                          </p:val>
                                        </p:tav>
                                        <p:tav tm="100000">
                                          <p:val>
                                            <p:strVal val="#ppt_x"/>
                                          </p:val>
                                        </p:tav>
                                      </p:tavLst>
                                    </p:anim>
                                    <p:anim calcmode="lin" valueType="num">
                                      <p:cBhvr additive="base">
                                        <p:cTn id="14"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500" fill="hold"/>
                                        <p:tgtEl>
                                          <p:spTgt spid="8"/>
                                        </p:tgtEl>
                                        <p:attrNameLst>
                                          <p:attrName>ppt_x</p:attrName>
                                        </p:attrNameLst>
                                      </p:cBhvr>
                                      <p:tavLst>
                                        <p:tav tm="0">
                                          <p:val>
                                            <p:strVal val="#ppt_x"/>
                                          </p:val>
                                        </p:tav>
                                        <p:tav tm="100000">
                                          <p:val>
                                            <p:strVal val="#ppt_x"/>
                                          </p:val>
                                        </p:tav>
                                      </p:tavLst>
                                    </p:anim>
                                    <p:anim calcmode="lin" valueType="num">
                                      <p:cBhvr additive="base">
                                        <p:cTn id="20"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500" fill="hold"/>
                                        <p:tgtEl>
                                          <p:spTgt spid="11"/>
                                        </p:tgtEl>
                                        <p:attrNameLst>
                                          <p:attrName>ppt_x</p:attrName>
                                        </p:attrNameLst>
                                      </p:cBhvr>
                                      <p:tavLst>
                                        <p:tav tm="0">
                                          <p:val>
                                            <p:strVal val="#ppt_x"/>
                                          </p:val>
                                        </p:tav>
                                        <p:tav tm="100000">
                                          <p:val>
                                            <p:strVal val="#ppt_x"/>
                                          </p:val>
                                        </p:tav>
                                      </p:tavLst>
                                    </p:anim>
                                    <p:anim calcmode="lin" valueType="num">
                                      <p:cBhvr additive="base">
                                        <p:cTn id="26"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7"/>
                                        </p:tgtEl>
                                        <p:attrNameLst>
                                          <p:attrName>style.visibility</p:attrName>
                                        </p:attrNameLst>
                                      </p:cBhvr>
                                      <p:to>
                                        <p:strVal val="visible"/>
                                      </p:to>
                                    </p:set>
                                    <p:anim calcmode="lin" valueType="num">
                                      <p:cBhvr additive="base">
                                        <p:cTn id="31" dur="500" fill="hold"/>
                                        <p:tgtEl>
                                          <p:spTgt spid="7"/>
                                        </p:tgtEl>
                                        <p:attrNameLst>
                                          <p:attrName>ppt_x</p:attrName>
                                        </p:attrNameLst>
                                      </p:cBhvr>
                                      <p:tavLst>
                                        <p:tav tm="0">
                                          <p:val>
                                            <p:strVal val="#ppt_x"/>
                                          </p:val>
                                        </p:tav>
                                        <p:tav tm="100000">
                                          <p:val>
                                            <p:strVal val="#ppt_x"/>
                                          </p:val>
                                        </p:tav>
                                      </p:tavLst>
                                    </p:anim>
                                    <p:anim calcmode="lin" valueType="num">
                                      <p:cBhvr additive="base">
                                        <p:cTn id="32"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500" fill="hold"/>
                                        <p:tgtEl>
                                          <p:spTgt spid="10"/>
                                        </p:tgtEl>
                                        <p:attrNameLst>
                                          <p:attrName>ppt_x</p:attrName>
                                        </p:attrNameLst>
                                      </p:cBhvr>
                                      <p:tavLst>
                                        <p:tav tm="0">
                                          <p:val>
                                            <p:strVal val="#ppt_x"/>
                                          </p:val>
                                        </p:tav>
                                        <p:tav tm="100000">
                                          <p:val>
                                            <p:strVal val="#ppt_x"/>
                                          </p:val>
                                        </p:tav>
                                      </p:tavLst>
                                    </p:anim>
                                    <p:anim calcmode="lin" valueType="num">
                                      <p:cBhvr additive="base">
                                        <p:cTn id="3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0178" grpId="0" build="p"/>
      <p:bldP spid="2" grpId="0" animBg="1"/>
      <p:bldP spid="7" grpId="0" animBg="1"/>
      <p:bldP spid="8" grpId="0"/>
      <p:bldP spid="10" grpId="0"/>
      <p:bldP spid="11" grpId="0"/>
    </p:bldLst>
  </p:timing>
</p:sld>
</file>

<file path=ppt/slides/slide2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grpSp>
        <p:nvGrpSpPr>
          <p:cNvPr id="51202" name="Group 2"/>
          <p:cNvGrpSpPr>
            <a:grpSpLocks/>
          </p:cNvGrpSpPr>
          <p:nvPr/>
        </p:nvGrpSpPr>
        <p:grpSpPr bwMode="auto">
          <a:xfrm>
            <a:off x="508000" y="246743"/>
            <a:ext cx="11117943" cy="6270171"/>
            <a:chOff x="-26" y="644"/>
            <a:chExt cx="5786" cy="3679"/>
          </a:xfrm>
        </p:grpSpPr>
        <p:sp>
          <p:nvSpPr>
            <p:cNvPr id="51203" name="Line 3"/>
            <p:cNvSpPr>
              <a:spLocks noChangeShapeType="1"/>
            </p:cNvSpPr>
            <p:nvPr/>
          </p:nvSpPr>
          <p:spPr bwMode="auto">
            <a:xfrm>
              <a:off x="3504" y="2400"/>
              <a:ext cx="0" cy="542"/>
            </a:xfrm>
            <a:prstGeom prst="line">
              <a:avLst/>
            </a:prstGeom>
            <a:noFill/>
            <a:ln w="38100">
              <a:solidFill>
                <a:schemeClr val="tx1"/>
              </a:solidFill>
              <a:round/>
              <a:headEnd/>
              <a:tailEnd type="stealth" w="med" len="lg"/>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sz="2800" b="1" i="1">
                <a:solidFill>
                  <a:srgbClr val="FFFFFF"/>
                </a:solidFill>
                <a:latin typeface="Times New Roman" panose="02020603050405020304" pitchFamily="18" charset="0"/>
              </a:endParaRPr>
            </a:p>
          </p:txBody>
        </p:sp>
        <p:sp>
          <p:nvSpPr>
            <p:cNvPr id="51204" name="Oval 4"/>
            <p:cNvSpPr>
              <a:spLocks noChangeArrowheads="1"/>
            </p:cNvSpPr>
            <p:nvPr/>
          </p:nvSpPr>
          <p:spPr bwMode="auto">
            <a:xfrm>
              <a:off x="1968" y="644"/>
              <a:ext cx="1680" cy="1488"/>
            </a:xfrm>
            <a:prstGeom prst="ellipse">
              <a:avLst/>
            </a:prstGeom>
            <a:solidFill>
              <a:srgbClr val="FFFFFF"/>
            </a:solidFill>
            <a:ln w="9525">
              <a:round/>
              <a:headEnd/>
              <a:tailEnd/>
            </a:ln>
            <a:scene3d>
              <a:camera prst="legacyPerspectiveBottom"/>
              <a:lightRig rig="legacyFlat3" dir="t"/>
            </a:scene3d>
            <a:sp3d extrusionH="887400" prstMaterial="legacyMatte">
              <a:bevelT w="13500" h="13500" prst="angle"/>
              <a:bevelB w="13500" h="13500" prst="angle"/>
              <a:extrusionClr>
                <a:srgbClr val="FFFFFF"/>
              </a:extrusionClr>
              <a:contourClr>
                <a:srgbClr val="FFFFFF"/>
              </a:contourClr>
            </a:sp3d>
          </p:spPr>
          <p:txBody>
            <a:bodyPr lIns="0" tIns="0" rIns="0" bIns="0">
              <a:flatTx/>
            </a:bodyPr>
            <a:lstStyle>
              <a:lvl1pPr>
                <a:spcBef>
                  <a:spcPct val="20000"/>
                </a:spcBef>
                <a:buClr>
                  <a:schemeClr val="tx2"/>
                </a:buClr>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2"/>
                </a:buClr>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2"/>
                </a:buClr>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cs typeface="Arial" panose="020B0604020202020204" pitchFamily="34" charset="0"/>
                </a:defRPr>
              </a:lvl9pPr>
            </a:lstStyle>
            <a:p>
              <a:pPr algn="ctr" fontAlgn="base">
                <a:spcBef>
                  <a:spcPct val="0"/>
                </a:spcBef>
                <a:spcAft>
                  <a:spcPct val="0"/>
                </a:spcAft>
                <a:buClrTx/>
                <a:buFontTx/>
                <a:buNone/>
              </a:pPr>
              <a:r>
                <a:rPr lang="en-US" altLang="vi-VN" sz="2800" b="1" i="1">
                  <a:solidFill>
                    <a:srgbClr val="0000CC"/>
                  </a:solidFill>
                  <a:latin typeface="Times New Roman" panose="02020603050405020304" pitchFamily="18" charset="0"/>
                  <a:cs typeface="Times New Roman" panose="02020603050405020304" pitchFamily="18" charset="0"/>
                </a:rPr>
                <a:t>- Phẩm chất đạo đức và năng lực hoạt động thực tiễn</a:t>
              </a:r>
            </a:p>
            <a:p>
              <a:pPr algn="ctr" fontAlgn="base">
                <a:spcBef>
                  <a:spcPct val="0"/>
                </a:spcBef>
                <a:spcAft>
                  <a:spcPct val="0"/>
                </a:spcAft>
                <a:buClrTx/>
                <a:buFontTx/>
                <a:buNone/>
              </a:pPr>
              <a:endParaRPr lang="en-US" altLang="vi-VN" sz="2800" b="1">
                <a:solidFill>
                  <a:srgbClr val="0000CC"/>
                </a:solidFill>
                <a:latin typeface="Times New Roman" panose="02020603050405020304" pitchFamily="18" charset="0"/>
              </a:endParaRPr>
            </a:p>
          </p:txBody>
        </p:sp>
        <p:sp>
          <p:nvSpPr>
            <p:cNvPr id="51205" name="Text Box 5"/>
            <p:cNvSpPr txBox="1">
              <a:spLocks noChangeArrowheads="1"/>
            </p:cNvSpPr>
            <p:nvPr/>
          </p:nvSpPr>
          <p:spPr bwMode="auto">
            <a:xfrm>
              <a:off x="1632" y="2928"/>
              <a:ext cx="864" cy="864"/>
            </a:xfrm>
            <a:prstGeom prst="rect">
              <a:avLst/>
            </a:prstGeom>
            <a:solidFill>
              <a:srgbClr val="FFFFFF"/>
            </a:solidFill>
            <a:ln w="9525">
              <a:miter lim="800000"/>
              <a:headEnd/>
              <a:tailEnd/>
            </a:ln>
            <a:scene3d>
              <a:camera prst="legacyPerspectiveBottom"/>
              <a:lightRig rig="legacyFlat3" dir="t"/>
            </a:scene3d>
            <a:sp3d extrusionH="887400" prstMaterial="legacyMatte">
              <a:bevelT w="13500" h="13500" prst="angle"/>
              <a:bevelB w="13500" h="13500" prst="angle"/>
              <a:extrusionClr>
                <a:srgbClr val="FFFFFF"/>
              </a:extrusionClr>
              <a:contourClr>
                <a:srgbClr val="FFFFFF"/>
              </a:contourClr>
            </a:sp3d>
          </p:spPr>
          <p:txBody>
            <a:bodyPr lIns="72000" tIns="72000" rIns="72000" bIns="72000">
              <a:flatTx/>
            </a:bodyPr>
            <a:lstStyle>
              <a:lvl1pPr>
                <a:spcBef>
                  <a:spcPct val="20000"/>
                </a:spcBef>
                <a:buClr>
                  <a:schemeClr val="tx2"/>
                </a:buClr>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2"/>
                </a:buClr>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2"/>
                </a:buClr>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cs typeface="Arial" panose="020B0604020202020204" pitchFamily="34" charset="0"/>
                </a:defRPr>
              </a:lvl9pPr>
            </a:lstStyle>
            <a:p>
              <a:pPr algn="ctr" fontAlgn="base">
                <a:spcBef>
                  <a:spcPct val="0"/>
                </a:spcBef>
                <a:spcAft>
                  <a:spcPct val="0"/>
                </a:spcAft>
                <a:buClrTx/>
                <a:buFontTx/>
                <a:buNone/>
              </a:pPr>
              <a:r>
                <a:rPr lang="en-US" altLang="vi-VN" sz="2000" b="1" dirty="0" err="1">
                  <a:solidFill>
                    <a:srgbClr val="FF0000"/>
                  </a:solidFill>
                </a:rPr>
                <a:t>Sống</a:t>
              </a:r>
              <a:r>
                <a:rPr lang="en-US" altLang="vi-VN" sz="2000" b="1" dirty="0">
                  <a:solidFill>
                    <a:srgbClr val="FF0000"/>
                  </a:solidFill>
                </a:rPr>
                <a:t> </a:t>
              </a:r>
              <a:r>
                <a:rPr lang="en-US" altLang="vi-VN" sz="2000" b="1" dirty="0" err="1">
                  <a:solidFill>
                    <a:srgbClr val="FF0000"/>
                  </a:solidFill>
                </a:rPr>
                <a:t>có</a:t>
              </a:r>
              <a:r>
                <a:rPr lang="en-US" altLang="vi-VN" sz="2000" b="1" dirty="0">
                  <a:solidFill>
                    <a:srgbClr val="FF0000"/>
                  </a:solidFill>
                </a:rPr>
                <a:t> </a:t>
              </a:r>
              <a:r>
                <a:rPr lang="en-US" altLang="vi-VN" sz="2000" b="1" dirty="0" err="1">
                  <a:solidFill>
                    <a:srgbClr val="FF0000"/>
                  </a:solidFill>
                </a:rPr>
                <a:t>hoài</a:t>
              </a:r>
              <a:r>
                <a:rPr lang="en-US" altLang="vi-VN" sz="2000" b="1" dirty="0">
                  <a:solidFill>
                    <a:srgbClr val="FF0000"/>
                  </a:solidFill>
                </a:rPr>
                <a:t> </a:t>
              </a:r>
              <a:r>
                <a:rPr lang="en-US" altLang="vi-VN" sz="2000" b="1" dirty="0" err="1">
                  <a:solidFill>
                    <a:srgbClr val="FF0000"/>
                  </a:solidFill>
                </a:rPr>
                <a:t>bão</a:t>
              </a:r>
              <a:r>
                <a:rPr lang="en-US" altLang="vi-VN" sz="2000" b="1" dirty="0">
                  <a:solidFill>
                    <a:srgbClr val="FF0000"/>
                  </a:solidFill>
                </a:rPr>
                <a:t>, </a:t>
              </a:r>
              <a:r>
                <a:rPr lang="en-US" altLang="vi-VN" sz="2000" b="1" dirty="0" err="1">
                  <a:solidFill>
                    <a:srgbClr val="FF0000"/>
                  </a:solidFill>
                </a:rPr>
                <a:t>có</a:t>
              </a:r>
              <a:r>
                <a:rPr lang="en-US" altLang="vi-VN" sz="2000" b="1" dirty="0">
                  <a:solidFill>
                    <a:srgbClr val="FF0000"/>
                  </a:solidFill>
                </a:rPr>
                <a:t> </a:t>
              </a:r>
              <a:r>
                <a:rPr lang="en-US" altLang="vi-VN" sz="2000" b="1" dirty="0" err="1">
                  <a:solidFill>
                    <a:srgbClr val="FF0000"/>
                  </a:solidFill>
                </a:rPr>
                <a:t>lý</a:t>
              </a:r>
              <a:r>
                <a:rPr lang="en-US" altLang="vi-VN" sz="2000" b="1" dirty="0">
                  <a:solidFill>
                    <a:srgbClr val="FF0000"/>
                  </a:solidFill>
                </a:rPr>
                <a:t> </a:t>
              </a:r>
              <a:r>
                <a:rPr lang="en-US" altLang="vi-VN" sz="2000" b="1" dirty="0" err="1">
                  <a:solidFill>
                    <a:srgbClr val="FF0000"/>
                  </a:solidFill>
                </a:rPr>
                <a:t>tưởng</a:t>
              </a:r>
              <a:endParaRPr lang="en-US" altLang="vi-VN" sz="2000" b="1" dirty="0">
                <a:solidFill>
                  <a:srgbClr val="FF0000"/>
                </a:solidFill>
              </a:endParaRPr>
            </a:p>
          </p:txBody>
        </p:sp>
        <p:sp>
          <p:nvSpPr>
            <p:cNvPr id="51206" name="Text Box 6"/>
            <p:cNvSpPr txBox="1">
              <a:spLocks noChangeArrowheads="1"/>
            </p:cNvSpPr>
            <p:nvPr/>
          </p:nvSpPr>
          <p:spPr bwMode="auto">
            <a:xfrm>
              <a:off x="4512" y="2928"/>
              <a:ext cx="900" cy="912"/>
            </a:xfrm>
            <a:prstGeom prst="rect">
              <a:avLst/>
            </a:prstGeom>
            <a:solidFill>
              <a:srgbClr val="FFFFFF"/>
            </a:solidFill>
            <a:ln w="9525">
              <a:miter lim="800000"/>
              <a:headEnd/>
              <a:tailEnd/>
            </a:ln>
            <a:scene3d>
              <a:camera prst="legacyPerspectiveBottom"/>
              <a:lightRig rig="legacyFlat3" dir="t"/>
            </a:scene3d>
            <a:sp3d extrusionH="887400" prstMaterial="legacyMatte">
              <a:bevelT w="13500" h="13500" prst="angle"/>
              <a:bevelB w="13500" h="13500" prst="angle"/>
              <a:extrusionClr>
                <a:srgbClr val="FFFFFF"/>
              </a:extrusionClr>
              <a:contourClr>
                <a:srgbClr val="FFFFFF"/>
              </a:contourClr>
            </a:sp3d>
          </p:spPr>
          <p:txBody>
            <a:bodyPr lIns="72000" tIns="72000" rIns="72000" bIns="72000">
              <a:flatTx/>
            </a:bodyPr>
            <a:lstStyle>
              <a:lvl1pPr>
                <a:spcBef>
                  <a:spcPct val="20000"/>
                </a:spcBef>
                <a:buClr>
                  <a:schemeClr val="tx2"/>
                </a:buClr>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2"/>
                </a:buClr>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2"/>
                </a:buClr>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cs typeface="Arial" panose="020B0604020202020204" pitchFamily="34" charset="0"/>
                </a:defRPr>
              </a:lvl9pPr>
            </a:lstStyle>
            <a:p>
              <a:pPr algn="ctr" fontAlgn="base">
                <a:spcBef>
                  <a:spcPct val="0"/>
                </a:spcBef>
                <a:spcAft>
                  <a:spcPct val="0"/>
                </a:spcAft>
                <a:buClrTx/>
                <a:buFontTx/>
                <a:buNone/>
              </a:pPr>
              <a:endParaRPr lang="en-US" altLang="vi-VN" sz="2800" b="1" dirty="0">
                <a:solidFill>
                  <a:srgbClr val="FF0000"/>
                </a:solidFill>
              </a:endParaRPr>
            </a:p>
            <a:p>
              <a:pPr algn="ctr" fontAlgn="base">
                <a:spcBef>
                  <a:spcPct val="0"/>
                </a:spcBef>
                <a:spcAft>
                  <a:spcPct val="0"/>
                </a:spcAft>
                <a:buClrTx/>
                <a:buFontTx/>
                <a:buNone/>
              </a:pPr>
              <a:r>
                <a:rPr lang="en-US" altLang="vi-VN" sz="2800" b="1" dirty="0" err="1">
                  <a:solidFill>
                    <a:srgbClr val="FF0000"/>
                  </a:solidFill>
                </a:rPr>
                <a:t>Trái</a:t>
              </a:r>
              <a:r>
                <a:rPr lang="en-US" altLang="vi-VN" sz="2800" b="1" dirty="0">
                  <a:solidFill>
                    <a:srgbClr val="FF0000"/>
                  </a:solidFill>
                </a:rPr>
                <a:t> </a:t>
              </a:r>
              <a:r>
                <a:rPr lang="en-US" altLang="vi-VN" sz="2800" b="1" dirty="0" err="1">
                  <a:solidFill>
                    <a:srgbClr val="FF0000"/>
                  </a:solidFill>
                </a:rPr>
                <a:t>tim</a:t>
              </a:r>
              <a:r>
                <a:rPr lang="en-US" altLang="vi-VN" sz="2800" b="1" dirty="0">
                  <a:solidFill>
                    <a:srgbClr val="FF0000"/>
                  </a:solidFill>
                </a:rPr>
                <a:t> </a:t>
              </a:r>
              <a:r>
                <a:rPr lang="en-US" altLang="vi-VN" sz="2800" b="1" dirty="0" err="1">
                  <a:solidFill>
                    <a:srgbClr val="FF0000"/>
                  </a:solidFill>
                </a:rPr>
                <a:t>nhân</a:t>
              </a:r>
              <a:r>
                <a:rPr lang="en-US" altLang="vi-VN" sz="2800" b="1" dirty="0">
                  <a:solidFill>
                    <a:srgbClr val="FF0000"/>
                  </a:solidFill>
                </a:rPr>
                <a:t> </a:t>
              </a:r>
              <a:r>
                <a:rPr lang="en-US" altLang="vi-VN" sz="2800" b="1" dirty="0" err="1">
                  <a:solidFill>
                    <a:srgbClr val="FF0000"/>
                  </a:solidFill>
                </a:rPr>
                <a:t>ái</a:t>
              </a:r>
              <a:endParaRPr lang="en-US" altLang="vi-VN" sz="2800" b="1" dirty="0">
                <a:solidFill>
                  <a:srgbClr val="FF0000"/>
                </a:solidFill>
              </a:endParaRPr>
            </a:p>
          </p:txBody>
        </p:sp>
        <p:sp>
          <p:nvSpPr>
            <p:cNvPr id="51207" name="Freeform 7"/>
            <p:cNvSpPr>
              <a:spLocks/>
            </p:cNvSpPr>
            <p:nvPr/>
          </p:nvSpPr>
          <p:spPr bwMode="auto">
            <a:xfrm>
              <a:off x="1620" y="1488"/>
              <a:ext cx="348" cy="899"/>
            </a:xfrm>
            <a:custGeom>
              <a:avLst/>
              <a:gdLst>
                <a:gd name="T0" fmla="*/ 2 w 463"/>
                <a:gd name="T1" fmla="*/ 0 h 1166"/>
                <a:gd name="T2" fmla="*/ 0 w 463"/>
                <a:gd name="T3" fmla="*/ 0 h 1166"/>
                <a:gd name="T4" fmla="*/ 0 w 463"/>
                <a:gd name="T5" fmla="*/ 4 h 1166"/>
                <a:gd name="T6" fmla="*/ 0 60000 65536"/>
                <a:gd name="T7" fmla="*/ 0 60000 65536"/>
                <a:gd name="T8" fmla="*/ 0 60000 65536"/>
                <a:gd name="T9" fmla="*/ 0 w 463"/>
                <a:gd name="T10" fmla="*/ 0 h 1166"/>
                <a:gd name="T11" fmla="*/ 463 w 463"/>
                <a:gd name="T12" fmla="*/ 1166 h 1166"/>
              </a:gdLst>
              <a:ahLst/>
              <a:cxnLst>
                <a:cxn ang="T6">
                  <a:pos x="T0" y="T1"/>
                </a:cxn>
                <a:cxn ang="T7">
                  <a:pos x="T2" y="T3"/>
                </a:cxn>
                <a:cxn ang="T8">
                  <a:pos x="T4" y="T5"/>
                </a:cxn>
              </a:cxnLst>
              <a:rect l="T9" t="T10" r="T11" b="T12"/>
              <a:pathLst>
                <a:path w="463" h="1166">
                  <a:moveTo>
                    <a:pt x="463" y="0"/>
                  </a:moveTo>
                  <a:lnTo>
                    <a:pt x="0" y="0"/>
                  </a:lnTo>
                  <a:lnTo>
                    <a:pt x="0" y="1166"/>
                  </a:lnTo>
                </a:path>
              </a:pathLst>
            </a:custGeom>
            <a:noFill/>
            <a:ln w="38100">
              <a:solidFill>
                <a:schemeClr val="tx1"/>
              </a:solidFill>
              <a:round/>
              <a:headEnd/>
              <a:tailEnd type="stealth" w="med" len="lg"/>
            </a:ln>
            <a:extLst>
              <a:ext uri="{909E8E84-426E-40DD-AFC4-6F175D3DCCD1}">
                <a14:hiddenFill xmlns:a14="http://schemas.microsoft.com/office/drawing/2010/main">
                  <a:solidFill>
                    <a:srgbClr val="FFFFFF"/>
                  </a:solidFill>
                </a14:hiddenFill>
              </a:ext>
            </a:extLst>
          </p:spPr>
          <p:txBody>
            <a:bodyPr/>
            <a:lstStyle/>
            <a:p>
              <a:pPr eaLnBrk="0" fontAlgn="base" hangingPunct="0">
                <a:spcBef>
                  <a:spcPct val="0"/>
                </a:spcBef>
                <a:spcAft>
                  <a:spcPct val="0"/>
                </a:spcAft>
              </a:pPr>
              <a:endParaRPr lang="en-US" sz="2800" b="1" i="1">
                <a:solidFill>
                  <a:srgbClr val="FFFFFF"/>
                </a:solidFill>
                <a:latin typeface="Times New Roman" panose="02020603050405020304" pitchFamily="18" charset="0"/>
              </a:endParaRPr>
            </a:p>
          </p:txBody>
        </p:sp>
        <p:sp>
          <p:nvSpPr>
            <p:cNvPr id="51208" name="Freeform 8"/>
            <p:cNvSpPr>
              <a:spLocks/>
            </p:cNvSpPr>
            <p:nvPr/>
          </p:nvSpPr>
          <p:spPr bwMode="auto">
            <a:xfrm>
              <a:off x="3648" y="1488"/>
              <a:ext cx="324" cy="899"/>
            </a:xfrm>
            <a:custGeom>
              <a:avLst/>
              <a:gdLst>
                <a:gd name="T0" fmla="*/ 0 w 532"/>
                <a:gd name="T1" fmla="*/ 0 h 1149"/>
                <a:gd name="T2" fmla="*/ 1 w 532"/>
                <a:gd name="T3" fmla="*/ 0 h 1149"/>
                <a:gd name="T4" fmla="*/ 1 w 532"/>
                <a:gd name="T5" fmla="*/ 5 h 1149"/>
                <a:gd name="T6" fmla="*/ 0 60000 65536"/>
                <a:gd name="T7" fmla="*/ 0 60000 65536"/>
                <a:gd name="T8" fmla="*/ 0 60000 65536"/>
                <a:gd name="T9" fmla="*/ 0 w 532"/>
                <a:gd name="T10" fmla="*/ 0 h 1149"/>
                <a:gd name="T11" fmla="*/ 532 w 532"/>
                <a:gd name="T12" fmla="*/ 1149 h 1149"/>
              </a:gdLst>
              <a:ahLst/>
              <a:cxnLst>
                <a:cxn ang="T6">
                  <a:pos x="T0" y="T1"/>
                </a:cxn>
                <a:cxn ang="T7">
                  <a:pos x="T2" y="T3"/>
                </a:cxn>
                <a:cxn ang="T8">
                  <a:pos x="T4" y="T5"/>
                </a:cxn>
              </a:cxnLst>
              <a:rect l="T9" t="T10" r="T11" b="T12"/>
              <a:pathLst>
                <a:path w="532" h="1149">
                  <a:moveTo>
                    <a:pt x="0" y="0"/>
                  </a:moveTo>
                  <a:lnTo>
                    <a:pt x="532" y="0"/>
                  </a:lnTo>
                  <a:lnTo>
                    <a:pt x="532" y="1149"/>
                  </a:lnTo>
                </a:path>
              </a:pathLst>
            </a:custGeom>
            <a:noFill/>
            <a:ln w="38100">
              <a:solidFill>
                <a:schemeClr val="tx1"/>
              </a:solidFill>
              <a:round/>
              <a:headEnd/>
              <a:tailEnd type="stealth" w="med" len="lg"/>
            </a:ln>
            <a:extLst>
              <a:ext uri="{909E8E84-426E-40DD-AFC4-6F175D3DCCD1}">
                <a14:hiddenFill xmlns:a14="http://schemas.microsoft.com/office/drawing/2010/main">
                  <a:solidFill>
                    <a:srgbClr val="FFFFFF"/>
                  </a:solidFill>
                </a14:hiddenFill>
              </a:ext>
            </a:extLst>
          </p:spPr>
          <p:txBody>
            <a:bodyPr/>
            <a:lstStyle/>
            <a:p>
              <a:pPr eaLnBrk="0" fontAlgn="base" hangingPunct="0">
                <a:spcBef>
                  <a:spcPct val="0"/>
                </a:spcBef>
                <a:spcAft>
                  <a:spcPct val="0"/>
                </a:spcAft>
              </a:pPr>
              <a:endParaRPr lang="en-US" sz="2800" b="1" i="1">
                <a:solidFill>
                  <a:srgbClr val="FFFFFF"/>
                </a:solidFill>
                <a:latin typeface="Times New Roman" panose="02020603050405020304" pitchFamily="18" charset="0"/>
              </a:endParaRPr>
            </a:p>
          </p:txBody>
        </p:sp>
        <p:sp>
          <p:nvSpPr>
            <p:cNvPr id="51209" name="Text Box 9"/>
            <p:cNvSpPr txBox="1">
              <a:spLocks noChangeArrowheads="1"/>
            </p:cNvSpPr>
            <p:nvPr/>
          </p:nvSpPr>
          <p:spPr bwMode="auto">
            <a:xfrm>
              <a:off x="3072" y="2928"/>
              <a:ext cx="864" cy="912"/>
            </a:xfrm>
            <a:prstGeom prst="rect">
              <a:avLst/>
            </a:prstGeom>
            <a:solidFill>
              <a:srgbClr val="FFFFFF"/>
            </a:solidFill>
            <a:ln w="9525">
              <a:miter lim="800000"/>
              <a:headEnd/>
              <a:tailEnd/>
            </a:ln>
            <a:scene3d>
              <a:camera prst="legacyPerspectiveBottom"/>
              <a:lightRig rig="legacyFlat3" dir="t"/>
            </a:scene3d>
            <a:sp3d extrusionH="887400" prstMaterial="legacyMatte">
              <a:bevelT w="13500" h="13500" prst="angle"/>
              <a:bevelB w="13500" h="13500" prst="angle"/>
              <a:extrusionClr>
                <a:srgbClr val="FFFFFF"/>
              </a:extrusionClr>
              <a:contourClr>
                <a:srgbClr val="FFFFFF"/>
              </a:contourClr>
            </a:sp3d>
          </p:spPr>
          <p:txBody>
            <a:bodyPr lIns="72000" tIns="72000" rIns="72000" bIns="72000">
              <a:flatTx/>
            </a:bodyPr>
            <a:lstStyle>
              <a:lvl1pPr>
                <a:spcBef>
                  <a:spcPct val="20000"/>
                </a:spcBef>
                <a:buClr>
                  <a:schemeClr val="tx2"/>
                </a:buClr>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2"/>
                </a:buClr>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2"/>
                </a:buClr>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cs typeface="Arial" panose="020B0604020202020204" pitchFamily="34" charset="0"/>
                </a:defRPr>
              </a:lvl9pPr>
            </a:lstStyle>
            <a:p>
              <a:pPr algn="ctr" fontAlgn="base">
                <a:spcBef>
                  <a:spcPct val="0"/>
                </a:spcBef>
                <a:spcAft>
                  <a:spcPct val="0"/>
                </a:spcAft>
                <a:buClrTx/>
                <a:buFontTx/>
                <a:buNone/>
              </a:pPr>
              <a:endParaRPr lang="en-US" altLang="vi-VN" sz="800" b="1" dirty="0">
                <a:solidFill>
                  <a:srgbClr val="FF0066"/>
                </a:solidFill>
              </a:endParaRPr>
            </a:p>
            <a:p>
              <a:pPr algn="ctr" fontAlgn="base">
                <a:spcBef>
                  <a:spcPct val="0"/>
                </a:spcBef>
                <a:spcAft>
                  <a:spcPct val="0"/>
                </a:spcAft>
                <a:buClrTx/>
                <a:buFontTx/>
                <a:buNone/>
              </a:pPr>
              <a:r>
                <a:rPr lang="en-US" altLang="vi-VN" sz="2000" b="1" dirty="0" err="1">
                  <a:solidFill>
                    <a:srgbClr val="FF0000"/>
                  </a:solidFill>
                </a:rPr>
                <a:t>Tinh</a:t>
              </a:r>
              <a:r>
                <a:rPr lang="en-US" altLang="vi-VN" sz="2000" b="1" dirty="0">
                  <a:solidFill>
                    <a:srgbClr val="FF0000"/>
                  </a:solidFill>
                </a:rPr>
                <a:t> </a:t>
              </a:r>
              <a:r>
                <a:rPr lang="en-US" altLang="vi-VN" sz="2000" b="1" dirty="0" err="1">
                  <a:solidFill>
                    <a:srgbClr val="FF0000"/>
                  </a:solidFill>
                </a:rPr>
                <a:t>thần</a:t>
              </a:r>
              <a:r>
                <a:rPr lang="en-US" altLang="vi-VN" sz="2000" b="1" dirty="0">
                  <a:solidFill>
                    <a:srgbClr val="FF0000"/>
                  </a:solidFill>
                </a:rPr>
                <a:t> </a:t>
              </a:r>
              <a:r>
                <a:rPr lang="en-US" altLang="vi-VN" sz="2000" b="1" dirty="0" err="1">
                  <a:solidFill>
                    <a:srgbClr val="FF0000"/>
                  </a:solidFill>
                </a:rPr>
                <a:t>kiên</a:t>
              </a:r>
              <a:r>
                <a:rPr lang="en-US" altLang="vi-VN" sz="2000" b="1" dirty="0">
                  <a:solidFill>
                    <a:srgbClr val="FF0000"/>
                  </a:solidFill>
                </a:rPr>
                <a:t> </a:t>
              </a:r>
              <a:r>
                <a:rPr lang="en-US" altLang="vi-VN" sz="2000" b="1" dirty="0" err="1">
                  <a:solidFill>
                    <a:srgbClr val="FF0000"/>
                  </a:solidFill>
                </a:rPr>
                <a:t>cường</a:t>
              </a:r>
              <a:r>
                <a:rPr lang="en-US" altLang="vi-VN" sz="2000" b="1" dirty="0">
                  <a:solidFill>
                    <a:srgbClr val="FF0000"/>
                  </a:solidFill>
                </a:rPr>
                <a:t> </a:t>
              </a:r>
              <a:r>
                <a:rPr lang="en-US" altLang="vi-VN" sz="2000" b="1" dirty="0" err="1">
                  <a:solidFill>
                    <a:srgbClr val="FF0000"/>
                  </a:solidFill>
                </a:rPr>
                <a:t>bất</a:t>
              </a:r>
              <a:r>
                <a:rPr lang="en-US" altLang="vi-VN" sz="2000" b="1" dirty="0">
                  <a:solidFill>
                    <a:srgbClr val="FF0000"/>
                  </a:solidFill>
                </a:rPr>
                <a:t> </a:t>
              </a:r>
              <a:r>
                <a:rPr lang="en-US" altLang="vi-VN" sz="2000" b="1" dirty="0" err="1">
                  <a:solidFill>
                    <a:srgbClr val="FF0000"/>
                  </a:solidFill>
                </a:rPr>
                <a:t>khuất</a:t>
              </a:r>
              <a:endParaRPr lang="en-US" altLang="vi-VN" sz="2000" b="1" dirty="0">
                <a:solidFill>
                  <a:srgbClr val="FF0000"/>
                </a:solidFill>
              </a:endParaRPr>
            </a:p>
          </p:txBody>
        </p:sp>
        <p:sp>
          <p:nvSpPr>
            <p:cNvPr id="51210" name="Freeform 10"/>
            <p:cNvSpPr>
              <a:spLocks/>
            </p:cNvSpPr>
            <p:nvPr/>
          </p:nvSpPr>
          <p:spPr bwMode="auto">
            <a:xfrm>
              <a:off x="576" y="2400"/>
              <a:ext cx="4416" cy="520"/>
            </a:xfrm>
            <a:custGeom>
              <a:avLst/>
              <a:gdLst>
                <a:gd name="T0" fmla="*/ 0 w 4989"/>
                <a:gd name="T1" fmla="*/ 1 h 857"/>
                <a:gd name="T2" fmla="*/ 0 w 4989"/>
                <a:gd name="T3" fmla="*/ 0 h 857"/>
                <a:gd name="T4" fmla="*/ 341 w 4989"/>
                <a:gd name="T5" fmla="*/ 0 h 857"/>
                <a:gd name="T6" fmla="*/ 341 w 4989"/>
                <a:gd name="T7" fmla="*/ 1 h 857"/>
                <a:gd name="T8" fmla="*/ 0 60000 65536"/>
                <a:gd name="T9" fmla="*/ 0 60000 65536"/>
                <a:gd name="T10" fmla="*/ 0 60000 65536"/>
                <a:gd name="T11" fmla="*/ 0 60000 65536"/>
                <a:gd name="T12" fmla="*/ 0 w 4989"/>
                <a:gd name="T13" fmla="*/ 0 h 857"/>
                <a:gd name="T14" fmla="*/ 4989 w 4989"/>
                <a:gd name="T15" fmla="*/ 857 h 857"/>
              </a:gdLst>
              <a:ahLst/>
              <a:cxnLst>
                <a:cxn ang="T8">
                  <a:pos x="T0" y="T1"/>
                </a:cxn>
                <a:cxn ang="T9">
                  <a:pos x="T2" y="T3"/>
                </a:cxn>
                <a:cxn ang="T10">
                  <a:pos x="T4" y="T5"/>
                </a:cxn>
                <a:cxn ang="T11">
                  <a:pos x="T6" y="T7"/>
                </a:cxn>
              </a:cxnLst>
              <a:rect l="T12" t="T13" r="T14" b="T15"/>
              <a:pathLst>
                <a:path w="4989" h="857">
                  <a:moveTo>
                    <a:pt x="0" y="840"/>
                  </a:moveTo>
                  <a:lnTo>
                    <a:pt x="0" y="0"/>
                  </a:lnTo>
                  <a:lnTo>
                    <a:pt x="4989" y="0"/>
                  </a:lnTo>
                  <a:lnTo>
                    <a:pt x="4989" y="857"/>
                  </a:lnTo>
                </a:path>
              </a:pathLst>
            </a:custGeom>
            <a:noFill/>
            <a:ln w="38100">
              <a:solidFill>
                <a:schemeClr val="tx1"/>
              </a:solidFill>
              <a:round/>
              <a:headEnd type="stealth" w="med" len="lg"/>
              <a:tailEnd type="stealth" w="med" len="lg"/>
            </a:ln>
            <a:extLst>
              <a:ext uri="{909E8E84-426E-40DD-AFC4-6F175D3DCCD1}">
                <a14:hiddenFill xmlns:a14="http://schemas.microsoft.com/office/drawing/2010/main">
                  <a:solidFill>
                    <a:srgbClr val="FFFFFF"/>
                  </a:solidFill>
                </a14:hiddenFill>
              </a:ext>
            </a:extLst>
          </p:spPr>
          <p:txBody>
            <a:bodyPr/>
            <a:lstStyle/>
            <a:p>
              <a:pPr eaLnBrk="0" fontAlgn="base" hangingPunct="0">
                <a:spcBef>
                  <a:spcPct val="0"/>
                </a:spcBef>
                <a:spcAft>
                  <a:spcPct val="0"/>
                </a:spcAft>
              </a:pPr>
              <a:endParaRPr lang="en-US" sz="2800" b="1" i="1">
                <a:solidFill>
                  <a:srgbClr val="FFFFFF"/>
                </a:solidFill>
                <a:latin typeface="Times New Roman" panose="02020603050405020304" pitchFamily="18" charset="0"/>
              </a:endParaRPr>
            </a:p>
          </p:txBody>
        </p:sp>
        <p:grpSp>
          <p:nvGrpSpPr>
            <p:cNvPr id="51211" name="Group 11"/>
            <p:cNvGrpSpPr>
              <a:grpSpLocks/>
            </p:cNvGrpSpPr>
            <p:nvPr/>
          </p:nvGrpSpPr>
          <p:grpSpPr bwMode="auto">
            <a:xfrm>
              <a:off x="-26" y="3744"/>
              <a:ext cx="5786" cy="579"/>
              <a:chOff x="1762" y="9441"/>
              <a:chExt cx="9021" cy="934"/>
            </a:xfrm>
          </p:grpSpPr>
          <p:sp>
            <p:nvSpPr>
              <p:cNvPr id="51217" name="Text Box 12"/>
              <p:cNvSpPr txBox="1">
                <a:spLocks noChangeArrowheads="1"/>
              </p:cNvSpPr>
              <p:nvPr/>
            </p:nvSpPr>
            <p:spPr bwMode="auto">
              <a:xfrm>
                <a:off x="1762" y="9894"/>
                <a:ext cx="9021" cy="4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tx2"/>
                  </a:buClr>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2"/>
                  </a:buClr>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2"/>
                  </a:buClr>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cs typeface="Arial" panose="020B0604020202020204" pitchFamily="34" charset="0"/>
                  </a:defRPr>
                </a:lvl9pPr>
              </a:lstStyle>
              <a:p>
                <a:pPr algn="ctr" fontAlgn="base">
                  <a:spcBef>
                    <a:spcPct val="0"/>
                  </a:spcBef>
                  <a:spcAft>
                    <a:spcPct val="0"/>
                  </a:spcAft>
                  <a:buClrTx/>
                  <a:buFontTx/>
                  <a:buNone/>
                </a:pPr>
                <a:endParaRPr lang="vi-VN" altLang="vi-VN" sz="2800" b="1" i="1">
                  <a:solidFill>
                    <a:srgbClr val="FFFFFF"/>
                  </a:solidFill>
                </a:endParaRPr>
              </a:p>
            </p:txBody>
          </p:sp>
          <p:sp>
            <p:nvSpPr>
              <p:cNvPr id="51218" name="Line 13"/>
              <p:cNvSpPr>
                <a:spLocks noChangeShapeType="1"/>
              </p:cNvSpPr>
              <p:nvPr/>
            </p:nvSpPr>
            <p:spPr bwMode="auto">
              <a:xfrm>
                <a:off x="2743" y="9441"/>
                <a:ext cx="0" cy="433"/>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9525">
                    <a:solidFill>
                      <a:srgbClr val="000000"/>
                    </a:solidFill>
                    <a:round/>
                    <a:headEnd/>
                    <a:tailEnd/>
                  </a14:hiddenLine>
                </a:ext>
              </a:extLst>
            </p:spPr>
            <p:txBody>
              <a:bodyPr/>
              <a:lstStyle/>
              <a:p>
                <a:pPr eaLnBrk="0" fontAlgn="base" hangingPunct="0">
                  <a:spcBef>
                    <a:spcPct val="0"/>
                  </a:spcBef>
                  <a:spcAft>
                    <a:spcPct val="0"/>
                  </a:spcAft>
                </a:pPr>
                <a:endParaRPr lang="en-US" sz="2800" b="1" i="1">
                  <a:solidFill>
                    <a:srgbClr val="FFFFFF"/>
                  </a:solidFill>
                  <a:latin typeface="Times New Roman" panose="02020603050405020304" pitchFamily="18" charset="0"/>
                </a:endParaRPr>
              </a:p>
            </p:txBody>
          </p:sp>
          <p:sp>
            <p:nvSpPr>
              <p:cNvPr id="51219" name="Line 14"/>
              <p:cNvSpPr>
                <a:spLocks noChangeShapeType="1"/>
              </p:cNvSpPr>
              <p:nvPr/>
            </p:nvSpPr>
            <p:spPr bwMode="auto">
              <a:xfrm>
                <a:off x="9480" y="9454"/>
                <a:ext cx="0" cy="433"/>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9525">
                    <a:solidFill>
                      <a:srgbClr val="000000"/>
                    </a:solidFill>
                    <a:round/>
                    <a:headEnd/>
                    <a:tailEnd/>
                  </a14:hiddenLine>
                </a:ext>
              </a:extLst>
            </p:spPr>
            <p:txBody>
              <a:bodyPr/>
              <a:lstStyle/>
              <a:p>
                <a:pPr eaLnBrk="0" fontAlgn="base" hangingPunct="0">
                  <a:spcBef>
                    <a:spcPct val="0"/>
                  </a:spcBef>
                  <a:spcAft>
                    <a:spcPct val="0"/>
                  </a:spcAft>
                </a:pPr>
                <a:endParaRPr lang="en-US" sz="2800" b="1" i="1">
                  <a:solidFill>
                    <a:srgbClr val="FFFFFF"/>
                  </a:solidFill>
                  <a:latin typeface="Times New Roman" panose="02020603050405020304" pitchFamily="18" charset="0"/>
                </a:endParaRPr>
              </a:p>
            </p:txBody>
          </p:sp>
        </p:grpSp>
        <p:sp>
          <p:nvSpPr>
            <p:cNvPr id="51212" name="Line 15"/>
            <p:cNvSpPr>
              <a:spLocks noChangeShapeType="1"/>
            </p:cNvSpPr>
            <p:nvPr/>
          </p:nvSpPr>
          <p:spPr bwMode="auto">
            <a:xfrm>
              <a:off x="1008" y="3408"/>
              <a:ext cx="576" cy="0"/>
            </a:xfrm>
            <a:prstGeom prst="line">
              <a:avLst/>
            </a:prstGeom>
            <a:noFill/>
            <a:ln w="38100">
              <a:solidFill>
                <a:schemeClr val="tx1"/>
              </a:solidFill>
              <a:round/>
              <a:headEnd type="triangle" w="med" len="me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sz="2800" b="1" i="1">
                <a:solidFill>
                  <a:srgbClr val="FFFFFF"/>
                </a:solidFill>
                <a:latin typeface="Times New Roman" panose="02020603050405020304" pitchFamily="18" charset="0"/>
              </a:endParaRPr>
            </a:p>
          </p:txBody>
        </p:sp>
        <p:sp>
          <p:nvSpPr>
            <p:cNvPr id="51213" name="Line 16"/>
            <p:cNvSpPr>
              <a:spLocks noChangeShapeType="1"/>
            </p:cNvSpPr>
            <p:nvPr/>
          </p:nvSpPr>
          <p:spPr bwMode="auto">
            <a:xfrm>
              <a:off x="2496" y="3408"/>
              <a:ext cx="576" cy="0"/>
            </a:xfrm>
            <a:prstGeom prst="line">
              <a:avLst/>
            </a:prstGeom>
            <a:noFill/>
            <a:ln w="38100">
              <a:solidFill>
                <a:schemeClr val="tx1"/>
              </a:solidFill>
              <a:round/>
              <a:headEnd type="triangle" w="med" len="me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sz="2800" b="1" i="1">
                <a:solidFill>
                  <a:srgbClr val="FFFFFF"/>
                </a:solidFill>
                <a:latin typeface="Times New Roman" panose="02020603050405020304" pitchFamily="18" charset="0"/>
              </a:endParaRPr>
            </a:p>
          </p:txBody>
        </p:sp>
        <p:sp>
          <p:nvSpPr>
            <p:cNvPr id="51214" name="Text Box 17"/>
            <p:cNvSpPr txBox="1">
              <a:spLocks noChangeArrowheads="1"/>
            </p:cNvSpPr>
            <p:nvPr/>
          </p:nvSpPr>
          <p:spPr bwMode="auto">
            <a:xfrm>
              <a:off x="144" y="2928"/>
              <a:ext cx="912" cy="864"/>
            </a:xfrm>
            <a:prstGeom prst="rect">
              <a:avLst/>
            </a:prstGeom>
            <a:solidFill>
              <a:srgbClr val="FFFFFF"/>
            </a:solidFill>
            <a:ln w="9525">
              <a:miter lim="800000"/>
              <a:headEnd/>
              <a:tailEnd/>
            </a:ln>
            <a:scene3d>
              <a:camera prst="legacyPerspectiveBottom"/>
              <a:lightRig rig="legacyFlat3" dir="t"/>
            </a:scene3d>
            <a:sp3d extrusionH="887400" prstMaterial="legacyMatte">
              <a:bevelT w="13500" h="13500" prst="angle"/>
              <a:bevelB w="13500" h="13500" prst="angle"/>
              <a:extrusionClr>
                <a:srgbClr val="FFFFFF"/>
              </a:extrusionClr>
              <a:contourClr>
                <a:srgbClr val="FFFFFF"/>
              </a:contourClr>
            </a:sp3d>
          </p:spPr>
          <p:txBody>
            <a:bodyPr lIns="72000" tIns="72000" rIns="72000" bIns="72000">
              <a:flatTx/>
            </a:bodyPr>
            <a:lstStyle>
              <a:lvl1pPr>
                <a:spcBef>
                  <a:spcPct val="20000"/>
                </a:spcBef>
                <a:buClr>
                  <a:schemeClr val="tx2"/>
                </a:buClr>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2"/>
                </a:buClr>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2"/>
                </a:buClr>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cs typeface="Arial" panose="020B0604020202020204" pitchFamily="34" charset="0"/>
                </a:defRPr>
              </a:lvl9pPr>
            </a:lstStyle>
            <a:p>
              <a:pPr algn="ctr" fontAlgn="base">
                <a:spcBef>
                  <a:spcPct val="0"/>
                </a:spcBef>
                <a:spcAft>
                  <a:spcPct val="0"/>
                </a:spcAft>
                <a:buClrTx/>
                <a:buFontTx/>
                <a:buNone/>
              </a:pPr>
              <a:r>
                <a:rPr lang="en-US" altLang="vi-VN" sz="2000" b="1" dirty="0" err="1">
                  <a:solidFill>
                    <a:srgbClr val="FF0000"/>
                  </a:solidFill>
                </a:rPr>
                <a:t>Tư</a:t>
              </a:r>
              <a:r>
                <a:rPr lang="en-US" altLang="vi-VN" sz="2000" b="1" dirty="0">
                  <a:solidFill>
                    <a:srgbClr val="FF0000"/>
                  </a:solidFill>
                </a:rPr>
                <a:t> </a:t>
              </a:r>
              <a:r>
                <a:rPr lang="en-US" altLang="vi-VN" sz="2000" b="1" dirty="0" err="1">
                  <a:solidFill>
                    <a:srgbClr val="FF0000"/>
                  </a:solidFill>
                </a:rPr>
                <a:t>duy</a:t>
              </a:r>
              <a:r>
                <a:rPr lang="en-US" altLang="vi-VN" sz="2000" b="1" dirty="0">
                  <a:solidFill>
                    <a:srgbClr val="FF0000"/>
                  </a:solidFill>
                </a:rPr>
                <a:t> </a:t>
              </a:r>
              <a:r>
                <a:rPr lang="en-US" altLang="vi-VN" sz="2000" b="1" dirty="0" err="1">
                  <a:solidFill>
                    <a:srgbClr val="FF0000"/>
                  </a:solidFill>
                </a:rPr>
                <a:t>độc</a:t>
              </a:r>
              <a:r>
                <a:rPr lang="en-US" altLang="vi-VN" sz="2000" b="1" dirty="0">
                  <a:solidFill>
                    <a:srgbClr val="FF0000"/>
                  </a:solidFill>
                </a:rPr>
                <a:t> </a:t>
              </a:r>
              <a:r>
                <a:rPr lang="en-US" altLang="vi-VN" sz="2000" b="1" dirty="0" err="1">
                  <a:solidFill>
                    <a:srgbClr val="FF0000"/>
                  </a:solidFill>
                </a:rPr>
                <a:t>lập</a:t>
              </a:r>
              <a:r>
                <a:rPr lang="en-US" altLang="vi-VN" sz="2000" b="1" dirty="0">
                  <a:solidFill>
                    <a:srgbClr val="FF0000"/>
                  </a:solidFill>
                </a:rPr>
                <a:t>, </a:t>
              </a:r>
              <a:r>
                <a:rPr lang="en-US" altLang="vi-VN" sz="2000" b="1" dirty="0" err="1">
                  <a:solidFill>
                    <a:srgbClr val="FF0000"/>
                  </a:solidFill>
                </a:rPr>
                <a:t>sáng</a:t>
              </a:r>
              <a:r>
                <a:rPr lang="en-US" altLang="vi-VN" sz="2000" b="1" dirty="0">
                  <a:solidFill>
                    <a:srgbClr val="FF0000"/>
                  </a:solidFill>
                </a:rPr>
                <a:t> </a:t>
              </a:r>
              <a:r>
                <a:rPr lang="en-US" altLang="vi-VN" sz="2000" b="1" dirty="0" err="1">
                  <a:solidFill>
                    <a:srgbClr val="FF0000"/>
                  </a:solidFill>
                </a:rPr>
                <a:t>tạo</a:t>
              </a:r>
              <a:r>
                <a:rPr lang="en-US" altLang="vi-VN" sz="2000" b="1" dirty="0">
                  <a:solidFill>
                    <a:srgbClr val="FF0000"/>
                  </a:solidFill>
                </a:rPr>
                <a:t>, </a:t>
              </a:r>
              <a:r>
                <a:rPr lang="en-US" altLang="vi-VN" sz="2000" b="1" dirty="0" err="1">
                  <a:solidFill>
                    <a:srgbClr val="FF0000"/>
                  </a:solidFill>
                </a:rPr>
                <a:t>nhạy</a:t>
              </a:r>
              <a:r>
                <a:rPr lang="en-US" altLang="vi-VN" sz="2000" b="1" dirty="0">
                  <a:solidFill>
                    <a:srgbClr val="FF0000"/>
                  </a:solidFill>
                </a:rPr>
                <a:t> </a:t>
              </a:r>
              <a:r>
                <a:rPr lang="en-US" altLang="vi-VN" sz="2000" b="1" dirty="0" err="1">
                  <a:solidFill>
                    <a:srgbClr val="FF0000"/>
                  </a:solidFill>
                </a:rPr>
                <a:t>bén</a:t>
              </a:r>
              <a:endParaRPr lang="en-US" altLang="vi-VN" sz="2000" b="1" dirty="0">
                <a:solidFill>
                  <a:srgbClr val="FF0000"/>
                </a:solidFill>
              </a:endParaRPr>
            </a:p>
          </p:txBody>
        </p:sp>
        <p:sp>
          <p:nvSpPr>
            <p:cNvPr id="51215" name="Line 18"/>
            <p:cNvSpPr>
              <a:spLocks noChangeShapeType="1"/>
            </p:cNvSpPr>
            <p:nvPr/>
          </p:nvSpPr>
          <p:spPr bwMode="auto">
            <a:xfrm>
              <a:off x="2064" y="2400"/>
              <a:ext cx="0" cy="542"/>
            </a:xfrm>
            <a:prstGeom prst="line">
              <a:avLst/>
            </a:prstGeom>
            <a:noFill/>
            <a:ln w="38100">
              <a:solidFill>
                <a:schemeClr val="tx1"/>
              </a:solidFill>
              <a:round/>
              <a:headEnd/>
              <a:tailEnd type="stealth" w="med" len="lg"/>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sz="2800" b="1" i="1">
                <a:solidFill>
                  <a:srgbClr val="FFFFFF"/>
                </a:solidFill>
                <a:latin typeface="Times New Roman" panose="02020603050405020304" pitchFamily="18" charset="0"/>
              </a:endParaRPr>
            </a:p>
          </p:txBody>
        </p:sp>
        <p:sp>
          <p:nvSpPr>
            <p:cNvPr id="51216" name="Line 19"/>
            <p:cNvSpPr>
              <a:spLocks noChangeShapeType="1"/>
            </p:cNvSpPr>
            <p:nvPr/>
          </p:nvSpPr>
          <p:spPr bwMode="auto">
            <a:xfrm>
              <a:off x="3936" y="3360"/>
              <a:ext cx="576" cy="0"/>
            </a:xfrm>
            <a:prstGeom prst="line">
              <a:avLst/>
            </a:prstGeom>
            <a:noFill/>
            <a:ln w="38100">
              <a:solidFill>
                <a:schemeClr val="tx1"/>
              </a:solidFill>
              <a:round/>
              <a:headEnd type="triangle" w="med" len="me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sz="2800" b="1" i="1">
                <a:solidFill>
                  <a:srgbClr val="FFFFFF"/>
                </a:solidFill>
                <a:latin typeface="Times New Roman" panose="02020603050405020304" pitchFamily="18" charset="0"/>
              </a:endParaRPr>
            </a:p>
          </p:txBody>
        </p:sp>
      </p:grpSp>
    </p:spTree>
    <p:extLst>
      <p:ext uri="{BB962C8B-B14F-4D97-AF65-F5344CB8AC3E}">
        <p14:creationId xmlns:p14="http://schemas.microsoft.com/office/powerpoint/2010/main" val="314241698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3251" name="Rectangle 3"/>
          <p:cNvSpPr>
            <a:spLocks noChangeArrowheads="1"/>
          </p:cNvSpPr>
          <p:nvPr/>
        </p:nvSpPr>
        <p:spPr bwMode="auto">
          <a:xfrm>
            <a:off x="689428" y="947058"/>
            <a:ext cx="10929257" cy="44012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lr>
                <a:schemeClr val="tx2"/>
              </a:buClr>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2"/>
              </a:buClr>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1320800">
              <a:spcBef>
                <a:spcPct val="20000"/>
              </a:spcBef>
              <a:buClr>
                <a:schemeClr val="tx2"/>
              </a:buClr>
              <a:buChar char="•"/>
              <a:defRPr sz="2000">
                <a:solidFill>
                  <a:schemeClr val="tx1"/>
                </a:solidFill>
                <a:latin typeface="Arial" panose="020B0604020202020204" pitchFamily="34" charset="0"/>
                <a:cs typeface="Arial" panose="020B0604020202020204" pitchFamily="34" charset="0"/>
              </a:defRPr>
            </a:lvl5pPr>
            <a:lvl6pPr marL="1778000" eaLnBrk="0" fontAlgn="base" hangingPunct="0">
              <a:spcBef>
                <a:spcPct val="20000"/>
              </a:spcBef>
              <a:spcAft>
                <a:spcPct val="0"/>
              </a:spcAft>
              <a:buClr>
                <a:schemeClr val="tx2"/>
              </a:buClr>
              <a:buChar char="•"/>
              <a:defRPr sz="2000">
                <a:solidFill>
                  <a:schemeClr val="tx1"/>
                </a:solidFill>
                <a:latin typeface="Arial" panose="020B0604020202020204" pitchFamily="34" charset="0"/>
                <a:cs typeface="Arial" panose="020B0604020202020204" pitchFamily="34" charset="0"/>
              </a:defRPr>
            </a:lvl6pPr>
            <a:lvl7pPr marL="2235200" eaLnBrk="0" fontAlgn="base" hangingPunct="0">
              <a:spcBef>
                <a:spcPct val="20000"/>
              </a:spcBef>
              <a:spcAft>
                <a:spcPct val="0"/>
              </a:spcAft>
              <a:buClr>
                <a:schemeClr val="tx2"/>
              </a:buClr>
              <a:buChar char="•"/>
              <a:defRPr sz="2000">
                <a:solidFill>
                  <a:schemeClr val="tx1"/>
                </a:solidFill>
                <a:latin typeface="Arial" panose="020B0604020202020204" pitchFamily="34" charset="0"/>
                <a:cs typeface="Arial" panose="020B0604020202020204" pitchFamily="34" charset="0"/>
              </a:defRPr>
            </a:lvl7pPr>
            <a:lvl8pPr marL="2692400" eaLnBrk="0" fontAlgn="base" hangingPunct="0">
              <a:spcBef>
                <a:spcPct val="20000"/>
              </a:spcBef>
              <a:spcAft>
                <a:spcPct val="0"/>
              </a:spcAft>
              <a:buClr>
                <a:schemeClr val="tx2"/>
              </a:buClr>
              <a:buChar char="•"/>
              <a:defRPr sz="2000">
                <a:solidFill>
                  <a:schemeClr val="tx1"/>
                </a:solidFill>
                <a:latin typeface="Arial" panose="020B0604020202020204" pitchFamily="34" charset="0"/>
                <a:cs typeface="Arial" panose="020B0604020202020204" pitchFamily="34" charset="0"/>
              </a:defRPr>
            </a:lvl8pPr>
            <a:lvl9pPr marL="3149600" eaLnBrk="0" fontAlgn="base" hangingPunct="0">
              <a:spcBef>
                <a:spcPct val="20000"/>
              </a:spcBef>
              <a:spcAft>
                <a:spcPct val="0"/>
              </a:spcAft>
              <a:buClr>
                <a:schemeClr val="tx2"/>
              </a:buClr>
              <a:buChar char="•"/>
              <a:defRPr sz="2000">
                <a:solidFill>
                  <a:schemeClr val="tx1"/>
                </a:solidFill>
                <a:latin typeface="Arial" panose="020B0604020202020204" pitchFamily="34" charset="0"/>
                <a:cs typeface="Arial" panose="020B0604020202020204" pitchFamily="34" charset="0"/>
              </a:defRPr>
            </a:lvl9pPr>
          </a:lstStyle>
          <a:p>
            <a:pPr algn="just" fontAlgn="base">
              <a:spcBef>
                <a:spcPct val="0"/>
              </a:spcBef>
              <a:spcAft>
                <a:spcPct val="0"/>
              </a:spcAft>
              <a:buClrTx/>
              <a:buFontTx/>
              <a:buNone/>
            </a:pPr>
            <a:r>
              <a:rPr lang="en-US" altLang="vi-VN" sz="2800" b="1" i="1" dirty="0">
                <a:solidFill>
                  <a:srgbClr val="0000CC"/>
                </a:solidFill>
                <a:latin typeface="+mj-lt"/>
              </a:rPr>
              <a:t>“</a:t>
            </a:r>
            <a:r>
              <a:rPr lang="en-US" altLang="vi-VN" sz="2800" b="1" i="1" dirty="0" err="1">
                <a:solidFill>
                  <a:srgbClr val="0000CC"/>
                </a:solidFill>
                <a:latin typeface="+mj-lt"/>
              </a:rPr>
              <a:t>Tôi</a:t>
            </a:r>
            <a:r>
              <a:rPr lang="en-US" altLang="vi-VN" sz="2800" b="1" i="1" dirty="0">
                <a:solidFill>
                  <a:srgbClr val="0000CC"/>
                </a:solidFill>
                <a:latin typeface="+mj-lt"/>
              </a:rPr>
              <a:t> </a:t>
            </a:r>
            <a:r>
              <a:rPr lang="en-US" altLang="vi-VN" sz="2800" b="1" i="1" dirty="0" err="1">
                <a:solidFill>
                  <a:srgbClr val="0000CC"/>
                </a:solidFill>
                <a:latin typeface="+mj-lt"/>
              </a:rPr>
              <a:t>chỉ</a:t>
            </a:r>
            <a:r>
              <a:rPr lang="en-US" altLang="vi-VN" sz="2800" b="1" i="1" dirty="0">
                <a:solidFill>
                  <a:srgbClr val="0000CC"/>
                </a:solidFill>
                <a:latin typeface="+mj-lt"/>
              </a:rPr>
              <a:t> </a:t>
            </a:r>
            <a:r>
              <a:rPr lang="en-US" altLang="vi-VN" sz="2800" b="1" i="1" dirty="0" err="1">
                <a:solidFill>
                  <a:srgbClr val="0000CC"/>
                </a:solidFill>
                <a:latin typeface="+mj-lt"/>
              </a:rPr>
              <a:t>có</a:t>
            </a:r>
            <a:r>
              <a:rPr lang="en-US" altLang="vi-VN" sz="2800" b="1" i="1" dirty="0">
                <a:solidFill>
                  <a:srgbClr val="0000CC"/>
                </a:solidFill>
                <a:latin typeface="+mj-lt"/>
              </a:rPr>
              <a:t> </a:t>
            </a:r>
            <a:r>
              <a:rPr lang="en-US" altLang="vi-VN" sz="2800" b="1" i="1" dirty="0" err="1">
                <a:solidFill>
                  <a:srgbClr val="0000CC"/>
                </a:solidFill>
                <a:latin typeface="+mj-lt"/>
              </a:rPr>
              <a:t>một</a:t>
            </a:r>
            <a:r>
              <a:rPr lang="en-US" altLang="vi-VN" sz="2800" b="1" i="1" dirty="0">
                <a:solidFill>
                  <a:srgbClr val="0000CC"/>
                </a:solidFill>
                <a:latin typeface="+mj-lt"/>
              </a:rPr>
              <a:t> ham </a:t>
            </a:r>
            <a:r>
              <a:rPr lang="en-US" altLang="vi-VN" sz="2800" b="1" i="1" dirty="0" err="1">
                <a:solidFill>
                  <a:srgbClr val="0000CC"/>
                </a:solidFill>
                <a:latin typeface="+mj-lt"/>
              </a:rPr>
              <a:t>muốn</a:t>
            </a:r>
            <a:r>
              <a:rPr lang="en-US" altLang="vi-VN" sz="2800" b="1" i="1" dirty="0">
                <a:solidFill>
                  <a:srgbClr val="0000CC"/>
                </a:solidFill>
                <a:latin typeface="+mj-lt"/>
              </a:rPr>
              <a:t>, ham </a:t>
            </a:r>
            <a:r>
              <a:rPr lang="en-US" altLang="vi-VN" sz="2800" b="1" i="1" dirty="0" err="1">
                <a:solidFill>
                  <a:srgbClr val="0000CC"/>
                </a:solidFill>
                <a:latin typeface="+mj-lt"/>
              </a:rPr>
              <a:t>muốn</a:t>
            </a:r>
            <a:r>
              <a:rPr lang="en-US" altLang="vi-VN" sz="2800" b="1" i="1" dirty="0">
                <a:solidFill>
                  <a:srgbClr val="0000CC"/>
                </a:solidFill>
                <a:latin typeface="+mj-lt"/>
              </a:rPr>
              <a:t> </a:t>
            </a:r>
            <a:r>
              <a:rPr lang="en-US" altLang="vi-VN" sz="2800" b="1" i="1" dirty="0" err="1">
                <a:solidFill>
                  <a:srgbClr val="0000CC"/>
                </a:solidFill>
                <a:latin typeface="+mj-lt"/>
              </a:rPr>
              <a:t>tột</a:t>
            </a:r>
            <a:r>
              <a:rPr lang="en-US" altLang="vi-VN" sz="2800" b="1" i="1" dirty="0">
                <a:solidFill>
                  <a:srgbClr val="0000CC"/>
                </a:solidFill>
                <a:latin typeface="+mj-lt"/>
              </a:rPr>
              <a:t> </a:t>
            </a:r>
            <a:r>
              <a:rPr lang="en-US" altLang="vi-VN" sz="2800" b="1" i="1" dirty="0" err="1">
                <a:solidFill>
                  <a:srgbClr val="0000CC"/>
                </a:solidFill>
                <a:latin typeface="+mj-lt"/>
              </a:rPr>
              <a:t>bậc</a:t>
            </a:r>
            <a:r>
              <a:rPr lang="en-US" altLang="vi-VN" sz="2800" b="1" i="1" dirty="0">
                <a:solidFill>
                  <a:srgbClr val="0000CC"/>
                </a:solidFill>
                <a:latin typeface="+mj-lt"/>
              </a:rPr>
              <a:t> </a:t>
            </a:r>
            <a:r>
              <a:rPr lang="en-US" altLang="vi-VN" sz="2800" b="1" i="1" dirty="0" err="1">
                <a:solidFill>
                  <a:srgbClr val="0000CC"/>
                </a:solidFill>
                <a:latin typeface="+mj-lt"/>
              </a:rPr>
              <a:t>là</a:t>
            </a:r>
            <a:r>
              <a:rPr lang="en-US" altLang="vi-VN" sz="2800" b="1" i="1" dirty="0">
                <a:solidFill>
                  <a:srgbClr val="0000CC"/>
                </a:solidFill>
                <a:latin typeface="+mj-lt"/>
              </a:rPr>
              <a:t> </a:t>
            </a:r>
            <a:r>
              <a:rPr lang="en-US" altLang="vi-VN" sz="2800" b="1" i="1" dirty="0" err="1">
                <a:solidFill>
                  <a:srgbClr val="0000CC"/>
                </a:solidFill>
                <a:latin typeface="+mj-lt"/>
              </a:rPr>
              <a:t>làm</a:t>
            </a:r>
            <a:r>
              <a:rPr lang="en-US" altLang="vi-VN" sz="2800" b="1" i="1" dirty="0">
                <a:solidFill>
                  <a:srgbClr val="0000CC"/>
                </a:solidFill>
                <a:latin typeface="+mj-lt"/>
              </a:rPr>
              <a:t> </a:t>
            </a:r>
            <a:r>
              <a:rPr lang="en-US" altLang="vi-VN" sz="2800" b="1" i="1" dirty="0" err="1">
                <a:solidFill>
                  <a:srgbClr val="0000CC"/>
                </a:solidFill>
                <a:latin typeface="+mj-lt"/>
              </a:rPr>
              <a:t>sao</a:t>
            </a:r>
            <a:r>
              <a:rPr lang="en-US" altLang="vi-VN" sz="2800" b="1" i="1" dirty="0">
                <a:solidFill>
                  <a:srgbClr val="0000CC"/>
                </a:solidFill>
                <a:latin typeface="+mj-lt"/>
              </a:rPr>
              <a:t> </a:t>
            </a:r>
            <a:r>
              <a:rPr lang="en-US" altLang="vi-VN" sz="2800" b="1" i="1" dirty="0" err="1">
                <a:solidFill>
                  <a:srgbClr val="0000CC"/>
                </a:solidFill>
                <a:latin typeface="+mj-lt"/>
              </a:rPr>
              <a:t>cho</a:t>
            </a:r>
            <a:r>
              <a:rPr lang="en-US" altLang="vi-VN" sz="2800" b="1" i="1" dirty="0">
                <a:solidFill>
                  <a:srgbClr val="0000CC"/>
                </a:solidFill>
                <a:latin typeface="+mj-lt"/>
              </a:rPr>
              <a:t> </a:t>
            </a:r>
            <a:r>
              <a:rPr lang="en-US" altLang="vi-VN" sz="2800" b="1" i="1" dirty="0" err="1">
                <a:solidFill>
                  <a:srgbClr val="0000CC"/>
                </a:solidFill>
                <a:latin typeface="+mj-lt"/>
              </a:rPr>
              <a:t>nước</a:t>
            </a:r>
            <a:r>
              <a:rPr lang="en-US" altLang="vi-VN" sz="2800" b="1" i="1" dirty="0">
                <a:solidFill>
                  <a:srgbClr val="0000CC"/>
                </a:solidFill>
                <a:latin typeface="+mj-lt"/>
              </a:rPr>
              <a:t> ta </a:t>
            </a:r>
            <a:r>
              <a:rPr lang="en-US" altLang="vi-VN" sz="2800" b="1" i="1" dirty="0" err="1">
                <a:solidFill>
                  <a:srgbClr val="0000CC"/>
                </a:solidFill>
                <a:latin typeface="+mj-lt"/>
              </a:rPr>
              <a:t>được</a:t>
            </a:r>
            <a:r>
              <a:rPr lang="en-US" altLang="vi-VN" sz="2800" b="1" i="1" dirty="0">
                <a:solidFill>
                  <a:srgbClr val="0000CC"/>
                </a:solidFill>
                <a:latin typeface="+mj-lt"/>
              </a:rPr>
              <a:t> </a:t>
            </a:r>
            <a:r>
              <a:rPr lang="en-US" altLang="vi-VN" sz="2800" b="1" i="1" dirty="0" err="1">
                <a:solidFill>
                  <a:srgbClr val="0000CC"/>
                </a:solidFill>
                <a:latin typeface="+mj-lt"/>
              </a:rPr>
              <a:t>hoàn</a:t>
            </a:r>
            <a:r>
              <a:rPr lang="en-US" altLang="vi-VN" sz="2800" b="1" i="1" dirty="0">
                <a:solidFill>
                  <a:srgbClr val="0000CC"/>
                </a:solidFill>
                <a:latin typeface="+mj-lt"/>
              </a:rPr>
              <a:t> </a:t>
            </a:r>
            <a:r>
              <a:rPr lang="en-US" altLang="vi-VN" sz="2800" b="1" i="1" dirty="0" err="1">
                <a:solidFill>
                  <a:srgbClr val="0000CC"/>
                </a:solidFill>
                <a:latin typeface="+mj-lt"/>
              </a:rPr>
              <a:t>toàn</a:t>
            </a:r>
            <a:r>
              <a:rPr lang="en-US" altLang="vi-VN" sz="2800" b="1" i="1" dirty="0">
                <a:solidFill>
                  <a:srgbClr val="0000CC"/>
                </a:solidFill>
                <a:latin typeface="+mj-lt"/>
              </a:rPr>
              <a:t> </a:t>
            </a:r>
            <a:r>
              <a:rPr lang="en-US" altLang="vi-VN" sz="2800" b="1" i="1" dirty="0" err="1">
                <a:solidFill>
                  <a:srgbClr val="0000CC"/>
                </a:solidFill>
                <a:latin typeface="+mj-lt"/>
              </a:rPr>
              <a:t>độc</a:t>
            </a:r>
            <a:r>
              <a:rPr lang="en-US" altLang="vi-VN" sz="2800" b="1" i="1" dirty="0">
                <a:solidFill>
                  <a:srgbClr val="0000CC"/>
                </a:solidFill>
                <a:latin typeface="+mj-lt"/>
              </a:rPr>
              <a:t> </a:t>
            </a:r>
            <a:r>
              <a:rPr lang="en-US" altLang="vi-VN" sz="2800" b="1" i="1" dirty="0" err="1">
                <a:solidFill>
                  <a:srgbClr val="0000CC"/>
                </a:solidFill>
                <a:latin typeface="+mj-lt"/>
              </a:rPr>
              <a:t>lập</a:t>
            </a:r>
            <a:r>
              <a:rPr lang="en-US" altLang="vi-VN" sz="2800" b="1" i="1" dirty="0">
                <a:solidFill>
                  <a:srgbClr val="0000CC"/>
                </a:solidFill>
                <a:latin typeface="+mj-lt"/>
              </a:rPr>
              <a:t>, </a:t>
            </a:r>
            <a:r>
              <a:rPr lang="en-US" altLang="vi-VN" sz="2800" b="1" i="1" dirty="0" err="1">
                <a:solidFill>
                  <a:srgbClr val="0000CC"/>
                </a:solidFill>
                <a:latin typeface="+mj-lt"/>
              </a:rPr>
              <a:t>dân</a:t>
            </a:r>
            <a:r>
              <a:rPr lang="en-US" altLang="vi-VN" sz="2800" b="1" i="1" dirty="0">
                <a:solidFill>
                  <a:srgbClr val="0000CC"/>
                </a:solidFill>
                <a:latin typeface="+mj-lt"/>
              </a:rPr>
              <a:t> ta </a:t>
            </a:r>
            <a:r>
              <a:rPr lang="en-US" altLang="vi-VN" sz="2800" b="1" i="1" dirty="0" err="1">
                <a:solidFill>
                  <a:srgbClr val="0000CC"/>
                </a:solidFill>
                <a:latin typeface="+mj-lt"/>
              </a:rPr>
              <a:t>được</a:t>
            </a:r>
            <a:r>
              <a:rPr lang="en-US" altLang="vi-VN" sz="2800" b="1" i="1" dirty="0">
                <a:solidFill>
                  <a:srgbClr val="0000CC"/>
                </a:solidFill>
                <a:latin typeface="+mj-lt"/>
              </a:rPr>
              <a:t> </a:t>
            </a:r>
            <a:r>
              <a:rPr lang="en-US" altLang="vi-VN" sz="2800" b="1" i="1" dirty="0" err="1">
                <a:solidFill>
                  <a:srgbClr val="0000CC"/>
                </a:solidFill>
                <a:latin typeface="+mj-lt"/>
              </a:rPr>
              <a:t>hoàn</a:t>
            </a:r>
            <a:r>
              <a:rPr lang="en-US" altLang="vi-VN" sz="2800" b="1" i="1" dirty="0">
                <a:solidFill>
                  <a:srgbClr val="0000CC"/>
                </a:solidFill>
                <a:latin typeface="+mj-lt"/>
              </a:rPr>
              <a:t> </a:t>
            </a:r>
            <a:r>
              <a:rPr lang="en-US" altLang="vi-VN" sz="2800" b="1" i="1" dirty="0" err="1">
                <a:solidFill>
                  <a:srgbClr val="0000CC"/>
                </a:solidFill>
                <a:latin typeface="+mj-lt"/>
              </a:rPr>
              <a:t>toàn</a:t>
            </a:r>
            <a:r>
              <a:rPr lang="en-US" altLang="vi-VN" sz="2800" b="1" i="1" dirty="0">
                <a:solidFill>
                  <a:srgbClr val="0000CC"/>
                </a:solidFill>
                <a:latin typeface="+mj-lt"/>
              </a:rPr>
              <a:t> </a:t>
            </a:r>
            <a:r>
              <a:rPr lang="en-US" altLang="vi-VN" sz="2800" b="1" i="1" dirty="0" err="1">
                <a:solidFill>
                  <a:srgbClr val="0000CC"/>
                </a:solidFill>
                <a:latin typeface="+mj-lt"/>
              </a:rPr>
              <a:t>tự</a:t>
            </a:r>
            <a:r>
              <a:rPr lang="en-US" altLang="vi-VN" sz="2800" b="1" i="1" dirty="0">
                <a:solidFill>
                  <a:srgbClr val="0000CC"/>
                </a:solidFill>
                <a:latin typeface="+mj-lt"/>
              </a:rPr>
              <a:t> do, </a:t>
            </a:r>
            <a:r>
              <a:rPr lang="en-US" altLang="vi-VN" sz="2800" b="1" i="1" dirty="0" err="1">
                <a:solidFill>
                  <a:srgbClr val="0000CC"/>
                </a:solidFill>
                <a:latin typeface="+mj-lt"/>
              </a:rPr>
              <a:t>đồng</a:t>
            </a:r>
            <a:r>
              <a:rPr lang="en-US" altLang="vi-VN" sz="2800" b="1" i="1" dirty="0">
                <a:solidFill>
                  <a:srgbClr val="0000CC"/>
                </a:solidFill>
                <a:latin typeface="+mj-lt"/>
              </a:rPr>
              <a:t> </a:t>
            </a:r>
            <a:r>
              <a:rPr lang="en-US" altLang="vi-VN" sz="2800" b="1" i="1" dirty="0" err="1">
                <a:solidFill>
                  <a:srgbClr val="0000CC"/>
                </a:solidFill>
                <a:latin typeface="+mj-lt"/>
              </a:rPr>
              <a:t>bào</a:t>
            </a:r>
            <a:r>
              <a:rPr lang="en-US" altLang="vi-VN" sz="2800" b="1" i="1" dirty="0">
                <a:solidFill>
                  <a:srgbClr val="0000CC"/>
                </a:solidFill>
                <a:latin typeface="+mj-lt"/>
              </a:rPr>
              <a:t> ta </a:t>
            </a:r>
            <a:r>
              <a:rPr lang="en-US" altLang="vi-VN" sz="2800" b="1" i="1" dirty="0" err="1">
                <a:solidFill>
                  <a:srgbClr val="0000CC"/>
                </a:solidFill>
                <a:latin typeface="+mj-lt"/>
              </a:rPr>
              <a:t>ai</a:t>
            </a:r>
            <a:r>
              <a:rPr lang="en-US" altLang="vi-VN" sz="2800" b="1" i="1" dirty="0">
                <a:solidFill>
                  <a:srgbClr val="0000CC"/>
                </a:solidFill>
                <a:latin typeface="+mj-lt"/>
              </a:rPr>
              <a:t> </a:t>
            </a:r>
            <a:r>
              <a:rPr lang="en-US" altLang="vi-VN" sz="2800" b="1" i="1" dirty="0" err="1">
                <a:solidFill>
                  <a:srgbClr val="0000CC"/>
                </a:solidFill>
                <a:latin typeface="+mj-lt"/>
              </a:rPr>
              <a:t>cũng</a:t>
            </a:r>
            <a:r>
              <a:rPr lang="en-US" altLang="vi-VN" sz="2800" b="1" i="1" dirty="0">
                <a:solidFill>
                  <a:srgbClr val="0000CC"/>
                </a:solidFill>
                <a:latin typeface="+mj-lt"/>
              </a:rPr>
              <a:t> </a:t>
            </a:r>
            <a:r>
              <a:rPr lang="en-US" altLang="vi-VN" sz="2800" b="1" i="1" dirty="0" err="1">
                <a:solidFill>
                  <a:srgbClr val="0000CC"/>
                </a:solidFill>
                <a:latin typeface="+mj-lt"/>
              </a:rPr>
              <a:t>có</a:t>
            </a:r>
            <a:r>
              <a:rPr lang="en-US" altLang="vi-VN" sz="2800" b="1" i="1" dirty="0">
                <a:solidFill>
                  <a:srgbClr val="0000CC"/>
                </a:solidFill>
                <a:latin typeface="+mj-lt"/>
              </a:rPr>
              <a:t> </a:t>
            </a:r>
            <a:r>
              <a:rPr lang="en-US" altLang="vi-VN" sz="2800" b="1" i="1" dirty="0" err="1">
                <a:solidFill>
                  <a:srgbClr val="0000CC"/>
                </a:solidFill>
                <a:latin typeface="+mj-lt"/>
              </a:rPr>
              <a:t>cơm</a:t>
            </a:r>
            <a:r>
              <a:rPr lang="en-US" altLang="vi-VN" sz="2800" b="1" i="1" dirty="0">
                <a:solidFill>
                  <a:srgbClr val="0000CC"/>
                </a:solidFill>
                <a:latin typeface="+mj-lt"/>
              </a:rPr>
              <a:t> </a:t>
            </a:r>
            <a:r>
              <a:rPr lang="en-US" altLang="vi-VN" sz="2800" b="1" i="1" dirty="0" err="1">
                <a:solidFill>
                  <a:srgbClr val="0000CC"/>
                </a:solidFill>
                <a:latin typeface="+mj-lt"/>
              </a:rPr>
              <a:t>ăn</a:t>
            </a:r>
            <a:r>
              <a:rPr lang="en-US" altLang="vi-VN" sz="2800" b="1" i="1" dirty="0">
                <a:solidFill>
                  <a:srgbClr val="0000CC"/>
                </a:solidFill>
                <a:latin typeface="+mj-lt"/>
              </a:rPr>
              <a:t> </a:t>
            </a:r>
            <a:r>
              <a:rPr lang="en-US" altLang="vi-VN" sz="2800" b="1" i="1" dirty="0" err="1">
                <a:solidFill>
                  <a:srgbClr val="0000CC"/>
                </a:solidFill>
                <a:latin typeface="+mj-lt"/>
              </a:rPr>
              <a:t>áo</a:t>
            </a:r>
            <a:r>
              <a:rPr lang="en-US" altLang="vi-VN" sz="2800" b="1" i="1" dirty="0">
                <a:solidFill>
                  <a:srgbClr val="0000CC"/>
                </a:solidFill>
                <a:latin typeface="+mj-lt"/>
              </a:rPr>
              <a:t> </a:t>
            </a:r>
            <a:r>
              <a:rPr lang="en-US" altLang="vi-VN" sz="2800" b="1" i="1" dirty="0" err="1">
                <a:solidFill>
                  <a:srgbClr val="0000CC"/>
                </a:solidFill>
                <a:latin typeface="+mj-lt"/>
              </a:rPr>
              <a:t>mặc</a:t>
            </a:r>
            <a:r>
              <a:rPr lang="en-US" altLang="vi-VN" sz="2800" b="1" i="1" dirty="0">
                <a:solidFill>
                  <a:srgbClr val="0000CC"/>
                </a:solidFill>
                <a:latin typeface="+mj-lt"/>
              </a:rPr>
              <a:t>, </a:t>
            </a:r>
            <a:r>
              <a:rPr lang="en-US" altLang="vi-VN" sz="2800" b="1" i="1" dirty="0" err="1">
                <a:solidFill>
                  <a:srgbClr val="0000CC"/>
                </a:solidFill>
                <a:latin typeface="+mj-lt"/>
              </a:rPr>
              <a:t>ai</a:t>
            </a:r>
            <a:r>
              <a:rPr lang="en-US" altLang="vi-VN" sz="2800" b="1" i="1" dirty="0">
                <a:solidFill>
                  <a:srgbClr val="0000CC"/>
                </a:solidFill>
                <a:latin typeface="+mj-lt"/>
              </a:rPr>
              <a:t> </a:t>
            </a:r>
            <a:r>
              <a:rPr lang="en-US" altLang="vi-VN" sz="2800" b="1" i="1" dirty="0" err="1">
                <a:solidFill>
                  <a:srgbClr val="0000CC"/>
                </a:solidFill>
                <a:latin typeface="+mj-lt"/>
              </a:rPr>
              <a:t>cũng</a:t>
            </a:r>
            <a:r>
              <a:rPr lang="en-US" altLang="vi-VN" sz="2800" b="1" i="1" dirty="0">
                <a:solidFill>
                  <a:srgbClr val="0000CC"/>
                </a:solidFill>
                <a:latin typeface="+mj-lt"/>
              </a:rPr>
              <a:t> </a:t>
            </a:r>
            <a:r>
              <a:rPr lang="en-US" altLang="vi-VN" sz="2800" b="1" i="1" dirty="0" err="1">
                <a:solidFill>
                  <a:srgbClr val="0000CC"/>
                </a:solidFill>
                <a:latin typeface="+mj-lt"/>
              </a:rPr>
              <a:t>được</a:t>
            </a:r>
            <a:r>
              <a:rPr lang="en-US" altLang="vi-VN" sz="2800" b="1" i="1" dirty="0">
                <a:solidFill>
                  <a:srgbClr val="0000CC"/>
                </a:solidFill>
                <a:latin typeface="+mj-lt"/>
              </a:rPr>
              <a:t> </a:t>
            </a:r>
            <a:r>
              <a:rPr lang="en-US" altLang="vi-VN" sz="2800" b="1" i="1" dirty="0" err="1">
                <a:solidFill>
                  <a:srgbClr val="0000CC"/>
                </a:solidFill>
                <a:latin typeface="+mj-lt"/>
              </a:rPr>
              <a:t>học</a:t>
            </a:r>
            <a:r>
              <a:rPr lang="en-US" altLang="vi-VN" sz="2800" b="1" i="1" dirty="0">
                <a:solidFill>
                  <a:srgbClr val="0000CC"/>
                </a:solidFill>
                <a:latin typeface="+mj-lt"/>
              </a:rPr>
              <a:t> </a:t>
            </a:r>
            <a:r>
              <a:rPr lang="en-US" altLang="vi-VN" sz="2800" b="1" i="1" dirty="0" err="1">
                <a:solidFill>
                  <a:srgbClr val="0000CC"/>
                </a:solidFill>
                <a:latin typeface="+mj-lt"/>
              </a:rPr>
              <a:t>hành</a:t>
            </a:r>
            <a:r>
              <a:rPr lang="en-US" altLang="vi-VN" sz="2800" b="1" i="1" dirty="0">
                <a:solidFill>
                  <a:srgbClr val="0000CC"/>
                </a:solidFill>
                <a:latin typeface="+mj-lt"/>
              </a:rPr>
              <a:t>...”</a:t>
            </a:r>
          </a:p>
          <a:p>
            <a:pPr lvl="4" algn="r" fontAlgn="base">
              <a:spcBef>
                <a:spcPct val="0"/>
              </a:spcBef>
              <a:spcAft>
                <a:spcPct val="0"/>
              </a:spcAft>
              <a:buClrTx/>
              <a:buFontTx/>
              <a:buNone/>
            </a:pPr>
            <a:r>
              <a:rPr lang="en-US" altLang="vi-VN" sz="2800" b="1" dirty="0">
                <a:solidFill>
                  <a:srgbClr val="0000CC"/>
                </a:solidFill>
              </a:rPr>
              <a:t> </a:t>
            </a:r>
            <a:endParaRPr lang="en-US" altLang="vi-VN" sz="2800" b="1" dirty="0" smtClean="0">
              <a:solidFill>
                <a:srgbClr val="0000CC"/>
              </a:solidFill>
            </a:endParaRPr>
          </a:p>
          <a:p>
            <a:pPr lvl="4" algn="r" fontAlgn="base">
              <a:spcBef>
                <a:spcPct val="0"/>
              </a:spcBef>
              <a:spcAft>
                <a:spcPct val="0"/>
              </a:spcAft>
              <a:buClrTx/>
              <a:buFontTx/>
              <a:buNone/>
            </a:pPr>
            <a:r>
              <a:rPr lang="en-US" altLang="vi-VN" sz="2800" b="1" dirty="0" smtClean="0">
                <a:solidFill>
                  <a:srgbClr val="0000CC"/>
                </a:solidFill>
              </a:rPr>
              <a:t> </a:t>
            </a:r>
            <a:r>
              <a:rPr lang="en-US" altLang="vi-VN" sz="2800" b="1" dirty="0">
                <a:solidFill>
                  <a:srgbClr val="0000CC"/>
                </a:solidFill>
                <a:latin typeface="+mj-lt"/>
              </a:rPr>
              <a:t>(</a:t>
            </a:r>
            <a:r>
              <a:rPr lang="en-US" altLang="vi-VN" sz="2800" b="1" dirty="0" err="1">
                <a:solidFill>
                  <a:srgbClr val="0000CC"/>
                </a:solidFill>
                <a:latin typeface="+mj-lt"/>
              </a:rPr>
              <a:t>Hồ</a:t>
            </a:r>
            <a:r>
              <a:rPr lang="en-US" altLang="vi-VN" sz="2800" b="1" dirty="0">
                <a:solidFill>
                  <a:srgbClr val="0000CC"/>
                </a:solidFill>
                <a:latin typeface="+mj-lt"/>
              </a:rPr>
              <a:t> </a:t>
            </a:r>
            <a:r>
              <a:rPr lang="en-US" altLang="vi-VN" sz="2800" b="1" dirty="0" err="1">
                <a:solidFill>
                  <a:srgbClr val="0000CC"/>
                </a:solidFill>
                <a:latin typeface="+mj-lt"/>
              </a:rPr>
              <a:t>Chí</a:t>
            </a:r>
            <a:r>
              <a:rPr lang="en-US" altLang="vi-VN" sz="2800" b="1" dirty="0">
                <a:solidFill>
                  <a:srgbClr val="0000CC"/>
                </a:solidFill>
                <a:latin typeface="+mj-lt"/>
              </a:rPr>
              <a:t> Minh </a:t>
            </a:r>
            <a:r>
              <a:rPr lang="en-US" altLang="vi-VN" sz="2800" b="1" dirty="0" err="1">
                <a:solidFill>
                  <a:srgbClr val="0000CC"/>
                </a:solidFill>
                <a:latin typeface="+mj-lt"/>
              </a:rPr>
              <a:t>Toàn</a:t>
            </a:r>
            <a:r>
              <a:rPr lang="en-US" altLang="vi-VN" sz="2800" b="1" dirty="0">
                <a:solidFill>
                  <a:srgbClr val="0000CC"/>
                </a:solidFill>
                <a:latin typeface="+mj-lt"/>
              </a:rPr>
              <a:t> </a:t>
            </a:r>
            <a:r>
              <a:rPr lang="en-US" altLang="vi-VN" sz="2800" b="1" dirty="0" err="1">
                <a:solidFill>
                  <a:srgbClr val="0000CC"/>
                </a:solidFill>
                <a:latin typeface="+mj-lt"/>
              </a:rPr>
              <a:t>tập</a:t>
            </a:r>
            <a:r>
              <a:rPr lang="en-US" altLang="vi-VN" sz="2800" b="1" dirty="0">
                <a:solidFill>
                  <a:srgbClr val="0000CC"/>
                </a:solidFill>
                <a:latin typeface="+mj-lt"/>
              </a:rPr>
              <a:t> </a:t>
            </a:r>
            <a:r>
              <a:rPr lang="en-US" altLang="vi-VN" sz="2800" b="1" dirty="0" err="1">
                <a:solidFill>
                  <a:srgbClr val="0000CC"/>
                </a:solidFill>
                <a:latin typeface="+mj-lt"/>
              </a:rPr>
              <a:t>Tập</a:t>
            </a:r>
            <a:r>
              <a:rPr lang="en-US" altLang="vi-VN" sz="2800" b="1" dirty="0">
                <a:solidFill>
                  <a:srgbClr val="0000CC"/>
                </a:solidFill>
                <a:latin typeface="+mj-lt"/>
              </a:rPr>
              <a:t> 4 </a:t>
            </a:r>
            <a:r>
              <a:rPr lang="en-US" altLang="vi-VN" sz="2800" b="1" dirty="0" err="1">
                <a:solidFill>
                  <a:srgbClr val="0000CC"/>
                </a:solidFill>
                <a:latin typeface="+mj-lt"/>
              </a:rPr>
              <a:t>trg</a:t>
            </a:r>
            <a:r>
              <a:rPr lang="en-US" altLang="vi-VN" sz="2800" b="1" dirty="0">
                <a:solidFill>
                  <a:srgbClr val="0000CC"/>
                </a:solidFill>
                <a:latin typeface="+mj-lt"/>
              </a:rPr>
              <a:t> 161)</a:t>
            </a:r>
          </a:p>
          <a:p>
            <a:pPr lvl="4" algn="ctr" fontAlgn="base">
              <a:spcBef>
                <a:spcPct val="0"/>
              </a:spcBef>
              <a:spcAft>
                <a:spcPct val="0"/>
              </a:spcAft>
              <a:buClrTx/>
              <a:buFontTx/>
              <a:buNone/>
            </a:pPr>
            <a:endParaRPr lang="en-US" altLang="vi-VN" sz="2800" b="1" dirty="0">
              <a:solidFill>
                <a:srgbClr val="0000CC"/>
              </a:solidFill>
            </a:endParaRPr>
          </a:p>
          <a:p>
            <a:pPr lvl="4" algn="ctr" fontAlgn="base">
              <a:spcBef>
                <a:spcPct val="0"/>
              </a:spcBef>
              <a:spcAft>
                <a:spcPct val="0"/>
              </a:spcAft>
              <a:buClrTx/>
              <a:buFontTx/>
              <a:buNone/>
            </a:pPr>
            <a:r>
              <a:rPr lang="en-US" altLang="vi-VN" sz="2800" b="1" dirty="0" err="1">
                <a:solidFill>
                  <a:srgbClr val="660066"/>
                </a:solidFill>
              </a:rPr>
              <a:t>Bác</a:t>
            </a:r>
            <a:r>
              <a:rPr lang="en-US" altLang="vi-VN" sz="2800" b="1" dirty="0">
                <a:solidFill>
                  <a:srgbClr val="660066"/>
                </a:solidFill>
              </a:rPr>
              <a:t> </a:t>
            </a:r>
            <a:r>
              <a:rPr lang="en-US" altLang="vi-VN" sz="2800" b="1" dirty="0" err="1">
                <a:solidFill>
                  <a:srgbClr val="660066"/>
                </a:solidFill>
              </a:rPr>
              <a:t>ơi</a:t>
            </a:r>
            <a:r>
              <a:rPr lang="en-US" altLang="vi-VN" sz="2800" b="1" dirty="0">
                <a:solidFill>
                  <a:srgbClr val="660066"/>
                </a:solidFill>
              </a:rPr>
              <a:t> </a:t>
            </a:r>
            <a:r>
              <a:rPr lang="en-US" altLang="vi-VN" sz="2800" b="1" dirty="0" err="1">
                <a:solidFill>
                  <a:srgbClr val="660066"/>
                </a:solidFill>
              </a:rPr>
              <a:t>tim</a:t>
            </a:r>
            <a:r>
              <a:rPr lang="en-US" altLang="vi-VN" sz="2800" b="1" dirty="0">
                <a:solidFill>
                  <a:srgbClr val="660066"/>
                </a:solidFill>
              </a:rPr>
              <a:t> </a:t>
            </a:r>
            <a:r>
              <a:rPr lang="en-US" altLang="vi-VN" sz="2800" b="1" dirty="0" err="1">
                <a:solidFill>
                  <a:srgbClr val="660066"/>
                </a:solidFill>
              </a:rPr>
              <a:t>Bác</a:t>
            </a:r>
            <a:r>
              <a:rPr lang="en-US" altLang="vi-VN" sz="2800" b="1" dirty="0">
                <a:solidFill>
                  <a:srgbClr val="660066"/>
                </a:solidFill>
              </a:rPr>
              <a:t> </a:t>
            </a:r>
            <a:r>
              <a:rPr lang="en-US" altLang="vi-VN" sz="2800" b="1" dirty="0" err="1">
                <a:solidFill>
                  <a:srgbClr val="660066"/>
                </a:solidFill>
              </a:rPr>
              <a:t>mênh</a:t>
            </a:r>
            <a:r>
              <a:rPr lang="en-US" altLang="vi-VN" sz="2800" b="1" dirty="0">
                <a:solidFill>
                  <a:srgbClr val="660066"/>
                </a:solidFill>
              </a:rPr>
              <a:t> </a:t>
            </a:r>
            <a:r>
              <a:rPr lang="en-US" altLang="vi-VN" sz="2800" b="1" dirty="0" err="1">
                <a:solidFill>
                  <a:srgbClr val="660066"/>
                </a:solidFill>
              </a:rPr>
              <a:t>mông</a:t>
            </a:r>
            <a:r>
              <a:rPr lang="en-US" altLang="vi-VN" sz="2800" b="1" dirty="0">
                <a:solidFill>
                  <a:srgbClr val="660066"/>
                </a:solidFill>
              </a:rPr>
              <a:t> </a:t>
            </a:r>
            <a:r>
              <a:rPr lang="en-US" altLang="vi-VN" sz="2800" b="1" dirty="0" err="1">
                <a:solidFill>
                  <a:srgbClr val="660066"/>
                </a:solidFill>
              </a:rPr>
              <a:t>thế</a:t>
            </a:r>
            <a:endParaRPr lang="en-US" altLang="vi-VN" sz="2800" b="1" dirty="0">
              <a:solidFill>
                <a:srgbClr val="660066"/>
              </a:solidFill>
            </a:endParaRPr>
          </a:p>
          <a:p>
            <a:pPr lvl="4" algn="ctr" fontAlgn="base">
              <a:spcBef>
                <a:spcPct val="50000"/>
              </a:spcBef>
              <a:spcAft>
                <a:spcPct val="0"/>
              </a:spcAft>
              <a:buClr>
                <a:srgbClr val="E3E3FF"/>
              </a:buClr>
              <a:buFontTx/>
              <a:buNone/>
            </a:pPr>
            <a:r>
              <a:rPr lang="en-US" altLang="vi-VN" sz="2800" b="1" dirty="0" err="1">
                <a:solidFill>
                  <a:srgbClr val="660066"/>
                </a:solidFill>
              </a:rPr>
              <a:t>Ôm</a:t>
            </a:r>
            <a:r>
              <a:rPr lang="en-US" altLang="vi-VN" sz="2800" b="1" dirty="0">
                <a:solidFill>
                  <a:srgbClr val="660066"/>
                </a:solidFill>
              </a:rPr>
              <a:t> </a:t>
            </a:r>
            <a:r>
              <a:rPr lang="en-US" altLang="vi-VN" sz="2800" b="1" dirty="0" err="1">
                <a:solidFill>
                  <a:srgbClr val="660066"/>
                </a:solidFill>
              </a:rPr>
              <a:t>cả</a:t>
            </a:r>
            <a:r>
              <a:rPr lang="en-US" altLang="vi-VN" sz="2800" b="1" dirty="0">
                <a:solidFill>
                  <a:srgbClr val="660066"/>
                </a:solidFill>
              </a:rPr>
              <a:t> non </a:t>
            </a:r>
            <a:r>
              <a:rPr lang="en-US" altLang="vi-VN" sz="2800" b="1" dirty="0" err="1">
                <a:solidFill>
                  <a:srgbClr val="660066"/>
                </a:solidFill>
              </a:rPr>
              <a:t>sông</a:t>
            </a:r>
            <a:r>
              <a:rPr lang="en-US" altLang="vi-VN" sz="2800" b="1" dirty="0">
                <a:solidFill>
                  <a:srgbClr val="660066"/>
                </a:solidFill>
              </a:rPr>
              <a:t> </a:t>
            </a:r>
            <a:r>
              <a:rPr lang="en-US" altLang="vi-VN" sz="2800" b="1" dirty="0" err="1">
                <a:solidFill>
                  <a:srgbClr val="660066"/>
                </a:solidFill>
              </a:rPr>
              <a:t>mọi</a:t>
            </a:r>
            <a:r>
              <a:rPr lang="en-US" altLang="vi-VN" sz="2800" b="1" dirty="0">
                <a:solidFill>
                  <a:srgbClr val="660066"/>
                </a:solidFill>
              </a:rPr>
              <a:t> </a:t>
            </a:r>
            <a:r>
              <a:rPr lang="en-US" altLang="vi-VN" sz="2800" b="1" dirty="0" err="1">
                <a:solidFill>
                  <a:srgbClr val="660066"/>
                </a:solidFill>
              </a:rPr>
              <a:t>kiếp</a:t>
            </a:r>
            <a:r>
              <a:rPr lang="en-US" altLang="vi-VN" sz="2800" b="1" dirty="0">
                <a:solidFill>
                  <a:srgbClr val="660066"/>
                </a:solidFill>
              </a:rPr>
              <a:t> </a:t>
            </a:r>
            <a:r>
              <a:rPr lang="en-US" altLang="vi-VN" sz="2800" b="1" dirty="0" err="1">
                <a:solidFill>
                  <a:srgbClr val="660066"/>
                </a:solidFill>
              </a:rPr>
              <a:t>người</a:t>
            </a:r>
            <a:endParaRPr lang="en-US" altLang="vi-VN" sz="2800" b="1" dirty="0">
              <a:solidFill>
                <a:srgbClr val="660066"/>
              </a:solidFill>
            </a:endParaRPr>
          </a:p>
          <a:p>
            <a:pPr lvl="4" algn="ctr" fontAlgn="base">
              <a:spcBef>
                <a:spcPct val="50000"/>
              </a:spcBef>
              <a:spcAft>
                <a:spcPct val="0"/>
              </a:spcAft>
              <a:buClr>
                <a:srgbClr val="E3E3FF"/>
              </a:buClr>
              <a:buFontTx/>
              <a:buNone/>
            </a:pPr>
            <a:r>
              <a:rPr lang="en-US" altLang="vi-VN" sz="2800" b="1" dirty="0">
                <a:solidFill>
                  <a:srgbClr val="660066"/>
                </a:solidFill>
              </a:rPr>
              <a:t>(</a:t>
            </a:r>
            <a:r>
              <a:rPr lang="en-US" altLang="vi-VN" sz="2800" b="1" dirty="0" err="1">
                <a:solidFill>
                  <a:srgbClr val="660066"/>
                </a:solidFill>
              </a:rPr>
              <a:t>Tố</a:t>
            </a:r>
            <a:r>
              <a:rPr lang="en-US" altLang="vi-VN" sz="2800" b="1" dirty="0">
                <a:solidFill>
                  <a:srgbClr val="660066"/>
                </a:solidFill>
              </a:rPr>
              <a:t> </a:t>
            </a:r>
            <a:r>
              <a:rPr lang="en-US" altLang="vi-VN" sz="2800" b="1" dirty="0" err="1">
                <a:solidFill>
                  <a:srgbClr val="660066"/>
                </a:solidFill>
              </a:rPr>
              <a:t>Hữu</a:t>
            </a:r>
            <a:r>
              <a:rPr lang="en-US" altLang="vi-VN" sz="2800" b="1" dirty="0">
                <a:solidFill>
                  <a:srgbClr val="660066"/>
                </a:solidFill>
              </a:rPr>
              <a:t>)</a:t>
            </a:r>
          </a:p>
        </p:txBody>
      </p:sp>
    </p:spTree>
    <p:extLst>
      <p:ext uri="{BB962C8B-B14F-4D97-AF65-F5344CB8AC3E}">
        <p14:creationId xmlns:p14="http://schemas.microsoft.com/office/powerpoint/2010/main" val="947764572"/>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p:nvPr>
        </p:nvSpPr>
        <p:spPr>
          <a:xfrm>
            <a:off x="299584" y="4418012"/>
            <a:ext cx="11437258" cy="2057400"/>
          </a:xfrm>
          <a:solidFill>
            <a:schemeClr val="bg1"/>
          </a:solidFill>
        </p:spPr>
        <p:txBody>
          <a:bodyPr/>
          <a:lstStyle/>
          <a:p>
            <a:pPr marL="0" indent="420688" algn="just" eaLnBrk="1" hangingPunct="1">
              <a:defRPr/>
            </a:pPr>
            <a:r>
              <a:rPr lang="en-US" sz="2400" b="1" dirty="0" err="1"/>
              <a:t>Nhân</a:t>
            </a:r>
            <a:r>
              <a:rPr lang="en-US" sz="2400" b="1" dirty="0"/>
              <a:t> </a:t>
            </a:r>
            <a:r>
              <a:rPr lang="en-US" sz="2400" b="1" dirty="0" err="1"/>
              <a:t>tố</a:t>
            </a:r>
            <a:r>
              <a:rPr lang="en-US" sz="2400" b="1" dirty="0"/>
              <a:t> </a:t>
            </a:r>
            <a:r>
              <a:rPr lang="en-US" sz="2400" b="1" dirty="0" err="1"/>
              <a:t>chủ</a:t>
            </a:r>
            <a:r>
              <a:rPr lang="en-US" sz="2400" b="1" dirty="0"/>
              <a:t> </a:t>
            </a:r>
            <a:r>
              <a:rPr lang="en-US" sz="2400" b="1" dirty="0" err="1"/>
              <a:t>quan</a:t>
            </a:r>
            <a:r>
              <a:rPr lang="en-US" sz="2400" b="1" dirty="0"/>
              <a:t> </a:t>
            </a:r>
            <a:r>
              <a:rPr lang="en-US" sz="2400" b="1" dirty="0" err="1"/>
              <a:t>giữ</a:t>
            </a:r>
            <a:r>
              <a:rPr lang="en-US" sz="2400" b="1" dirty="0"/>
              <a:t> </a:t>
            </a:r>
            <a:r>
              <a:rPr lang="en-US" sz="2400" b="1" dirty="0" err="1"/>
              <a:t>vai</a:t>
            </a:r>
            <a:r>
              <a:rPr lang="en-US" sz="2400" b="1" dirty="0"/>
              <a:t> </a:t>
            </a:r>
            <a:r>
              <a:rPr lang="en-US" sz="2400" b="1" dirty="0" err="1"/>
              <a:t>trò</a:t>
            </a:r>
            <a:r>
              <a:rPr lang="en-US" sz="2400" b="1" dirty="0"/>
              <a:t> </a:t>
            </a:r>
            <a:r>
              <a:rPr lang="en-US" sz="2400" b="1" u="sng" dirty="0" err="1" smtClean="0">
                <a:solidFill>
                  <a:srgbClr val="FF0000"/>
                </a:solidFill>
              </a:rPr>
              <a:t>quyết</a:t>
            </a:r>
            <a:r>
              <a:rPr lang="en-US" sz="2400" b="1" u="sng" dirty="0" smtClean="0">
                <a:solidFill>
                  <a:srgbClr val="FF0000"/>
                </a:solidFill>
              </a:rPr>
              <a:t> </a:t>
            </a:r>
            <a:r>
              <a:rPr lang="en-US" sz="2400" b="1" u="sng" dirty="0" err="1" smtClean="0">
                <a:solidFill>
                  <a:srgbClr val="FF0000"/>
                </a:solidFill>
              </a:rPr>
              <a:t>định</a:t>
            </a:r>
            <a:r>
              <a:rPr lang="en-US" sz="2400" b="1" u="sng" dirty="0" smtClean="0">
                <a:solidFill>
                  <a:srgbClr val="FF0000"/>
                </a:solidFill>
              </a:rPr>
              <a:t> </a:t>
            </a:r>
            <a:r>
              <a:rPr lang="en-US" sz="2400" b="1" u="sng" dirty="0" err="1" smtClean="0">
                <a:solidFill>
                  <a:srgbClr val="FF0000"/>
                </a:solidFill>
              </a:rPr>
              <a:t>nhất</a:t>
            </a:r>
            <a:r>
              <a:rPr lang="en-US" sz="2400" b="1" u="sng" dirty="0" smtClean="0">
                <a:solidFill>
                  <a:srgbClr val="FF0000"/>
                </a:solidFill>
              </a:rPr>
              <a:t> </a:t>
            </a:r>
            <a:r>
              <a:rPr lang="en-US" sz="2400" b="1" dirty="0" err="1" smtClean="0"/>
              <a:t>đến</a:t>
            </a:r>
            <a:r>
              <a:rPr lang="en-US" sz="2400" b="1" dirty="0" smtClean="0"/>
              <a:t> </a:t>
            </a:r>
            <a:r>
              <a:rPr lang="en-US" sz="2400" b="1" dirty="0" err="1"/>
              <a:t>sự</a:t>
            </a:r>
            <a:r>
              <a:rPr lang="en-US" sz="2400" b="1" dirty="0"/>
              <a:t> </a:t>
            </a:r>
            <a:r>
              <a:rPr lang="en-US" sz="2400" b="1" dirty="0" err="1"/>
              <a:t>hình</a:t>
            </a:r>
            <a:r>
              <a:rPr lang="en-US" sz="2400" b="1" dirty="0"/>
              <a:t> </a:t>
            </a:r>
            <a:r>
              <a:rPr lang="en-US" sz="2400" b="1" dirty="0" err="1"/>
              <a:t>thành</a:t>
            </a:r>
            <a:r>
              <a:rPr lang="en-US" sz="2400" b="1" dirty="0"/>
              <a:t> </a:t>
            </a:r>
            <a:r>
              <a:rPr lang="en-US" sz="2400" b="1" dirty="0" err="1"/>
              <a:t>và</a:t>
            </a:r>
            <a:r>
              <a:rPr lang="en-US" sz="2400" b="1" dirty="0"/>
              <a:t> </a:t>
            </a:r>
            <a:r>
              <a:rPr lang="en-US" sz="2400" b="1" dirty="0" err="1"/>
              <a:t>phát</a:t>
            </a:r>
            <a:r>
              <a:rPr lang="en-US" sz="2400" b="1" dirty="0"/>
              <a:t> </a:t>
            </a:r>
            <a:r>
              <a:rPr lang="en-US" sz="2400" b="1" dirty="0" err="1"/>
              <a:t>triển</a:t>
            </a:r>
            <a:r>
              <a:rPr lang="en-US" sz="2400" b="1" dirty="0"/>
              <a:t> </a:t>
            </a:r>
            <a:r>
              <a:rPr lang="en-US" sz="2400" b="1" dirty="0" err="1"/>
              <a:t>tư</a:t>
            </a:r>
            <a:r>
              <a:rPr lang="en-US" sz="2400" b="1" dirty="0"/>
              <a:t> </a:t>
            </a:r>
            <a:r>
              <a:rPr lang="en-US" sz="2400" b="1" dirty="0" err="1"/>
              <a:t>tưởng</a:t>
            </a:r>
            <a:r>
              <a:rPr lang="en-US" sz="2400" b="1" dirty="0"/>
              <a:t> </a:t>
            </a:r>
            <a:r>
              <a:rPr lang="en-US" sz="2400" b="1" dirty="0" err="1"/>
              <a:t>của</a:t>
            </a:r>
            <a:r>
              <a:rPr lang="en-US" sz="2400" b="1" dirty="0"/>
              <a:t> HCM. </a:t>
            </a:r>
            <a:r>
              <a:rPr lang="en-US" sz="2400" b="1" dirty="0" err="1"/>
              <a:t>Nhân</a:t>
            </a:r>
            <a:r>
              <a:rPr lang="en-US" sz="2400" b="1" dirty="0"/>
              <a:t> </a:t>
            </a:r>
            <a:r>
              <a:rPr lang="en-US" sz="2400" b="1" dirty="0" err="1"/>
              <a:t>tố</a:t>
            </a:r>
            <a:r>
              <a:rPr lang="en-US" sz="2400" b="1" dirty="0"/>
              <a:t> </a:t>
            </a:r>
            <a:r>
              <a:rPr lang="en-US" sz="2400" b="1" dirty="0" err="1"/>
              <a:t>chủ</a:t>
            </a:r>
            <a:r>
              <a:rPr lang="en-US" sz="2400" b="1" dirty="0"/>
              <a:t> </a:t>
            </a:r>
            <a:r>
              <a:rPr lang="en-US" sz="2400" b="1" dirty="0" err="1"/>
              <a:t>quan</a:t>
            </a:r>
            <a:r>
              <a:rPr lang="en-US" sz="2400" b="1" dirty="0"/>
              <a:t> </a:t>
            </a:r>
            <a:r>
              <a:rPr lang="en-US" sz="2400" b="1" dirty="0" err="1"/>
              <a:t>đã</a:t>
            </a:r>
            <a:r>
              <a:rPr lang="en-US" sz="2400" b="1" dirty="0"/>
              <a:t> </a:t>
            </a:r>
            <a:r>
              <a:rPr lang="en-US" sz="2400" b="1" dirty="0" err="1"/>
              <a:t>giúp</a:t>
            </a:r>
            <a:r>
              <a:rPr lang="en-US" sz="2400" b="1" dirty="0"/>
              <a:t> </a:t>
            </a:r>
            <a:r>
              <a:rPr lang="en-US" sz="2400" b="1" dirty="0" smtClean="0"/>
              <a:t>HCM </a:t>
            </a:r>
            <a:r>
              <a:rPr lang="en-US" sz="2400" b="1" dirty="0" err="1"/>
              <a:t>tiếp</a:t>
            </a:r>
            <a:r>
              <a:rPr lang="en-US" sz="2400" b="1" dirty="0"/>
              <a:t> </a:t>
            </a:r>
            <a:r>
              <a:rPr lang="en-US" sz="2400" b="1" dirty="0" err="1"/>
              <a:t>thu</a:t>
            </a:r>
            <a:r>
              <a:rPr lang="en-US" sz="2400" b="1" dirty="0"/>
              <a:t>, </a:t>
            </a:r>
            <a:r>
              <a:rPr lang="en-US" sz="2400" b="1" dirty="0" err="1"/>
              <a:t>chọn</a:t>
            </a:r>
            <a:r>
              <a:rPr lang="en-US" sz="2400" b="1" dirty="0"/>
              <a:t> </a:t>
            </a:r>
            <a:r>
              <a:rPr lang="en-US" sz="2400" b="1" dirty="0" err="1"/>
              <a:t>lọc</a:t>
            </a:r>
            <a:r>
              <a:rPr lang="en-US" sz="2400" b="1" dirty="0"/>
              <a:t> </a:t>
            </a:r>
            <a:r>
              <a:rPr lang="en-US" sz="2400" b="1" dirty="0" err="1"/>
              <a:t>và</a:t>
            </a:r>
            <a:r>
              <a:rPr lang="en-US" sz="2400" b="1" dirty="0"/>
              <a:t> </a:t>
            </a:r>
            <a:r>
              <a:rPr lang="en-US" sz="2400" b="1" dirty="0" err="1"/>
              <a:t>chuyển</a:t>
            </a:r>
            <a:r>
              <a:rPr lang="en-US" sz="2400" b="1" dirty="0"/>
              <a:t> </a:t>
            </a:r>
            <a:r>
              <a:rPr lang="en-US" sz="2400" b="1" dirty="0" err="1"/>
              <a:t>hóa</a:t>
            </a:r>
            <a:r>
              <a:rPr lang="en-US" sz="2400" b="1" dirty="0"/>
              <a:t> </a:t>
            </a:r>
            <a:r>
              <a:rPr lang="en-US" sz="2400" b="1" dirty="0" err="1"/>
              <a:t>văn</a:t>
            </a:r>
            <a:r>
              <a:rPr lang="en-US" sz="2400" b="1" dirty="0"/>
              <a:t> </a:t>
            </a:r>
            <a:r>
              <a:rPr lang="en-US" sz="2400" b="1" dirty="0" err="1"/>
              <a:t>hóa</a:t>
            </a:r>
            <a:r>
              <a:rPr lang="en-US" sz="2400" b="1" dirty="0"/>
              <a:t> </a:t>
            </a:r>
            <a:r>
              <a:rPr lang="en-US" sz="2400" b="1" dirty="0" err="1"/>
              <a:t>nhân</a:t>
            </a:r>
            <a:r>
              <a:rPr lang="en-US" sz="2400" b="1" dirty="0"/>
              <a:t> </a:t>
            </a:r>
            <a:r>
              <a:rPr lang="en-US" sz="2400" b="1" dirty="0" err="1"/>
              <a:t>loại</a:t>
            </a:r>
            <a:r>
              <a:rPr lang="en-US" sz="2400" b="1" dirty="0"/>
              <a:t> </a:t>
            </a:r>
            <a:r>
              <a:rPr lang="en-US" sz="2400" b="1" dirty="0" err="1"/>
              <a:t>thành</a:t>
            </a:r>
            <a:r>
              <a:rPr lang="en-US" sz="2400" b="1" dirty="0"/>
              <a:t> </a:t>
            </a:r>
            <a:r>
              <a:rPr lang="en-US" sz="2400" b="1" dirty="0" err="1"/>
              <a:t>tư</a:t>
            </a:r>
            <a:r>
              <a:rPr lang="en-US" sz="2400" b="1" dirty="0"/>
              <a:t> </a:t>
            </a:r>
            <a:r>
              <a:rPr lang="en-US" sz="2400" b="1" dirty="0" err="1"/>
              <a:t>tưởng</a:t>
            </a:r>
            <a:r>
              <a:rPr lang="en-US" sz="2400" b="1" dirty="0"/>
              <a:t> HCM; </a:t>
            </a:r>
            <a:r>
              <a:rPr lang="en-US" sz="2400" b="1" dirty="0" err="1"/>
              <a:t>giúp</a:t>
            </a:r>
            <a:r>
              <a:rPr lang="en-US" sz="2400" b="1" dirty="0"/>
              <a:t> HCM </a:t>
            </a:r>
            <a:r>
              <a:rPr lang="en-US" sz="2400" b="1" dirty="0" err="1"/>
              <a:t>vận</a:t>
            </a:r>
            <a:r>
              <a:rPr lang="en-US" sz="2400" b="1" dirty="0"/>
              <a:t> </a:t>
            </a:r>
            <a:r>
              <a:rPr lang="en-US" sz="2400" b="1" dirty="0" err="1"/>
              <a:t>dụng</a:t>
            </a:r>
            <a:r>
              <a:rPr lang="en-US" sz="2400" b="1" dirty="0"/>
              <a:t> </a:t>
            </a:r>
            <a:r>
              <a:rPr lang="en-US" sz="2400" b="1" dirty="0" err="1"/>
              <a:t>sáng</a:t>
            </a:r>
            <a:r>
              <a:rPr lang="en-US" sz="2400" b="1" dirty="0"/>
              <a:t> </a:t>
            </a:r>
            <a:r>
              <a:rPr lang="en-US" sz="2400" b="1" dirty="0" err="1"/>
              <a:t>tạo</a:t>
            </a:r>
            <a:r>
              <a:rPr lang="en-US" sz="2400" b="1" dirty="0"/>
              <a:t> CN </a:t>
            </a:r>
            <a:r>
              <a:rPr lang="en-US" sz="2400" b="1" dirty="0" err="1"/>
              <a:t>Mác</a:t>
            </a:r>
            <a:r>
              <a:rPr lang="en-US" sz="2400" b="1" dirty="0"/>
              <a:t>- </a:t>
            </a:r>
            <a:r>
              <a:rPr lang="en-US" sz="2400" b="1" dirty="0" err="1"/>
              <a:t>Lênin</a:t>
            </a:r>
            <a:r>
              <a:rPr lang="en-US" sz="2400" b="1" dirty="0"/>
              <a:t> </a:t>
            </a:r>
            <a:r>
              <a:rPr lang="en-US" sz="2400" b="1" dirty="0" err="1"/>
              <a:t>để</a:t>
            </a:r>
            <a:r>
              <a:rPr lang="en-US" sz="2400" b="1" dirty="0"/>
              <a:t> </a:t>
            </a:r>
            <a:r>
              <a:rPr lang="en-US" sz="2400" b="1" dirty="0" err="1"/>
              <a:t>tìm</a:t>
            </a:r>
            <a:r>
              <a:rPr lang="en-US" sz="2400" b="1" dirty="0"/>
              <a:t> </a:t>
            </a:r>
            <a:r>
              <a:rPr lang="en-US" sz="2400" b="1" dirty="0" err="1"/>
              <a:t>ra</a:t>
            </a:r>
            <a:r>
              <a:rPr lang="en-US" sz="2400" b="1" dirty="0"/>
              <a:t> con </a:t>
            </a:r>
            <a:r>
              <a:rPr lang="en-US" sz="2400" b="1" dirty="0" err="1"/>
              <a:t>đường</a:t>
            </a:r>
            <a:r>
              <a:rPr lang="en-US" sz="2400" b="1" dirty="0"/>
              <a:t> </a:t>
            </a:r>
            <a:r>
              <a:rPr lang="en-US" sz="2400" b="1" dirty="0" err="1"/>
              <a:t>cứu</a:t>
            </a:r>
            <a:r>
              <a:rPr lang="en-US" sz="2400" b="1" dirty="0"/>
              <a:t> </a:t>
            </a:r>
            <a:r>
              <a:rPr lang="en-US" sz="2400" b="1" dirty="0" err="1"/>
              <a:t>nước</a:t>
            </a:r>
            <a:r>
              <a:rPr lang="en-US" sz="2400" b="1" dirty="0"/>
              <a:t> </a:t>
            </a:r>
            <a:r>
              <a:rPr lang="en-US" sz="2400" b="1" dirty="0" err="1"/>
              <a:t>đúng</a:t>
            </a:r>
            <a:r>
              <a:rPr lang="en-US" sz="2400" b="1" dirty="0"/>
              <a:t> </a:t>
            </a:r>
            <a:r>
              <a:rPr lang="en-US" sz="2400" b="1" dirty="0" err="1"/>
              <a:t>đắn</a:t>
            </a:r>
            <a:endParaRPr lang="en-US" sz="2400" b="1" dirty="0"/>
          </a:p>
        </p:txBody>
      </p:sp>
      <p:sp>
        <p:nvSpPr>
          <p:cNvPr id="54275" name="Rectangle 2"/>
          <p:cNvSpPr>
            <a:spLocks noChangeArrowheads="1"/>
          </p:cNvSpPr>
          <p:nvPr/>
        </p:nvSpPr>
        <p:spPr bwMode="auto">
          <a:xfrm>
            <a:off x="4044270" y="154444"/>
            <a:ext cx="3947886" cy="914400"/>
          </a:xfrm>
          <a:prstGeom prst="rect">
            <a:avLst/>
          </a:prstGeom>
          <a:solidFill>
            <a:srgbClr val="00B050"/>
          </a:solidFill>
          <a:ln w="9525" algn="ctr">
            <a:solidFill>
              <a:schemeClr val="tx1"/>
            </a:solidFill>
            <a:round/>
            <a:headEnd/>
            <a:tailEnd/>
          </a:ln>
        </p:spPr>
        <p:txBody>
          <a:bodyPr/>
          <a:lstStyle>
            <a:lvl1pPr>
              <a:spcBef>
                <a:spcPct val="20000"/>
              </a:spcBef>
              <a:buClr>
                <a:schemeClr val="tx2"/>
              </a:buClr>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2"/>
              </a:buClr>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2"/>
              </a:buClr>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cs typeface="Arial" panose="020B0604020202020204" pitchFamily="34" charset="0"/>
              </a:defRPr>
            </a:lvl9pPr>
          </a:lstStyle>
          <a:p>
            <a:pPr algn="ctr" fontAlgn="base">
              <a:spcBef>
                <a:spcPct val="0"/>
              </a:spcBef>
              <a:spcAft>
                <a:spcPct val="0"/>
              </a:spcAft>
              <a:buClrTx/>
              <a:buFontTx/>
              <a:buNone/>
            </a:pPr>
            <a:r>
              <a:rPr lang="en-US" altLang="vi-VN" sz="2800" b="1">
                <a:solidFill>
                  <a:srgbClr val="FFFF00"/>
                </a:solidFill>
                <a:latin typeface="Times New Roman" panose="02020603050405020304" pitchFamily="18" charset="0"/>
              </a:rPr>
              <a:t>Nhân tố chủ quan</a:t>
            </a:r>
          </a:p>
        </p:txBody>
      </p:sp>
      <p:sp>
        <p:nvSpPr>
          <p:cNvPr id="54276" name="Oval 3"/>
          <p:cNvSpPr>
            <a:spLocks noChangeArrowheads="1"/>
          </p:cNvSpPr>
          <p:nvPr/>
        </p:nvSpPr>
        <p:spPr bwMode="auto">
          <a:xfrm>
            <a:off x="1045028" y="1901032"/>
            <a:ext cx="3204029" cy="2362200"/>
          </a:xfrm>
          <a:prstGeom prst="ellipse">
            <a:avLst/>
          </a:prstGeom>
          <a:solidFill>
            <a:schemeClr val="bg1"/>
          </a:solidFill>
          <a:ln w="9525" algn="ctr">
            <a:solidFill>
              <a:schemeClr val="tx1"/>
            </a:solidFill>
            <a:round/>
            <a:headEnd/>
            <a:tailEnd/>
          </a:ln>
        </p:spPr>
        <p:txBody>
          <a:bodyPr/>
          <a:lstStyle>
            <a:lvl1pPr>
              <a:spcBef>
                <a:spcPct val="20000"/>
              </a:spcBef>
              <a:buClr>
                <a:schemeClr val="tx2"/>
              </a:buClr>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2"/>
              </a:buClr>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2"/>
              </a:buClr>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cs typeface="Arial" panose="020B0604020202020204" pitchFamily="34" charset="0"/>
              </a:defRPr>
            </a:lvl9pPr>
          </a:lstStyle>
          <a:p>
            <a:pPr algn="ctr" fontAlgn="base">
              <a:spcBef>
                <a:spcPct val="0"/>
              </a:spcBef>
              <a:spcAft>
                <a:spcPct val="0"/>
              </a:spcAft>
              <a:buClrTx/>
              <a:buFontTx/>
              <a:buNone/>
            </a:pPr>
            <a:r>
              <a:rPr lang="en-US" altLang="vi-VN" sz="2800" b="1" i="1" dirty="0" err="1">
                <a:solidFill>
                  <a:srgbClr val="463416"/>
                </a:solidFill>
                <a:latin typeface="Times New Roman" panose="02020603050405020304" pitchFamily="18" charset="0"/>
              </a:rPr>
              <a:t>Khả</a:t>
            </a:r>
            <a:r>
              <a:rPr lang="en-US" altLang="vi-VN" sz="2800" b="1" i="1" dirty="0">
                <a:solidFill>
                  <a:srgbClr val="463416"/>
                </a:solidFill>
                <a:latin typeface="Times New Roman" panose="02020603050405020304" pitchFamily="18" charset="0"/>
              </a:rPr>
              <a:t> </a:t>
            </a:r>
            <a:r>
              <a:rPr lang="en-US" altLang="vi-VN" sz="2800" b="1" i="1" dirty="0" err="1">
                <a:solidFill>
                  <a:srgbClr val="463416"/>
                </a:solidFill>
                <a:latin typeface="Times New Roman" panose="02020603050405020304" pitchFamily="18" charset="0"/>
              </a:rPr>
              <a:t>năng</a:t>
            </a:r>
            <a:r>
              <a:rPr lang="en-US" altLang="vi-VN" sz="2800" b="1" i="1" dirty="0">
                <a:solidFill>
                  <a:srgbClr val="463416"/>
                </a:solidFill>
                <a:latin typeface="Times New Roman" panose="02020603050405020304" pitchFamily="18" charset="0"/>
              </a:rPr>
              <a:t> </a:t>
            </a:r>
            <a:r>
              <a:rPr lang="en-US" altLang="vi-VN" sz="2800" b="1" i="1" dirty="0" err="1">
                <a:solidFill>
                  <a:srgbClr val="463416"/>
                </a:solidFill>
                <a:latin typeface="Times New Roman" panose="02020603050405020304" pitchFamily="18" charset="0"/>
              </a:rPr>
              <a:t>tư</a:t>
            </a:r>
            <a:r>
              <a:rPr lang="en-US" altLang="vi-VN" sz="2800" b="1" i="1" dirty="0">
                <a:solidFill>
                  <a:srgbClr val="463416"/>
                </a:solidFill>
                <a:latin typeface="Times New Roman" panose="02020603050405020304" pitchFamily="18" charset="0"/>
              </a:rPr>
              <a:t> </a:t>
            </a:r>
            <a:r>
              <a:rPr lang="en-US" altLang="vi-VN" sz="2800" b="1" i="1" dirty="0" err="1">
                <a:solidFill>
                  <a:srgbClr val="463416"/>
                </a:solidFill>
                <a:latin typeface="Times New Roman" panose="02020603050405020304" pitchFamily="18" charset="0"/>
              </a:rPr>
              <a:t>duy</a:t>
            </a:r>
            <a:r>
              <a:rPr lang="en-US" altLang="vi-VN" sz="2800" b="1" i="1" dirty="0">
                <a:solidFill>
                  <a:srgbClr val="463416"/>
                </a:solidFill>
                <a:latin typeface="Times New Roman" panose="02020603050405020304" pitchFamily="18" charset="0"/>
              </a:rPr>
              <a:t> </a:t>
            </a:r>
            <a:r>
              <a:rPr lang="en-US" altLang="vi-VN" sz="2800" b="1" i="1" dirty="0" err="1">
                <a:solidFill>
                  <a:srgbClr val="463416"/>
                </a:solidFill>
                <a:latin typeface="Times New Roman" panose="02020603050405020304" pitchFamily="18" charset="0"/>
              </a:rPr>
              <a:t>và</a:t>
            </a:r>
            <a:r>
              <a:rPr lang="en-US" altLang="vi-VN" sz="2800" b="1" i="1" dirty="0">
                <a:solidFill>
                  <a:srgbClr val="463416"/>
                </a:solidFill>
                <a:latin typeface="Times New Roman" panose="02020603050405020304" pitchFamily="18" charset="0"/>
              </a:rPr>
              <a:t> </a:t>
            </a:r>
            <a:r>
              <a:rPr lang="en-US" altLang="vi-VN" sz="2800" b="1" i="1" dirty="0" err="1">
                <a:solidFill>
                  <a:srgbClr val="463416"/>
                </a:solidFill>
                <a:latin typeface="Times New Roman" panose="02020603050405020304" pitchFamily="18" charset="0"/>
              </a:rPr>
              <a:t>trí</a:t>
            </a:r>
            <a:r>
              <a:rPr lang="en-US" altLang="vi-VN" sz="2800" b="1" i="1" dirty="0">
                <a:solidFill>
                  <a:srgbClr val="463416"/>
                </a:solidFill>
                <a:latin typeface="Times New Roman" panose="02020603050405020304" pitchFamily="18" charset="0"/>
              </a:rPr>
              <a:t> </a:t>
            </a:r>
            <a:r>
              <a:rPr lang="en-US" altLang="vi-VN" sz="2800" b="1" i="1" dirty="0" err="1">
                <a:solidFill>
                  <a:srgbClr val="463416"/>
                </a:solidFill>
                <a:latin typeface="Times New Roman" panose="02020603050405020304" pitchFamily="18" charset="0"/>
              </a:rPr>
              <a:t>tuệ</a:t>
            </a:r>
            <a:r>
              <a:rPr lang="en-US" altLang="vi-VN" sz="2800" b="1" i="1" dirty="0">
                <a:solidFill>
                  <a:srgbClr val="463416"/>
                </a:solidFill>
                <a:latin typeface="Times New Roman" panose="02020603050405020304" pitchFamily="18" charset="0"/>
              </a:rPr>
              <a:t> HCM</a:t>
            </a:r>
          </a:p>
        </p:txBody>
      </p:sp>
      <p:sp>
        <p:nvSpPr>
          <p:cNvPr id="54277" name="Oval 4"/>
          <p:cNvSpPr>
            <a:spLocks noChangeArrowheads="1"/>
          </p:cNvSpPr>
          <p:nvPr/>
        </p:nvSpPr>
        <p:spPr bwMode="auto">
          <a:xfrm>
            <a:off x="7365999" y="2059780"/>
            <a:ext cx="3171371" cy="2206626"/>
          </a:xfrm>
          <a:prstGeom prst="ellipse">
            <a:avLst/>
          </a:prstGeom>
          <a:solidFill>
            <a:schemeClr val="bg1"/>
          </a:solidFill>
          <a:ln w="9525" algn="ctr">
            <a:solidFill>
              <a:schemeClr val="tx1"/>
            </a:solidFill>
            <a:round/>
            <a:headEnd/>
            <a:tailEnd/>
          </a:ln>
        </p:spPr>
        <p:txBody>
          <a:bodyPr/>
          <a:lstStyle>
            <a:lvl1pPr>
              <a:spcBef>
                <a:spcPct val="20000"/>
              </a:spcBef>
              <a:buClr>
                <a:schemeClr val="tx2"/>
              </a:buClr>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2"/>
              </a:buClr>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2"/>
              </a:buClr>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cs typeface="Arial" panose="020B0604020202020204" pitchFamily="34" charset="0"/>
              </a:defRPr>
            </a:lvl9pPr>
          </a:lstStyle>
          <a:p>
            <a:pPr algn="ctr" fontAlgn="base">
              <a:spcBef>
                <a:spcPct val="0"/>
              </a:spcBef>
              <a:spcAft>
                <a:spcPct val="0"/>
              </a:spcAft>
              <a:buClrTx/>
              <a:buFontTx/>
              <a:buNone/>
            </a:pPr>
            <a:r>
              <a:rPr lang="en-US" altLang="vi-VN" sz="2400" b="1" i="1">
                <a:solidFill>
                  <a:srgbClr val="463416"/>
                </a:solidFill>
                <a:latin typeface="Times New Roman" panose="02020603050405020304" pitchFamily="18" charset="0"/>
              </a:rPr>
              <a:t>Phẩm chất đạo đức và năng lực hoạt động thực tiễn</a:t>
            </a:r>
          </a:p>
        </p:txBody>
      </p:sp>
      <p:cxnSp>
        <p:nvCxnSpPr>
          <p:cNvPr id="54278" name="Straight Arrow Connector 6"/>
          <p:cNvCxnSpPr>
            <a:cxnSpLocks noChangeShapeType="1"/>
          </p:cNvCxnSpPr>
          <p:nvPr/>
        </p:nvCxnSpPr>
        <p:spPr bwMode="auto">
          <a:xfrm rot="5400000">
            <a:off x="5829300" y="1327945"/>
            <a:ext cx="381000" cy="3175"/>
          </a:xfrm>
          <a:prstGeom prst="straightConnector1">
            <a:avLst/>
          </a:prstGeom>
          <a:noFill/>
          <a:ln w="9525" algn="ctr">
            <a:solidFill>
              <a:schemeClr val="tx1"/>
            </a:solidFill>
            <a:round/>
            <a:headEnd/>
            <a:tailEnd type="arrow" w="med" len="med"/>
          </a:ln>
          <a:extLst>
            <a:ext uri="{909E8E84-426E-40DD-AFC4-6F175D3DCCD1}">
              <a14:hiddenFill xmlns:a14="http://schemas.microsoft.com/office/drawing/2010/main">
                <a:noFill/>
              </a14:hiddenFill>
            </a:ext>
          </a:extLst>
        </p:spPr>
      </p:cxnSp>
      <p:cxnSp>
        <p:nvCxnSpPr>
          <p:cNvPr id="54279" name="Straight Connector 8"/>
          <p:cNvCxnSpPr>
            <a:cxnSpLocks noChangeShapeType="1"/>
          </p:cNvCxnSpPr>
          <p:nvPr/>
        </p:nvCxnSpPr>
        <p:spPr bwMode="auto">
          <a:xfrm>
            <a:off x="2624136" y="1545093"/>
            <a:ext cx="6456593"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54280" name="Straight Arrow Connector 10"/>
          <p:cNvCxnSpPr>
            <a:cxnSpLocks noChangeShapeType="1"/>
          </p:cNvCxnSpPr>
          <p:nvPr/>
        </p:nvCxnSpPr>
        <p:spPr bwMode="auto">
          <a:xfrm rot="5400000">
            <a:off x="2435224" y="1708945"/>
            <a:ext cx="381000" cy="3175"/>
          </a:xfrm>
          <a:prstGeom prst="straightConnector1">
            <a:avLst/>
          </a:prstGeom>
          <a:noFill/>
          <a:ln w="9525" algn="ctr">
            <a:solidFill>
              <a:schemeClr val="tx1"/>
            </a:solidFill>
            <a:round/>
            <a:headEnd/>
            <a:tailEnd type="arrow" w="med" len="med"/>
          </a:ln>
          <a:extLst>
            <a:ext uri="{909E8E84-426E-40DD-AFC4-6F175D3DCCD1}">
              <a14:hiddenFill xmlns:a14="http://schemas.microsoft.com/office/drawing/2010/main">
                <a:noFill/>
              </a14:hiddenFill>
            </a:ext>
          </a:extLst>
        </p:spPr>
      </p:cxnSp>
      <p:cxnSp>
        <p:nvCxnSpPr>
          <p:cNvPr id="54281" name="Straight Arrow Connector 12"/>
          <p:cNvCxnSpPr>
            <a:cxnSpLocks noChangeShapeType="1"/>
          </p:cNvCxnSpPr>
          <p:nvPr/>
        </p:nvCxnSpPr>
        <p:spPr bwMode="auto">
          <a:xfrm>
            <a:off x="9080729" y="1520034"/>
            <a:ext cx="0" cy="462357"/>
          </a:xfrm>
          <a:prstGeom prst="straightConnector1">
            <a:avLst/>
          </a:prstGeom>
          <a:noFill/>
          <a:ln w="9525" algn="ctr">
            <a:solidFill>
              <a:schemeClr val="tx1"/>
            </a:solidFill>
            <a:round/>
            <a:headEnd/>
            <a:tailEnd type="arrow" w="med" len="med"/>
          </a:ln>
          <a:extLst>
            <a:ext uri="{909E8E84-426E-40DD-AFC4-6F175D3DCCD1}">
              <a14:hiddenFill xmlns:a14="http://schemas.microsoft.com/office/drawing/2010/main">
                <a:noFill/>
              </a14:hiddenFill>
            </a:ext>
          </a:extLst>
        </p:spPr>
      </p:cxnSp>
    </p:spTree>
    <p:extLst>
      <p:ext uri="{BB962C8B-B14F-4D97-AF65-F5344CB8AC3E}">
        <p14:creationId xmlns:p14="http://schemas.microsoft.com/office/powerpoint/2010/main" val="3901369247"/>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711200" y="200025"/>
            <a:ext cx="11480800" cy="685800"/>
          </a:xfrm>
        </p:spPr>
        <p:txBody>
          <a:bodyPr/>
          <a:lstStyle/>
          <a:p>
            <a:pPr marL="457200" indent="-457200" eaLnBrk="1" hangingPunct="1">
              <a:defRPr/>
            </a:pPr>
            <a:r>
              <a:rPr lang="en-US" sz="2800" b="1" dirty="0" smtClean="0">
                <a:solidFill>
                  <a:srgbClr val="FF0000"/>
                </a:solidFill>
              </a:rPr>
              <a:t>3</a:t>
            </a:r>
            <a:r>
              <a:rPr lang="en-US" sz="2800" b="1" dirty="0">
                <a:solidFill>
                  <a:srgbClr val="FF0000"/>
                </a:solidFill>
              </a:rPr>
              <a:t>. </a:t>
            </a:r>
            <a:r>
              <a:rPr lang="en-US" sz="2800" b="1" dirty="0" err="1">
                <a:solidFill>
                  <a:srgbClr val="FF0000"/>
                </a:solidFill>
              </a:rPr>
              <a:t>Quá</a:t>
            </a:r>
            <a:r>
              <a:rPr lang="en-US" sz="2800" b="1" dirty="0">
                <a:solidFill>
                  <a:srgbClr val="FF0000"/>
                </a:solidFill>
              </a:rPr>
              <a:t> </a:t>
            </a:r>
            <a:r>
              <a:rPr lang="en-US" sz="2800" b="1" dirty="0" err="1">
                <a:solidFill>
                  <a:srgbClr val="FF0000"/>
                </a:solidFill>
              </a:rPr>
              <a:t>trình</a:t>
            </a:r>
            <a:r>
              <a:rPr lang="en-US" sz="2800" b="1" dirty="0">
                <a:solidFill>
                  <a:srgbClr val="FF0000"/>
                </a:solidFill>
              </a:rPr>
              <a:t> </a:t>
            </a:r>
            <a:r>
              <a:rPr lang="en-US" sz="2800" b="1" dirty="0" err="1">
                <a:solidFill>
                  <a:srgbClr val="FF0000"/>
                </a:solidFill>
              </a:rPr>
              <a:t>hình</a:t>
            </a:r>
            <a:r>
              <a:rPr lang="en-US" sz="2800" b="1" dirty="0">
                <a:solidFill>
                  <a:srgbClr val="FF0000"/>
                </a:solidFill>
              </a:rPr>
              <a:t> </a:t>
            </a:r>
            <a:r>
              <a:rPr lang="en-US" sz="2800" b="1" dirty="0" err="1">
                <a:solidFill>
                  <a:srgbClr val="FF0000"/>
                </a:solidFill>
              </a:rPr>
              <a:t>thành</a:t>
            </a:r>
            <a:r>
              <a:rPr lang="en-US" sz="2800" b="1" dirty="0">
                <a:solidFill>
                  <a:srgbClr val="FF0000"/>
                </a:solidFill>
              </a:rPr>
              <a:t> </a:t>
            </a:r>
            <a:r>
              <a:rPr lang="en-US" sz="2800" b="1" dirty="0" err="1">
                <a:solidFill>
                  <a:srgbClr val="FF0000"/>
                </a:solidFill>
              </a:rPr>
              <a:t>và</a:t>
            </a:r>
            <a:r>
              <a:rPr lang="en-US" sz="2800" b="1" dirty="0">
                <a:solidFill>
                  <a:srgbClr val="FF0000"/>
                </a:solidFill>
              </a:rPr>
              <a:t> </a:t>
            </a:r>
            <a:r>
              <a:rPr lang="en-US" sz="2800" b="1" dirty="0" err="1">
                <a:solidFill>
                  <a:srgbClr val="FF0000"/>
                </a:solidFill>
              </a:rPr>
              <a:t>phát</a:t>
            </a:r>
            <a:r>
              <a:rPr lang="en-US" sz="2800" b="1" dirty="0">
                <a:solidFill>
                  <a:srgbClr val="FF0000"/>
                </a:solidFill>
              </a:rPr>
              <a:t> </a:t>
            </a:r>
            <a:r>
              <a:rPr lang="en-US" sz="2800" b="1" dirty="0" err="1">
                <a:solidFill>
                  <a:srgbClr val="FF0000"/>
                </a:solidFill>
              </a:rPr>
              <a:t>triển</a:t>
            </a:r>
            <a:r>
              <a:rPr lang="en-US" sz="2800" b="1" dirty="0">
                <a:solidFill>
                  <a:srgbClr val="FF0000"/>
                </a:solidFill>
              </a:rPr>
              <a:t> </a:t>
            </a:r>
            <a:r>
              <a:rPr lang="en-US" sz="2800" b="1" dirty="0" err="1">
                <a:solidFill>
                  <a:srgbClr val="FF0000"/>
                </a:solidFill>
              </a:rPr>
              <a:t>của</a:t>
            </a:r>
            <a:r>
              <a:rPr lang="en-US" sz="2800" b="1" dirty="0">
                <a:solidFill>
                  <a:srgbClr val="FF0000"/>
                </a:solidFill>
              </a:rPr>
              <a:t> TT HCM</a:t>
            </a:r>
          </a:p>
        </p:txBody>
      </p:sp>
      <p:sp>
        <p:nvSpPr>
          <p:cNvPr id="55300" name="Line 30"/>
          <p:cNvSpPr>
            <a:spLocks noChangeShapeType="1"/>
          </p:cNvSpPr>
          <p:nvPr/>
        </p:nvSpPr>
        <p:spPr bwMode="auto">
          <a:xfrm>
            <a:off x="8991600" y="6757988"/>
            <a:ext cx="0" cy="228600"/>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9525">
                <a:solidFill>
                  <a:srgbClr val="000000"/>
                </a:solidFill>
                <a:round/>
                <a:headEnd/>
                <a:tailEnd/>
              </a14:hiddenLine>
            </a:ext>
          </a:extLst>
        </p:spPr>
        <p:txBody>
          <a:bodyPr/>
          <a:lstStyle/>
          <a:p>
            <a:pPr eaLnBrk="0" fontAlgn="base" hangingPunct="0">
              <a:spcBef>
                <a:spcPct val="0"/>
              </a:spcBef>
              <a:spcAft>
                <a:spcPct val="0"/>
              </a:spcAft>
            </a:pPr>
            <a:endParaRPr lang="en-US" sz="2800" b="1" i="1">
              <a:solidFill>
                <a:srgbClr val="FFFFFF"/>
              </a:solidFill>
              <a:latin typeface="Times New Roman" panose="02020603050405020304" pitchFamily="18" charset="0"/>
            </a:endParaRPr>
          </a:p>
        </p:txBody>
      </p:sp>
      <p:grpSp>
        <p:nvGrpSpPr>
          <p:cNvPr id="3" name="Group 50"/>
          <p:cNvGrpSpPr>
            <a:grpSpLocks/>
          </p:cNvGrpSpPr>
          <p:nvPr/>
        </p:nvGrpSpPr>
        <p:grpSpPr bwMode="auto">
          <a:xfrm>
            <a:off x="1828801" y="1295401"/>
            <a:ext cx="8640763" cy="1370013"/>
            <a:chOff x="304800" y="1295400"/>
            <a:chExt cx="8640763" cy="1370013"/>
          </a:xfrm>
        </p:grpSpPr>
        <p:sp>
          <p:nvSpPr>
            <p:cNvPr id="116" name="Freeform 9"/>
            <p:cNvSpPr>
              <a:spLocks/>
            </p:cNvSpPr>
            <p:nvPr/>
          </p:nvSpPr>
          <p:spPr bwMode="gray">
            <a:xfrm>
              <a:off x="8153400" y="1676400"/>
              <a:ext cx="463550" cy="982663"/>
            </a:xfrm>
            <a:custGeom>
              <a:avLst/>
              <a:gdLst/>
              <a:ahLst/>
              <a:cxnLst>
                <a:cxn ang="0">
                  <a:pos x="308" y="122"/>
                </a:cxn>
                <a:cxn ang="0">
                  <a:pos x="0" y="444"/>
                </a:cxn>
                <a:cxn ang="0">
                  <a:pos x="0" y="286"/>
                </a:cxn>
                <a:cxn ang="0">
                  <a:pos x="308" y="0"/>
                </a:cxn>
                <a:cxn ang="0">
                  <a:pos x="308" y="122"/>
                </a:cxn>
              </a:cxnLst>
              <a:rect l="0" t="0" r="r" b="b"/>
              <a:pathLst>
                <a:path w="308" h="444">
                  <a:moveTo>
                    <a:pt x="308" y="122"/>
                  </a:moveTo>
                  <a:lnTo>
                    <a:pt x="0" y="444"/>
                  </a:lnTo>
                  <a:lnTo>
                    <a:pt x="0" y="286"/>
                  </a:lnTo>
                  <a:lnTo>
                    <a:pt x="308" y="0"/>
                  </a:lnTo>
                  <a:lnTo>
                    <a:pt x="308" y="122"/>
                  </a:lnTo>
                  <a:close/>
                </a:path>
              </a:pathLst>
            </a:custGeom>
            <a:gradFill rotWithShape="1">
              <a:gsLst>
                <a:gs pos="0">
                  <a:srgbClr val="906B0E">
                    <a:gamma/>
                    <a:shade val="46275"/>
                    <a:invGamma/>
                  </a:srgbClr>
                </a:gs>
                <a:gs pos="50000">
                  <a:srgbClr val="906B0E"/>
                </a:gs>
                <a:gs pos="100000">
                  <a:srgbClr val="906B0E">
                    <a:gamma/>
                    <a:shade val="46275"/>
                    <a:invGamma/>
                  </a:srgbClr>
                </a:gs>
              </a:gsLst>
              <a:lin ang="2700000" scaled="1"/>
            </a:gradFill>
            <a:ln w="0">
              <a:noFill/>
              <a:prstDash val="solid"/>
              <a:round/>
              <a:headEnd/>
              <a:tailEnd/>
            </a:ln>
          </p:spPr>
          <p:txBody>
            <a:bodyPr/>
            <a:lstStyle/>
            <a:p>
              <a:pPr algn="ctr" fontAlgn="base">
                <a:spcBef>
                  <a:spcPct val="0"/>
                </a:spcBef>
                <a:spcAft>
                  <a:spcPct val="0"/>
                </a:spcAft>
                <a:defRPr/>
              </a:pPr>
              <a:endParaRPr lang="en-US" b="1">
                <a:solidFill>
                  <a:srgbClr val="FFFFFF"/>
                </a:solidFill>
                <a:effectLst>
                  <a:outerShdw blurRad="38100" dist="38100" dir="2700000" algn="tl">
                    <a:srgbClr val="000000">
                      <a:alpha val="43137"/>
                    </a:srgbClr>
                  </a:outerShdw>
                </a:effectLst>
                <a:latin typeface=".VnTime" pitchFamily="34" charset="0"/>
              </a:endParaRPr>
            </a:p>
          </p:txBody>
        </p:sp>
        <p:sp>
          <p:nvSpPr>
            <p:cNvPr id="117" name="Freeform 10"/>
            <p:cNvSpPr>
              <a:spLocks/>
            </p:cNvSpPr>
            <p:nvPr/>
          </p:nvSpPr>
          <p:spPr bwMode="gray">
            <a:xfrm>
              <a:off x="5334000" y="1689100"/>
              <a:ext cx="3273425" cy="628650"/>
            </a:xfrm>
            <a:custGeom>
              <a:avLst/>
              <a:gdLst/>
              <a:ahLst/>
              <a:cxnLst>
                <a:cxn ang="0">
                  <a:pos x="1872" y="284"/>
                </a:cxn>
                <a:cxn ang="0">
                  <a:pos x="0" y="284"/>
                </a:cxn>
                <a:cxn ang="0">
                  <a:pos x="446" y="0"/>
                </a:cxn>
                <a:cxn ang="0">
                  <a:pos x="2180" y="0"/>
                </a:cxn>
                <a:cxn ang="0">
                  <a:pos x="1872" y="284"/>
                </a:cxn>
              </a:cxnLst>
              <a:rect l="0" t="0" r="r" b="b"/>
              <a:pathLst>
                <a:path w="2180" h="284">
                  <a:moveTo>
                    <a:pt x="1872" y="284"/>
                  </a:moveTo>
                  <a:lnTo>
                    <a:pt x="0" y="284"/>
                  </a:lnTo>
                  <a:lnTo>
                    <a:pt x="446" y="0"/>
                  </a:lnTo>
                  <a:lnTo>
                    <a:pt x="2180" y="0"/>
                  </a:lnTo>
                  <a:lnTo>
                    <a:pt x="1872" y="284"/>
                  </a:lnTo>
                  <a:close/>
                </a:path>
              </a:pathLst>
            </a:custGeom>
            <a:solidFill>
              <a:srgbClr val="F2E160"/>
            </a:solidFill>
            <a:ln w="0">
              <a:noFill/>
              <a:prstDash val="solid"/>
              <a:round/>
              <a:headEnd/>
              <a:tailEnd/>
            </a:ln>
          </p:spPr>
          <p:txBody>
            <a:bodyPr/>
            <a:lstStyle/>
            <a:p>
              <a:pPr algn="ctr" fontAlgn="base">
                <a:spcBef>
                  <a:spcPct val="0"/>
                </a:spcBef>
                <a:spcAft>
                  <a:spcPct val="0"/>
                </a:spcAft>
                <a:defRPr/>
              </a:pPr>
              <a:endParaRPr lang="en-US" b="1">
                <a:solidFill>
                  <a:srgbClr val="FFFFFF"/>
                </a:solidFill>
                <a:effectLst>
                  <a:outerShdw blurRad="38100" dist="38100" dir="2700000" algn="tl">
                    <a:srgbClr val="000000">
                      <a:alpha val="43137"/>
                    </a:srgbClr>
                  </a:outerShdw>
                </a:effectLst>
                <a:latin typeface=".VnTime" pitchFamily="34" charset="0"/>
              </a:endParaRPr>
            </a:p>
          </p:txBody>
        </p:sp>
        <p:sp>
          <p:nvSpPr>
            <p:cNvPr id="119" name="Line 19"/>
            <p:cNvSpPr>
              <a:spLocks noChangeShapeType="1"/>
            </p:cNvSpPr>
            <p:nvPr/>
          </p:nvSpPr>
          <p:spPr bwMode="gray">
            <a:xfrm>
              <a:off x="511175" y="1717675"/>
              <a:ext cx="0" cy="947738"/>
            </a:xfrm>
            <a:prstGeom prst="line">
              <a:avLst/>
            </a:prstGeom>
            <a:noFill/>
            <a:ln w="9525">
              <a:solidFill>
                <a:schemeClr val="tx1"/>
              </a:solidFill>
              <a:round/>
              <a:headEnd type="triangle" w="med" len="med"/>
              <a:tailEnd type="triangle" w="med" len="med"/>
            </a:ln>
            <a:effectLst/>
          </p:spPr>
          <p:txBody>
            <a:bodyPr wrap="none" anchor="ctr"/>
            <a:lstStyle/>
            <a:p>
              <a:pPr algn="ctr" fontAlgn="base">
                <a:spcBef>
                  <a:spcPct val="0"/>
                </a:spcBef>
                <a:spcAft>
                  <a:spcPct val="0"/>
                </a:spcAft>
                <a:defRPr/>
              </a:pPr>
              <a:endParaRPr lang="en-US" b="1">
                <a:solidFill>
                  <a:srgbClr val="FFFFFF"/>
                </a:solidFill>
                <a:effectLst>
                  <a:outerShdw blurRad="38100" dist="38100" dir="2700000" algn="tl">
                    <a:srgbClr val="000000">
                      <a:alpha val="43137"/>
                    </a:srgbClr>
                  </a:outerShdw>
                </a:effectLst>
                <a:latin typeface=".VnTime" pitchFamily="34" charset="0"/>
              </a:endParaRPr>
            </a:p>
          </p:txBody>
        </p:sp>
        <p:sp>
          <p:nvSpPr>
            <p:cNvPr id="120" name="Rectangle 25"/>
            <p:cNvSpPr>
              <a:spLocks noChangeArrowheads="1"/>
            </p:cNvSpPr>
            <p:nvPr/>
          </p:nvSpPr>
          <p:spPr bwMode="gray">
            <a:xfrm>
              <a:off x="5337175" y="2311400"/>
              <a:ext cx="2816225" cy="346075"/>
            </a:xfrm>
            <a:prstGeom prst="rect">
              <a:avLst/>
            </a:prstGeom>
            <a:gradFill rotWithShape="1">
              <a:gsLst>
                <a:gs pos="0">
                  <a:srgbClr val="D0A11C">
                    <a:gamma/>
                    <a:shade val="72549"/>
                    <a:invGamma/>
                  </a:srgbClr>
                </a:gs>
                <a:gs pos="50000">
                  <a:srgbClr val="D0A11C"/>
                </a:gs>
                <a:gs pos="100000">
                  <a:srgbClr val="D0A11C">
                    <a:gamma/>
                    <a:shade val="72549"/>
                    <a:invGamma/>
                  </a:srgbClr>
                </a:gs>
              </a:gsLst>
              <a:lin ang="2700000" scaled="1"/>
            </a:gradFill>
            <a:ln w="9525">
              <a:noFill/>
              <a:miter lim="800000"/>
              <a:headEnd/>
              <a:tailEnd/>
            </a:ln>
            <a:effectLst/>
          </p:spPr>
          <p:txBody>
            <a:bodyPr wrap="none" anchor="ctr"/>
            <a:lstStyle/>
            <a:p>
              <a:pPr algn="ctr" eaLnBrk="0" fontAlgn="base" hangingPunct="0">
                <a:spcBef>
                  <a:spcPct val="0"/>
                </a:spcBef>
                <a:spcAft>
                  <a:spcPct val="0"/>
                </a:spcAft>
                <a:defRPr/>
              </a:pPr>
              <a:endParaRPr lang="en-US" b="1" dirty="0">
                <a:solidFill>
                  <a:srgbClr val="FFFFFF"/>
                </a:solidFill>
                <a:effectLst>
                  <a:outerShdw blurRad="38100" dist="38100" dir="2700000" algn="tl">
                    <a:srgbClr val="000000">
                      <a:alpha val="43137"/>
                    </a:srgbClr>
                  </a:outerShdw>
                </a:effectLst>
                <a:latin typeface=".VnTime" pitchFamily="34" charset="0"/>
              </a:endParaRPr>
            </a:p>
            <a:p>
              <a:pPr algn="ctr" eaLnBrk="0" fontAlgn="base" hangingPunct="0">
                <a:spcBef>
                  <a:spcPct val="0"/>
                </a:spcBef>
                <a:spcAft>
                  <a:spcPct val="0"/>
                </a:spcAft>
                <a:defRPr/>
              </a:pPr>
              <a:r>
                <a:rPr lang="en-US" b="1" dirty="0" smtClean="0">
                  <a:solidFill>
                    <a:srgbClr val="FFFFFF"/>
                  </a:solidFill>
                  <a:effectLst>
                    <a:outerShdw blurRad="38100" dist="38100" dir="2700000" algn="tl">
                      <a:srgbClr val="000000">
                        <a:alpha val="43137"/>
                      </a:srgbClr>
                    </a:outerShdw>
                  </a:effectLst>
                  <a:latin typeface=".VnTime" pitchFamily="34" charset="0"/>
                </a:rPr>
                <a:t>1941 </a:t>
              </a:r>
              <a:r>
                <a:rPr lang="en-US" b="1" dirty="0">
                  <a:solidFill>
                    <a:srgbClr val="FFFFFF"/>
                  </a:solidFill>
                  <a:effectLst>
                    <a:outerShdw blurRad="38100" dist="38100" dir="2700000" algn="tl">
                      <a:srgbClr val="000000">
                        <a:alpha val="43137"/>
                      </a:srgbClr>
                    </a:outerShdw>
                  </a:effectLst>
                  <a:latin typeface=".VnTime" pitchFamily="34" charset="0"/>
                </a:rPr>
                <a:t>- 1969</a:t>
              </a:r>
            </a:p>
            <a:p>
              <a:pPr algn="ctr" eaLnBrk="0" fontAlgn="base" hangingPunct="0">
                <a:spcBef>
                  <a:spcPct val="0"/>
                </a:spcBef>
                <a:spcAft>
                  <a:spcPct val="0"/>
                </a:spcAft>
                <a:defRPr/>
              </a:pPr>
              <a:endParaRPr lang="en-US" b="1" dirty="0">
                <a:solidFill>
                  <a:srgbClr val="FFFFFF"/>
                </a:solidFill>
                <a:effectLst>
                  <a:outerShdw blurRad="38100" dist="38100" dir="2700000" algn="tl">
                    <a:srgbClr val="000000">
                      <a:alpha val="43137"/>
                    </a:srgbClr>
                  </a:outerShdw>
                </a:effectLst>
                <a:latin typeface=".VnTime" pitchFamily="34" charset="0"/>
              </a:endParaRPr>
            </a:p>
          </p:txBody>
        </p:sp>
        <p:sp>
          <p:nvSpPr>
            <p:cNvPr id="121" name="Text Box 29"/>
            <p:cNvSpPr txBox="1">
              <a:spLocks noChangeArrowheads="1"/>
            </p:cNvSpPr>
            <p:nvPr/>
          </p:nvSpPr>
          <p:spPr bwMode="gray">
            <a:xfrm>
              <a:off x="504825" y="2082800"/>
              <a:ext cx="3424238" cy="369888"/>
            </a:xfrm>
            <a:prstGeom prst="rect">
              <a:avLst/>
            </a:prstGeom>
            <a:noFill/>
            <a:ln w="9525">
              <a:noFill/>
              <a:miter lim="800000"/>
              <a:headEnd/>
              <a:tailEnd/>
            </a:ln>
            <a:effectLst/>
          </p:spPr>
          <p:txBody>
            <a:bodyPr wrap="none">
              <a:spAutoFit/>
            </a:bodyPr>
            <a:lstStyle/>
            <a:p>
              <a:pPr algn="ctr" eaLnBrk="0" fontAlgn="base" hangingPunct="0">
                <a:spcBef>
                  <a:spcPct val="0"/>
                </a:spcBef>
                <a:spcAft>
                  <a:spcPct val="0"/>
                </a:spcAft>
                <a:defRPr/>
              </a:pPr>
              <a:r>
                <a:rPr lang="en-US" b="1" dirty="0" err="1">
                  <a:solidFill>
                    <a:schemeClr val="accent2">
                      <a:lumMod val="75000"/>
                    </a:schemeClr>
                  </a:solidFill>
                  <a:latin typeface="Times New Roman" panose="02020603050405020304" pitchFamily="18" charset="0"/>
                </a:rPr>
                <a:t>Tiếp</a:t>
              </a:r>
              <a:r>
                <a:rPr lang="en-US" b="1" dirty="0">
                  <a:solidFill>
                    <a:schemeClr val="accent2">
                      <a:lumMod val="75000"/>
                    </a:schemeClr>
                  </a:solidFill>
                  <a:latin typeface="Times New Roman" panose="02020603050405020304" pitchFamily="18" charset="0"/>
                </a:rPr>
                <a:t> </a:t>
              </a:r>
              <a:r>
                <a:rPr lang="en-US" b="1" dirty="0" err="1">
                  <a:solidFill>
                    <a:schemeClr val="accent2">
                      <a:lumMod val="75000"/>
                    </a:schemeClr>
                  </a:solidFill>
                  <a:latin typeface="Times New Roman" panose="02020603050405020304" pitchFamily="18" charset="0"/>
                </a:rPr>
                <a:t>tục</a:t>
              </a:r>
              <a:r>
                <a:rPr lang="en-US" b="1" dirty="0">
                  <a:solidFill>
                    <a:schemeClr val="accent2">
                      <a:lumMod val="75000"/>
                    </a:schemeClr>
                  </a:solidFill>
                  <a:latin typeface="Times New Roman" panose="02020603050405020304" pitchFamily="18" charset="0"/>
                </a:rPr>
                <a:t> </a:t>
              </a:r>
              <a:r>
                <a:rPr lang="en-US" b="1" dirty="0" err="1">
                  <a:solidFill>
                    <a:schemeClr val="accent2">
                      <a:lumMod val="75000"/>
                    </a:schemeClr>
                  </a:solidFill>
                  <a:latin typeface="Times New Roman" panose="02020603050405020304" pitchFamily="18" charset="0"/>
                </a:rPr>
                <a:t>phát</a:t>
              </a:r>
              <a:r>
                <a:rPr lang="en-US" b="1" dirty="0">
                  <a:solidFill>
                    <a:schemeClr val="accent2">
                      <a:lumMod val="75000"/>
                    </a:schemeClr>
                  </a:solidFill>
                  <a:latin typeface="Times New Roman" panose="02020603050405020304" pitchFamily="18" charset="0"/>
                </a:rPr>
                <a:t> </a:t>
              </a:r>
              <a:r>
                <a:rPr lang="en-US" b="1" dirty="0" err="1">
                  <a:solidFill>
                    <a:schemeClr val="accent2">
                      <a:lumMod val="75000"/>
                    </a:schemeClr>
                  </a:solidFill>
                  <a:latin typeface="Times New Roman" panose="02020603050405020304" pitchFamily="18" charset="0"/>
                </a:rPr>
                <a:t>triển</a:t>
              </a:r>
              <a:r>
                <a:rPr lang="en-US" b="1" dirty="0">
                  <a:solidFill>
                    <a:schemeClr val="accent2">
                      <a:lumMod val="75000"/>
                    </a:schemeClr>
                  </a:solidFill>
                  <a:latin typeface="Times New Roman" panose="02020603050405020304" pitchFamily="18" charset="0"/>
                </a:rPr>
                <a:t> </a:t>
              </a:r>
              <a:r>
                <a:rPr lang="en-US" b="1" dirty="0" err="1">
                  <a:solidFill>
                    <a:schemeClr val="accent2">
                      <a:lumMod val="75000"/>
                    </a:schemeClr>
                  </a:solidFill>
                  <a:latin typeface="Times New Roman" panose="02020603050405020304" pitchFamily="18" charset="0"/>
                </a:rPr>
                <a:t>và</a:t>
              </a:r>
              <a:r>
                <a:rPr lang="en-US" b="1" dirty="0">
                  <a:solidFill>
                    <a:schemeClr val="accent2">
                      <a:lumMod val="75000"/>
                    </a:schemeClr>
                  </a:solidFill>
                  <a:latin typeface="Times New Roman" panose="02020603050405020304" pitchFamily="18" charset="0"/>
                </a:rPr>
                <a:t> </a:t>
              </a:r>
              <a:r>
                <a:rPr lang="en-US" b="1" dirty="0" err="1">
                  <a:solidFill>
                    <a:schemeClr val="accent2">
                      <a:lumMod val="75000"/>
                    </a:schemeClr>
                  </a:solidFill>
                  <a:latin typeface="Times New Roman" panose="02020603050405020304" pitchFamily="18" charset="0"/>
                </a:rPr>
                <a:t>hoàn</a:t>
              </a:r>
              <a:r>
                <a:rPr lang="en-US" b="1" dirty="0">
                  <a:solidFill>
                    <a:schemeClr val="accent2">
                      <a:lumMod val="75000"/>
                    </a:schemeClr>
                  </a:solidFill>
                  <a:latin typeface="Times New Roman" panose="02020603050405020304" pitchFamily="18" charset="0"/>
                </a:rPr>
                <a:t> </a:t>
              </a:r>
              <a:r>
                <a:rPr lang="en-US" b="1" dirty="0" err="1">
                  <a:solidFill>
                    <a:schemeClr val="accent2">
                      <a:lumMod val="75000"/>
                    </a:schemeClr>
                  </a:solidFill>
                  <a:latin typeface="Times New Roman" panose="02020603050405020304" pitchFamily="18" charset="0"/>
                </a:rPr>
                <a:t>thiện</a:t>
              </a:r>
              <a:endParaRPr lang="en-US" b="1" dirty="0">
                <a:solidFill>
                  <a:schemeClr val="accent2">
                    <a:lumMod val="75000"/>
                  </a:schemeClr>
                </a:solidFill>
                <a:latin typeface="Times New Roman" panose="02020603050405020304" pitchFamily="18" charset="0"/>
              </a:endParaRPr>
            </a:p>
          </p:txBody>
        </p:sp>
        <p:cxnSp>
          <p:nvCxnSpPr>
            <p:cNvPr id="55346" name="Straight Connector 130"/>
            <p:cNvCxnSpPr>
              <a:cxnSpLocks noChangeShapeType="1"/>
            </p:cNvCxnSpPr>
            <p:nvPr/>
          </p:nvCxnSpPr>
          <p:spPr bwMode="auto">
            <a:xfrm>
              <a:off x="304800" y="1676400"/>
              <a:ext cx="5715044" cy="1751"/>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pic>
          <p:nvPicPr>
            <p:cNvPr id="133" name="Picture 132" descr="BHPCT.JPG"/>
            <p:cNvPicPr>
              <a:picLocks noChangeAspect="1"/>
            </p:cNvPicPr>
            <p:nvPr/>
          </p:nvPicPr>
          <p:blipFill>
            <a:blip r:embed="rId2"/>
            <a:srcRect r="37226" b="9494"/>
            <a:stretch>
              <a:fillRect/>
            </a:stretch>
          </p:blipFill>
          <p:spPr>
            <a:xfrm>
              <a:off x="7940675" y="1295400"/>
              <a:ext cx="1004888" cy="1143000"/>
            </a:xfrm>
            <a:prstGeom prst="rect">
              <a:avLst/>
            </a:prstGeom>
            <a:ln>
              <a:noFill/>
            </a:ln>
            <a:effectLst>
              <a:outerShdw blurRad="292100" dist="139700" dir="2700000" algn="tl" rotWithShape="0">
                <a:srgbClr val="333333">
                  <a:alpha val="65000"/>
                </a:srgbClr>
              </a:outerShdw>
            </a:effectLst>
          </p:spPr>
        </p:pic>
      </p:grpSp>
      <p:grpSp>
        <p:nvGrpSpPr>
          <p:cNvPr id="4" name="Group 49"/>
          <p:cNvGrpSpPr>
            <a:grpSpLocks/>
          </p:cNvGrpSpPr>
          <p:nvPr/>
        </p:nvGrpSpPr>
        <p:grpSpPr bwMode="auto">
          <a:xfrm>
            <a:off x="1830388" y="2081213"/>
            <a:ext cx="8304212" cy="1587500"/>
            <a:chOff x="306388" y="2081213"/>
            <a:chExt cx="8304212" cy="1587499"/>
          </a:xfrm>
        </p:grpSpPr>
        <p:sp>
          <p:nvSpPr>
            <p:cNvPr id="90" name="Freeform 4"/>
            <p:cNvSpPr>
              <a:spLocks/>
            </p:cNvSpPr>
            <p:nvPr/>
          </p:nvSpPr>
          <p:spPr bwMode="gray">
            <a:xfrm>
              <a:off x="7494588" y="2655888"/>
              <a:ext cx="644525" cy="982661"/>
            </a:xfrm>
            <a:custGeom>
              <a:avLst/>
              <a:gdLst/>
              <a:ahLst/>
              <a:cxnLst>
                <a:cxn ang="0">
                  <a:pos x="308" y="120"/>
                </a:cxn>
                <a:cxn ang="0">
                  <a:pos x="0" y="444"/>
                </a:cxn>
                <a:cxn ang="0">
                  <a:pos x="0" y="286"/>
                </a:cxn>
                <a:cxn ang="0">
                  <a:pos x="308" y="0"/>
                </a:cxn>
                <a:cxn ang="0">
                  <a:pos x="308" y="120"/>
                </a:cxn>
              </a:cxnLst>
              <a:rect l="0" t="0" r="r" b="b"/>
              <a:pathLst>
                <a:path w="308" h="444">
                  <a:moveTo>
                    <a:pt x="308" y="120"/>
                  </a:moveTo>
                  <a:lnTo>
                    <a:pt x="0" y="444"/>
                  </a:lnTo>
                  <a:lnTo>
                    <a:pt x="0" y="286"/>
                  </a:lnTo>
                  <a:lnTo>
                    <a:pt x="308" y="0"/>
                  </a:lnTo>
                  <a:lnTo>
                    <a:pt x="308" y="120"/>
                  </a:lnTo>
                  <a:close/>
                </a:path>
              </a:pathLst>
            </a:custGeom>
            <a:gradFill rotWithShape="1">
              <a:gsLst>
                <a:gs pos="0">
                  <a:srgbClr val="00563F">
                    <a:gamma/>
                    <a:shade val="46275"/>
                    <a:invGamma/>
                  </a:srgbClr>
                </a:gs>
                <a:gs pos="50000">
                  <a:srgbClr val="00563F"/>
                </a:gs>
                <a:gs pos="100000">
                  <a:srgbClr val="00563F">
                    <a:gamma/>
                    <a:shade val="46275"/>
                    <a:invGamma/>
                  </a:srgbClr>
                </a:gs>
              </a:gsLst>
              <a:lin ang="2700000" scaled="1"/>
            </a:gradFill>
            <a:ln w="0">
              <a:noFill/>
              <a:prstDash val="solid"/>
              <a:round/>
              <a:headEnd/>
              <a:tailEnd/>
            </a:ln>
          </p:spPr>
          <p:txBody>
            <a:bodyPr/>
            <a:lstStyle/>
            <a:p>
              <a:pPr algn="ctr" fontAlgn="base">
                <a:spcBef>
                  <a:spcPct val="0"/>
                </a:spcBef>
                <a:spcAft>
                  <a:spcPct val="0"/>
                </a:spcAft>
                <a:defRPr/>
              </a:pPr>
              <a:endParaRPr lang="en-US" b="1">
                <a:solidFill>
                  <a:srgbClr val="FFFFFF"/>
                </a:solidFill>
                <a:effectLst>
                  <a:outerShdw blurRad="38100" dist="38100" dir="2700000" algn="tl">
                    <a:srgbClr val="000000">
                      <a:alpha val="43137"/>
                    </a:srgbClr>
                  </a:outerShdw>
                </a:effectLst>
                <a:latin typeface=".VnTime" pitchFamily="34" charset="0"/>
              </a:endParaRPr>
            </a:p>
          </p:txBody>
        </p:sp>
        <p:sp>
          <p:nvSpPr>
            <p:cNvPr id="91" name="Freeform 5"/>
            <p:cNvSpPr>
              <a:spLocks/>
            </p:cNvSpPr>
            <p:nvPr/>
          </p:nvSpPr>
          <p:spPr bwMode="gray">
            <a:xfrm>
              <a:off x="4408488" y="2655888"/>
              <a:ext cx="3738562" cy="628650"/>
            </a:xfrm>
            <a:custGeom>
              <a:avLst/>
              <a:gdLst/>
              <a:ahLst/>
              <a:cxnLst>
                <a:cxn ang="0">
                  <a:pos x="1478" y="284"/>
                </a:cxn>
                <a:cxn ang="0">
                  <a:pos x="0" y="284"/>
                </a:cxn>
                <a:cxn ang="0">
                  <a:pos x="446" y="0"/>
                </a:cxn>
                <a:cxn ang="0">
                  <a:pos x="1786" y="0"/>
                </a:cxn>
                <a:cxn ang="0">
                  <a:pos x="1478" y="284"/>
                </a:cxn>
              </a:cxnLst>
              <a:rect l="0" t="0" r="r" b="b"/>
              <a:pathLst>
                <a:path w="1786" h="284">
                  <a:moveTo>
                    <a:pt x="1478" y="284"/>
                  </a:moveTo>
                  <a:lnTo>
                    <a:pt x="0" y="284"/>
                  </a:lnTo>
                  <a:lnTo>
                    <a:pt x="446" y="0"/>
                  </a:lnTo>
                  <a:lnTo>
                    <a:pt x="1786" y="0"/>
                  </a:lnTo>
                  <a:lnTo>
                    <a:pt x="1478" y="284"/>
                  </a:lnTo>
                  <a:close/>
                </a:path>
              </a:pathLst>
            </a:custGeom>
            <a:solidFill>
              <a:srgbClr val="00CC99"/>
            </a:solidFill>
            <a:ln w="0">
              <a:noFill/>
              <a:prstDash val="solid"/>
              <a:round/>
              <a:headEnd/>
              <a:tailEnd/>
            </a:ln>
          </p:spPr>
          <p:txBody>
            <a:bodyPr/>
            <a:lstStyle/>
            <a:p>
              <a:pPr algn="ctr" fontAlgn="base">
                <a:spcBef>
                  <a:spcPct val="0"/>
                </a:spcBef>
                <a:spcAft>
                  <a:spcPct val="0"/>
                </a:spcAft>
                <a:defRPr/>
              </a:pPr>
              <a:endParaRPr lang="en-US" b="1">
                <a:solidFill>
                  <a:srgbClr val="FFFFFF"/>
                </a:solidFill>
                <a:effectLst>
                  <a:outerShdw blurRad="38100" dist="38100" dir="2700000" algn="tl">
                    <a:srgbClr val="000000">
                      <a:alpha val="43137"/>
                    </a:srgbClr>
                  </a:outerShdw>
                </a:effectLst>
                <a:latin typeface=".VnTime" pitchFamily="34" charset="0"/>
              </a:endParaRPr>
            </a:p>
          </p:txBody>
        </p:sp>
        <p:sp>
          <p:nvSpPr>
            <p:cNvPr id="101" name="Line 15"/>
            <p:cNvSpPr>
              <a:spLocks noChangeShapeType="1"/>
            </p:cNvSpPr>
            <p:nvPr/>
          </p:nvSpPr>
          <p:spPr bwMode="gray">
            <a:xfrm flipH="1">
              <a:off x="306388" y="2662238"/>
              <a:ext cx="5037137" cy="0"/>
            </a:xfrm>
            <a:prstGeom prst="line">
              <a:avLst/>
            </a:prstGeom>
            <a:noFill/>
            <a:ln w="9525">
              <a:solidFill>
                <a:schemeClr val="tx1"/>
              </a:solidFill>
              <a:round/>
              <a:headEnd/>
              <a:tailEnd/>
            </a:ln>
            <a:effectLst/>
          </p:spPr>
          <p:txBody>
            <a:bodyPr wrap="none" anchor="ctr"/>
            <a:lstStyle/>
            <a:p>
              <a:pPr algn="ctr" fontAlgn="base">
                <a:spcBef>
                  <a:spcPct val="0"/>
                </a:spcBef>
                <a:spcAft>
                  <a:spcPct val="0"/>
                </a:spcAft>
                <a:defRPr/>
              </a:pPr>
              <a:endParaRPr lang="en-US" b="1">
                <a:solidFill>
                  <a:srgbClr val="FFFFFF"/>
                </a:solidFill>
                <a:effectLst>
                  <a:outerShdw blurRad="38100" dist="38100" dir="2700000" algn="tl">
                    <a:srgbClr val="000000">
                      <a:alpha val="43137"/>
                    </a:srgbClr>
                  </a:outerShdw>
                </a:effectLst>
                <a:latin typeface=".VnTime" pitchFamily="34" charset="0"/>
              </a:endParaRPr>
            </a:p>
          </p:txBody>
        </p:sp>
        <p:sp>
          <p:nvSpPr>
            <p:cNvPr id="102" name="Line 16"/>
            <p:cNvSpPr>
              <a:spLocks noChangeShapeType="1"/>
            </p:cNvSpPr>
            <p:nvPr/>
          </p:nvSpPr>
          <p:spPr bwMode="gray">
            <a:xfrm>
              <a:off x="506413" y="2655888"/>
              <a:ext cx="0" cy="1012824"/>
            </a:xfrm>
            <a:prstGeom prst="line">
              <a:avLst/>
            </a:prstGeom>
            <a:noFill/>
            <a:ln w="9525">
              <a:solidFill>
                <a:schemeClr val="tx1"/>
              </a:solidFill>
              <a:round/>
              <a:headEnd type="triangle" w="med" len="med"/>
              <a:tailEnd type="triangle" w="med" len="med"/>
            </a:ln>
            <a:effectLst/>
          </p:spPr>
          <p:txBody>
            <a:bodyPr wrap="none" anchor="ctr"/>
            <a:lstStyle/>
            <a:p>
              <a:pPr algn="ctr" fontAlgn="base">
                <a:spcBef>
                  <a:spcPct val="0"/>
                </a:spcBef>
                <a:spcAft>
                  <a:spcPct val="0"/>
                </a:spcAft>
                <a:defRPr/>
              </a:pPr>
              <a:endParaRPr lang="en-US" b="1">
                <a:solidFill>
                  <a:srgbClr val="FFFFFF"/>
                </a:solidFill>
                <a:effectLst>
                  <a:outerShdw blurRad="38100" dist="38100" dir="2700000" algn="tl">
                    <a:srgbClr val="000000">
                      <a:alpha val="43137"/>
                    </a:srgbClr>
                  </a:outerShdw>
                </a:effectLst>
                <a:latin typeface=".VnTime" pitchFamily="34" charset="0"/>
              </a:endParaRPr>
            </a:p>
          </p:txBody>
        </p:sp>
        <p:sp>
          <p:nvSpPr>
            <p:cNvPr id="107" name="Rectangle 21"/>
            <p:cNvSpPr>
              <a:spLocks noChangeArrowheads="1"/>
            </p:cNvSpPr>
            <p:nvPr/>
          </p:nvSpPr>
          <p:spPr bwMode="gray">
            <a:xfrm>
              <a:off x="4414838" y="3200399"/>
              <a:ext cx="3095625" cy="352425"/>
            </a:xfrm>
            <a:prstGeom prst="rect">
              <a:avLst/>
            </a:prstGeom>
            <a:gradFill rotWithShape="1">
              <a:gsLst>
                <a:gs pos="0">
                  <a:srgbClr val="00906A">
                    <a:gamma/>
                    <a:shade val="72549"/>
                    <a:invGamma/>
                  </a:srgbClr>
                </a:gs>
                <a:gs pos="50000">
                  <a:srgbClr val="00906A"/>
                </a:gs>
                <a:gs pos="100000">
                  <a:srgbClr val="00906A">
                    <a:gamma/>
                    <a:shade val="72549"/>
                    <a:invGamma/>
                  </a:srgbClr>
                </a:gs>
              </a:gsLst>
              <a:lin ang="2700000" scaled="1"/>
            </a:gradFill>
            <a:ln w="9525">
              <a:noFill/>
              <a:miter lim="800000"/>
              <a:headEnd/>
              <a:tailEnd/>
            </a:ln>
            <a:effectLst/>
          </p:spPr>
          <p:txBody>
            <a:bodyPr wrap="none" anchor="ctr"/>
            <a:lstStyle/>
            <a:p>
              <a:pPr algn="ctr" eaLnBrk="0" fontAlgn="base" hangingPunct="0">
                <a:spcBef>
                  <a:spcPct val="0"/>
                </a:spcBef>
                <a:spcAft>
                  <a:spcPct val="0"/>
                </a:spcAft>
                <a:defRPr/>
              </a:pPr>
              <a:r>
                <a:rPr lang="en-US" b="1" dirty="0">
                  <a:solidFill>
                    <a:srgbClr val="FFFFFF"/>
                  </a:solidFill>
                  <a:effectLst>
                    <a:outerShdw blurRad="38100" dist="38100" dir="2700000" algn="tl">
                      <a:srgbClr val="000000">
                        <a:alpha val="43137"/>
                      </a:srgbClr>
                    </a:outerShdw>
                  </a:effectLst>
                  <a:latin typeface=".VnTime" pitchFamily="34" charset="0"/>
                </a:rPr>
                <a:t>1930  - </a:t>
              </a:r>
              <a:r>
                <a:rPr lang="en-US" b="1" dirty="0" smtClean="0">
                  <a:solidFill>
                    <a:srgbClr val="FFFFFF"/>
                  </a:solidFill>
                  <a:effectLst>
                    <a:outerShdw blurRad="38100" dist="38100" dir="2700000" algn="tl">
                      <a:srgbClr val="000000">
                        <a:alpha val="43137"/>
                      </a:srgbClr>
                    </a:outerShdw>
                  </a:effectLst>
                  <a:latin typeface=".VnTime" pitchFamily="34" charset="0"/>
                </a:rPr>
                <a:t>1941</a:t>
              </a:r>
              <a:endParaRPr lang="en-US" b="1" dirty="0">
                <a:solidFill>
                  <a:srgbClr val="FFFFFF"/>
                </a:solidFill>
                <a:effectLst>
                  <a:outerShdw blurRad="38100" dist="38100" dir="2700000" algn="tl">
                    <a:srgbClr val="000000">
                      <a:alpha val="43137"/>
                    </a:srgbClr>
                  </a:outerShdw>
                </a:effectLst>
                <a:latin typeface=".VnTime" pitchFamily="34" charset="0"/>
              </a:endParaRPr>
            </a:p>
          </p:txBody>
        </p:sp>
        <p:sp>
          <p:nvSpPr>
            <p:cNvPr id="125" name="Text Box 29"/>
            <p:cNvSpPr txBox="1">
              <a:spLocks noChangeArrowheads="1"/>
            </p:cNvSpPr>
            <p:nvPr/>
          </p:nvSpPr>
          <p:spPr bwMode="gray">
            <a:xfrm>
              <a:off x="609600" y="2768600"/>
              <a:ext cx="2514600" cy="825499"/>
            </a:xfrm>
            <a:prstGeom prst="rect">
              <a:avLst/>
            </a:prstGeom>
            <a:noFill/>
            <a:ln w="9525">
              <a:noFill/>
              <a:miter lim="800000"/>
              <a:headEnd/>
              <a:tailEnd/>
            </a:ln>
            <a:effectLst/>
          </p:spPr>
          <p:txBody>
            <a:bodyPr>
              <a:spAutoFit/>
            </a:bodyPr>
            <a:lstStyle/>
            <a:p>
              <a:pPr algn="ctr" eaLnBrk="0" fontAlgn="base" hangingPunct="0">
                <a:spcBef>
                  <a:spcPct val="0"/>
                </a:spcBef>
                <a:spcAft>
                  <a:spcPct val="0"/>
                </a:spcAft>
                <a:defRPr/>
              </a:pPr>
              <a:r>
                <a:rPr lang="en-US" sz="1600" b="1" dirty="0" err="1">
                  <a:solidFill>
                    <a:srgbClr val="002060"/>
                  </a:solidFill>
                  <a:latin typeface="Times New Roman" panose="02020603050405020304" pitchFamily="18" charset="0"/>
                  <a:cs typeface="Times New Roman" pitchFamily="18" charset="0"/>
                </a:rPr>
                <a:t>Vượt</a:t>
              </a:r>
              <a:r>
                <a:rPr lang="en-US" sz="1600" b="1" dirty="0">
                  <a:solidFill>
                    <a:srgbClr val="002060"/>
                  </a:solidFill>
                  <a:latin typeface="Times New Roman" panose="02020603050405020304" pitchFamily="18" charset="0"/>
                  <a:cs typeface="Times New Roman" pitchFamily="18" charset="0"/>
                </a:rPr>
                <a:t> qua </a:t>
              </a:r>
              <a:r>
                <a:rPr lang="en-US" sz="1600" b="1" dirty="0" err="1">
                  <a:solidFill>
                    <a:srgbClr val="002060"/>
                  </a:solidFill>
                  <a:latin typeface="Times New Roman" panose="02020603050405020304" pitchFamily="18" charset="0"/>
                  <a:cs typeface="Times New Roman" pitchFamily="18" charset="0"/>
                </a:rPr>
                <a:t>thử</a:t>
              </a:r>
              <a:r>
                <a:rPr lang="en-US" sz="1600" b="1" dirty="0">
                  <a:solidFill>
                    <a:srgbClr val="002060"/>
                  </a:solidFill>
                  <a:latin typeface="Times New Roman" panose="02020603050405020304" pitchFamily="18" charset="0"/>
                  <a:cs typeface="Times New Roman" pitchFamily="18" charset="0"/>
                </a:rPr>
                <a:t> </a:t>
              </a:r>
              <a:r>
                <a:rPr lang="en-US" sz="1600" b="1" dirty="0" err="1">
                  <a:solidFill>
                    <a:srgbClr val="002060"/>
                  </a:solidFill>
                  <a:latin typeface="Times New Roman" panose="02020603050405020304" pitchFamily="18" charset="0"/>
                  <a:cs typeface="Times New Roman" pitchFamily="18" charset="0"/>
                </a:rPr>
                <a:t>thách</a:t>
              </a:r>
              <a:r>
                <a:rPr lang="en-US" sz="1600" b="1" dirty="0">
                  <a:solidFill>
                    <a:srgbClr val="002060"/>
                  </a:solidFill>
                  <a:latin typeface="Times New Roman" panose="02020603050405020304" pitchFamily="18" charset="0"/>
                  <a:cs typeface="Times New Roman" pitchFamily="18" charset="0"/>
                </a:rPr>
                <a:t>, </a:t>
              </a:r>
              <a:r>
                <a:rPr lang="en-US" sz="1600" b="1" dirty="0" err="1">
                  <a:solidFill>
                    <a:srgbClr val="002060"/>
                  </a:solidFill>
                  <a:latin typeface="Times New Roman" panose="02020603050405020304" pitchFamily="18" charset="0"/>
                  <a:cs typeface="Times New Roman" pitchFamily="18" charset="0"/>
                </a:rPr>
                <a:t>kiên</a:t>
              </a:r>
              <a:r>
                <a:rPr lang="en-US" sz="1600" b="1" dirty="0">
                  <a:solidFill>
                    <a:srgbClr val="002060"/>
                  </a:solidFill>
                  <a:latin typeface="Times New Roman" panose="02020603050405020304" pitchFamily="18" charset="0"/>
                  <a:cs typeface="Times New Roman" pitchFamily="18" charset="0"/>
                </a:rPr>
                <a:t> </a:t>
              </a:r>
              <a:r>
                <a:rPr lang="en-US" sz="1600" b="1" dirty="0" err="1">
                  <a:solidFill>
                    <a:srgbClr val="002060"/>
                  </a:solidFill>
                  <a:latin typeface="Times New Roman" panose="02020603050405020304" pitchFamily="18" charset="0"/>
                  <a:cs typeface="Times New Roman" pitchFamily="18" charset="0"/>
                </a:rPr>
                <a:t>trì</a:t>
              </a:r>
              <a:r>
                <a:rPr lang="en-US" sz="1600" b="1" dirty="0">
                  <a:solidFill>
                    <a:srgbClr val="002060"/>
                  </a:solidFill>
                  <a:latin typeface="Times New Roman" panose="02020603050405020304" pitchFamily="18" charset="0"/>
                  <a:cs typeface="Times New Roman" pitchFamily="18" charset="0"/>
                </a:rPr>
                <a:t> </a:t>
              </a:r>
              <a:r>
                <a:rPr lang="en-US" sz="1600" b="1" dirty="0" err="1">
                  <a:solidFill>
                    <a:srgbClr val="002060"/>
                  </a:solidFill>
                  <a:latin typeface="Times New Roman" panose="02020603050405020304" pitchFamily="18" charset="0"/>
                  <a:cs typeface="Times New Roman" pitchFamily="18" charset="0"/>
                </a:rPr>
                <a:t>giữ</a:t>
              </a:r>
              <a:r>
                <a:rPr lang="en-US" sz="1600" b="1" dirty="0">
                  <a:solidFill>
                    <a:srgbClr val="002060"/>
                  </a:solidFill>
                  <a:latin typeface="Times New Roman" panose="02020603050405020304" pitchFamily="18" charset="0"/>
                  <a:cs typeface="Times New Roman" pitchFamily="18" charset="0"/>
                </a:rPr>
                <a:t> </a:t>
              </a:r>
              <a:r>
                <a:rPr lang="en-US" sz="1600" b="1" dirty="0" err="1">
                  <a:solidFill>
                    <a:srgbClr val="002060"/>
                  </a:solidFill>
                  <a:latin typeface="Times New Roman" panose="02020603050405020304" pitchFamily="18" charset="0"/>
                  <a:cs typeface="Times New Roman" pitchFamily="18" charset="0"/>
                </a:rPr>
                <a:t>vững</a:t>
              </a:r>
              <a:r>
                <a:rPr lang="en-US" sz="1600" b="1" dirty="0">
                  <a:solidFill>
                    <a:srgbClr val="002060"/>
                  </a:solidFill>
                  <a:latin typeface="Times New Roman" panose="02020603050405020304" pitchFamily="18" charset="0"/>
                  <a:cs typeface="Times New Roman" pitchFamily="18" charset="0"/>
                </a:rPr>
                <a:t> </a:t>
              </a:r>
              <a:r>
                <a:rPr lang="en-US" sz="1600" b="1" dirty="0" err="1">
                  <a:solidFill>
                    <a:srgbClr val="002060"/>
                  </a:solidFill>
                  <a:latin typeface="Times New Roman" panose="02020603050405020304" pitchFamily="18" charset="0"/>
                  <a:cs typeface="Times New Roman" pitchFamily="18" charset="0"/>
                </a:rPr>
                <a:t>lập</a:t>
              </a:r>
              <a:r>
                <a:rPr lang="en-US" sz="1600" b="1" dirty="0">
                  <a:solidFill>
                    <a:srgbClr val="002060"/>
                  </a:solidFill>
                  <a:latin typeface="Times New Roman" panose="02020603050405020304" pitchFamily="18" charset="0"/>
                  <a:cs typeface="Times New Roman" pitchFamily="18" charset="0"/>
                </a:rPr>
                <a:t> </a:t>
              </a:r>
              <a:r>
                <a:rPr lang="en-US" sz="1600" b="1" dirty="0" err="1">
                  <a:solidFill>
                    <a:srgbClr val="002060"/>
                  </a:solidFill>
                  <a:latin typeface="Times New Roman" panose="02020603050405020304" pitchFamily="18" charset="0"/>
                  <a:cs typeface="Times New Roman" pitchFamily="18" charset="0"/>
                </a:rPr>
                <a:t>trường</a:t>
              </a:r>
              <a:r>
                <a:rPr lang="en-US" sz="1600" b="1" dirty="0">
                  <a:solidFill>
                    <a:srgbClr val="002060"/>
                  </a:solidFill>
                  <a:latin typeface="Times New Roman" panose="02020603050405020304" pitchFamily="18" charset="0"/>
                  <a:cs typeface="Times New Roman" pitchFamily="18" charset="0"/>
                </a:rPr>
                <a:t> </a:t>
              </a:r>
              <a:r>
                <a:rPr lang="en-US" sz="1600" b="1" dirty="0" err="1">
                  <a:solidFill>
                    <a:srgbClr val="002060"/>
                  </a:solidFill>
                  <a:latin typeface="Times New Roman" panose="02020603050405020304" pitchFamily="18" charset="0"/>
                  <a:cs typeface="Times New Roman" pitchFamily="18" charset="0"/>
                </a:rPr>
                <a:t>cách</a:t>
              </a:r>
              <a:r>
                <a:rPr lang="en-US" sz="1600" b="1" dirty="0">
                  <a:solidFill>
                    <a:srgbClr val="002060"/>
                  </a:solidFill>
                  <a:latin typeface="Times New Roman" panose="02020603050405020304" pitchFamily="18" charset="0"/>
                  <a:cs typeface="Times New Roman" pitchFamily="18" charset="0"/>
                </a:rPr>
                <a:t> </a:t>
              </a:r>
              <a:r>
                <a:rPr lang="en-US" sz="1600" b="1" dirty="0" err="1">
                  <a:solidFill>
                    <a:srgbClr val="002060"/>
                  </a:solidFill>
                  <a:latin typeface="Times New Roman" panose="02020603050405020304" pitchFamily="18" charset="0"/>
                  <a:cs typeface="Times New Roman" pitchFamily="18" charset="0"/>
                </a:rPr>
                <a:t>mạng</a:t>
              </a:r>
              <a:r>
                <a:rPr lang="en-US" sz="1600" b="1" dirty="0">
                  <a:solidFill>
                    <a:srgbClr val="002060"/>
                  </a:solidFill>
                  <a:latin typeface="Times New Roman" panose="02020603050405020304" pitchFamily="18" charset="0"/>
                  <a:cs typeface="Times New Roman" pitchFamily="18" charset="0"/>
                </a:rPr>
                <a:t> </a:t>
              </a:r>
            </a:p>
          </p:txBody>
        </p:sp>
        <p:pic>
          <p:nvPicPr>
            <p:cNvPr id="136" name="Picture 135" descr="BAC DOC TNDL.jpg"/>
            <p:cNvPicPr>
              <a:picLocks noChangeAspect="1"/>
            </p:cNvPicPr>
            <p:nvPr/>
          </p:nvPicPr>
          <p:blipFill>
            <a:blip r:embed="rId3"/>
            <a:srcRect l="11368" t="28491" r="44882"/>
            <a:stretch>
              <a:fillRect/>
            </a:stretch>
          </p:blipFill>
          <p:spPr>
            <a:xfrm>
              <a:off x="7512050" y="2081213"/>
              <a:ext cx="1098550" cy="1347786"/>
            </a:xfrm>
            <a:prstGeom prst="rect">
              <a:avLst/>
            </a:prstGeom>
            <a:ln>
              <a:noFill/>
            </a:ln>
            <a:effectLst>
              <a:outerShdw blurRad="292100" dist="139700" dir="2700000" algn="tl" rotWithShape="0">
                <a:srgbClr val="333333">
                  <a:alpha val="65000"/>
                </a:srgbClr>
              </a:outerShdw>
            </a:effectLst>
          </p:spPr>
        </p:pic>
      </p:grpSp>
      <p:grpSp>
        <p:nvGrpSpPr>
          <p:cNvPr id="5" name="Group 48"/>
          <p:cNvGrpSpPr>
            <a:grpSpLocks/>
          </p:cNvGrpSpPr>
          <p:nvPr/>
        </p:nvGrpSpPr>
        <p:grpSpPr bwMode="auto">
          <a:xfrm>
            <a:off x="1828801" y="2819400"/>
            <a:ext cx="7694613" cy="1720850"/>
            <a:chOff x="306388" y="2895600"/>
            <a:chExt cx="7694612" cy="1720306"/>
          </a:xfrm>
        </p:grpSpPr>
        <p:sp>
          <p:nvSpPr>
            <p:cNvPr id="92" name="Freeform 6"/>
            <p:cNvSpPr>
              <a:spLocks/>
            </p:cNvSpPr>
            <p:nvPr/>
          </p:nvSpPr>
          <p:spPr bwMode="gray">
            <a:xfrm>
              <a:off x="6846887" y="3631967"/>
              <a:ext cx="644525" cy="977591"/>
            </a:xfrm>
            <a:custGeom>
              <a:avLst/>
              <a:gdLst/>
              <a:ahLst/>
              <a:cxnLst>
                <a:cxn ang="0">
                  <a:pos x="308" y="120"/>
                </a:cxn>
                <a:cxn ang="0">
                  <a:pos x="0" y="442"/>
                </a:cxn>
                <a:cxn ang="0">
                  <a:pos x="0" y="286"/>
                </a:cxn>
                <a:cxn ang="0">
                  <a:pos x="308" y="0"/>
                </a:cxn>
                <a:cxn ang="0">
                  <a:pos x="308" y="120"/>
                </a:cxn>
              </a:cxnLst>
              <a:rect l="0" t="0" r="r" b="b"/>
              <a:pathLst>
                <a:path w="308" h="442">
                  <a:moveTo>
                    <a:pt x="308" y="120"/>
                  </a:moveTo>
                  <a:lnTo>
                    <a:pt x="0" y="442"/>
                  </a:lnTo>
                  <a:lnTo>
                    <a:pt x="0" y="286"/>
                  </a:lnTo>
                  <a:lnTo>
                    <a:pt x="308" y="0"/>
                  </a:lnTo>
                  <a:lnTo>
                    <a:pt x="308" y="120"/>
                  </a:lnTo>
                  <a:close/>
                </a:path>
              </a:pathLst>
            </a:custGeom>
            <a:gradFill rotWithShape="1">
              <a:gsLst>
                <a:gs pos="0">
                  <a:srgbClr val="4B1092">
                    <a:gamma/>
                    <a:shade val="46275"/>
                    <a:invGamma/>
                  </a:srgbClr>
                </a:gs>
                <a:gs pos="50000">
                  <a:srgbClr val="4B1092"/>
                </a:gs>
                <a:gs pos="100000">
                  <a:srgbClr val="4B1092">
                    <a:gamma/>
                    <a:shade val="46275"/>
                    <a:invGamma/>
                  </a:srgbClr>
                </a:gs>
              </a:gsLst>
              <a:lin ang="2700000" scaled="1"/>
            </a:gradFill>
            <a:ln w="0">
              <a:noFill/>
              <a:prstDash val="solid"/>
              <a:round/>
              <a:headEnd/>
              <a:tailEnd/>
            </a:ln>
          </p:spPr>
          <p:txBody>
            <a:bodyPr/>
            <a:lstStyle/>
            <a:p>
              <a:pPr algn="ctr" fontAlgn="base">
                <a:spcBef>
                  <a:spcPct val="0"/>
                </a:spcBef>
                <a:spcAft>
                  <a:spcPct val="0"/>
                </a:spcAft>
                <a:defRPr/>
              </a:pPr>
              <a:endParaRPr lang="en-US" b="1">
                <a:solidFill>
                  <a:srgbClr val="FFFFFF"/>
                </a:solidFill>
                <a:effectLst>
                  <a:outerShdw blurRad="38100" dist="38100" dir="2700000" algn="tl">
                    <a:srgbClr val="000000">
                      <a:alpha val="43137"/>
                    </a:srgbClr>
                  </a:outerShdw>
                </a:effectLst>
                <a:latin typeface=".VnTime" pitchFamily="34" charset="0"/>
              </a:endParaRPr>
            </a:p>
          </p:txBody>
        </p:sp>
        <p:sp>
          <p:nvSpPr>
            <p:cNvPr id="93" name="Freeform 7"/>
            <p:cNvSpPr>
              <a:spLocks/>
            </p:cNvSpPr>
            <p:nvPr/>
          </p:nvSpPr>
          <p:spPr bwMode="gray">
            <a:xfrm>
              <a:off x="3479801" y="3631967"/>
              <a:ext cx="4017961" cy="626865"/>
            </a:xfrm>
            <a:custGeom>
              <a:avLst/>
              <a:gdLst/>
              <a:ahLst/>
              <a:cxnLst>
                <a:cxn ang="0">
                  <a:pos x="1612" y="284"/>
                </a:cxn>
                <a:cxn ang="0">
                  <a:pos x="0" y="284"/>
                </a:cxn>
                <a:cxn ang="0">
                  <a:pos x="446" y="0"/>
                </a:cxn>
                <a:cxn ang="0">
                  <a:pos x="1920" y="0"/>
                </a:cxn>
                <a:cxn ang="0">
                  <a:pos x="1612" y="284"/>
                </a:cxn>
              </a:cxnLst>
              <a:rect l="0" t="0" r="r" b="b"/>
              <a:pathLst>
                <a:path w="1920" h="284">
                  <a:moveTo>
                    <a:pt x="1612" y="284"/>
                  </a:moveTo>
                  <a:lnTo>
                    <a:pt x="0" y="284"/>
                  </a:lnTo>
                  <a:lnTo>
                    <a:pt x="446" y="0"/>
                  </a:lnTo>
                  <a:lnTo>
                    <a:pt x="1920" y="0"/>
                  </a:lnTo>
                  <a:lnTo>
                    <a:pt x="1612" y="284"/>
                  </a:lnTo>
                  <a:close/>
                </a:path>
              </a:pathLst>
            </a:custGeom>
            <a:solidFill>
              <a:srgbClr val="A77BFF"/>
            </a:solidFill>
            <a:ln w="0">
              <a:noFill/>
              <a:prstDash val="solid"/>
              <a:round/>
              <a:headEnd/>
              <a:tailEnd/>
            </a:ln>
          </p:spPr>
          <p:txBody>
            <a:bodyPr/>
            <a:lstStyle/>
            <a:p>
              <a:pPr algn="ctr" fontAlgn="base">
                <a:spcBef>
                  <a:spcPct val="0"/>
                </a:spcBef>
                <a:spcAft>
                  <a:spcPct val="0"/>
                </a:spcAft>
                <a:defRPr/>
              </a:pPr>
              <a:endParaRPr lang="en-US" b="1">
                <a:solidFill>
                  <a:srgbClr val="FFFFFF"/>
                </a:solidFill>
                <a:effectLst>
                  <a:outerShdw blurRad="38100" dist="38100" dir="2700000" algn="tl">
                    <a:srgbClr val="000000">
                      <a:alpha val="43137"/>
                    </a:srgbClr>
                  </a:outerShdw>
                </a:effectLst>
                <a:latin typeface=".VnTime" pitchFamily="34" charset="0"/>
              </a:endParaRPr>
            </a:p>
          </p:txBody>
        </p:sp>
        <p:sp>
          <p:nvSpPr>
            <p:cNvPr id="100" name="Line 14"/>
            <p:cNvSpPr>
              <a:spLocks noChangeShapeType="1"/>
            </p:cNvSpPr>
            <p:nvPr/>
          </p:nvSpPr>
          <p:spPr bwMode="gray">
            <a:xfrm flipH="1">
              <a:off x="306388" y="3639903"/>
              <a:ext cx="4110037" cy="0"/>
            </a:xfrm>
            <a:prstGeom prst="line">
              <a:avLst/>
            </a:prstGeom>
            <a:noFill/>
            <a:ln w="9525">
              <a:solidFill>
                <a:schemeClr val="tx1"/>
              </a:solidFill>
              <a:round/>
              <a:headEnd/>
              <a:tailEnd/>
            </a:ln>
            <a:effectLst/>
          </p:spPr>
          <p:txBody>
            <a:bodyPr wrap="none" anchor="ctr"/>
            <a:lstStyle/>
            <a:p>
              <a:pPr algn="ctr" fontAlgn="base">
                <a:spcBef>
                  <a:spcPct val="0"/>
                </a:spcBef>
                <a:spcAft>
                  <a:spcPct val="0"/>
                </a:spcAft>
                <a:defRPr/>
              </a:pPr>
              <a:endParaRPr lang="en-US" b="1">
                <a:solidFill>
                  <a:srgbClr val="FFFFFF"/>
                </a:solidFill>
                <a:effectLst>
                  <a:outerShdw blurRad="38100" dist="38100" dir="2700000" algn="tl">
                    <a:srgbClr val="000000">
                      <a:alpha val="43137"/>
                    </a:srgbClr>
                  </a:outerShdw>
                </a:effectLst>
                <a:latin typeface=".VnTime" pitchFamily="34" charset="0"/>
              </a:endParaRPr>
            </a:p>
          </p:txBody>
        </p:sp>
        <p:sp>
          <p:nvSpPr>
            <p:cNvPr id="103" name="Line 17"/>
            <p:cNvSpPr>
              <a:spLocks noChangeShapeType="1"/>
            </p:cNvSpPr>
            <p:nvPr/>
          </p:nvSpPr>
          <p:spPr bwMode="gray">
            <a:xfrm>
              <a:off x="506413" y="3668469"/>
              <a:ext cx="0" cy="947437"/>
            </a:xfrm>
            <a:prstGeom prst="line">
              <a:avLst/>
            </a:prstGeom>
            <a:noFill/>
            <a:ln w="9525">
              <a:solidFill>
                <a:schemeClr val="tx1"/>
              </a:solidFill>
              <a:round/>
              <a:headEnd type="triangle" w="med" len="med"/>
              <a:tailEnd type="triangle" w="med" len="med"/>
            </a:ln>
            <a:effectLst/>
          </p:spPr>
          <p:txBody>
            <a:bodyPr wrap="none" anchor="ctr"/>
            <a:lstStyle/>
            <a:p>
              <a:pPr algn="ctr" fontAlgn="base">
                <a:spcBef>
                  <a:spcPct val="0"/>
                </a:spcBef>
                <a:spcAft>
                  <a:spcPct val="0"/>
                </a:spcAft>
                <a:defRPr/>
              </a:pPr>
              <a:endParaRPr lang="en-US" b="1">
                <a:solidFill>
                  <a:srgbClr val="FFFFFF"/>
                </a:solidFill>
                <a:effectLst>
                  <a:outerShdw blurRad="38100" dist="38100" dir="2700000" algn="tl">
                    <a:srgbClr val="000000">
                      <a:alpha val="43137"/>
                    </a:srgbClr>
                  </a:outerShdw>
                </a:effectLst>
                <a:latin typeface=".VnTime" pitchFamily="34" charset="0"/>
              </a:endParaRPr>
            </a:p>
          </p:txBody>
        </p:sp>
        <p:sp>
          <p:nvSpPr>
            <p:cNvPr id="108" name="Rectangle 22"/>
            <p:cNvSpPr>
              <a:spLocks noChangeArrowheads="1"/>
            </p:cNvSpPr>
            <p:nvPr/>
          </p:nvSpPr>
          <p:spPr bwMode="gray">
            <a:xfrm>
              <a:off x="3481388" y="4258832"/>
              <a:ext cx="3371850" cy="345966"/>
            </a:xfrm>
            <a:prstGeom prst="rect">
              <a:avLst/>
            </a:prstGeom>
            <a:gradFill rotWithShape="1">
              <a:gsLst>
                <a:gs pos="0">
                  <a:srgbClr val="8041FF">
                    <a:gamma/>
                    <a:shade val="72549"/>
                    <a:invGamma/>
                  </a:srgbClr>
                </a:gs>
                <a:gs pos="50000">
                  <a:srgbClr val="8041FF"/>
                </a:gs>
                <a:gs pos="100000">
                  <a:srgbClr val="8041FF">
                    <a:gamma/>
                    <a:shade val="72549"/>
                    <a:invGamma/>
                  </a:srgbClr>
                </a:gs>
              </a:gsLst>
              <a:lin ang="2700000" scaled="1"/>
            </a:gradFill>
            <a:ln w="9525">
              <a:noFill/>
              <a:miter lim="800000"/>
              <a:headEnd/>
              <a:tailEnd/>
            </a:ln>
            <a:effectLst/>
          </p:spPr>
          <p:txBody>
            <a:bodyPr wrap="none" anchor="ctr"/>
            <a:lstStyle/>
            <a:p>
              <a:pPr algn="ctr" eaLnBrk="0" fontAlgn="base" hangingPunct="0">
                <a:spcBef>
                  <a:spcPct val="0"/>
                </a:spcBef>
                <a:spcAft>
                  <a:spcPct val="0"/>
                </a:spcAft>
                <a:defRPr/>
              </a:pPr>
              <a:endParaRPr lang="en-US" sz="1600" b="1">
                <a:solidFill>
                  <a:srgbClr val="FFFFFF"/>
                </a:solidFill>
                <a:effectLst>
                  <a:outerShdw blurRad="38100" dist="38100" dir="2700000" algn="tl">
                    <a:srgbClr val="000000">
                      <a:alpha val="43137"/>
                    </a:srgbClr>
                  </a:outerShdw>
                </a:effectLst>
                <a:latin typeface=".VnTime" pitchFamily="34" charset="0"/>
              </a:endParaRPr>
            </a:p>
          </p:txBody>
        </p:sp>
        <p:sp>
          <p:nvSpPr>
            <p:cNvPr id="113" name="Text Box 27"/>
            <p:cNvSpPr txBox="1">
              <a:spLocks noChangeArrowheads="1"/>
            </p:cNvSpPr>
            <p:nvPr/>
          </p:nvSpPr>
          <p:spPr bwMode="gray">
            <a:xfrm>
              <a:off x="4648200" y="4190590"/>
              <a:ext cx="1300162" cy="369771"/>
            </a:xfrm>
            <a:prstGeom prst="rect">
              <a:avLst/>
            </a:prstGeom>
            <a:noFill/>
            <a:ln w="9525">
              <a:noFill/>
              <a:miter lim="800000"/>
              <a:headEnd/>
              <a:tailEnd/>
            </a:ln>
            <a:effectLst/>
          </p:spPr>
          <p:txBody>
            <a:bodyPr wrap="none">
              <a:spAutoFit/>
            </a:bodyPr>
            <a:lstStyle/>
            <a:p>
              <a:pPr algn="ctr" eaLnBrk="0" fontAlgn="base" hangingPunct="0">
                <a:spcBef>
                  <a:spcPct val="0"/>
                </a:spcBef>
                <a:spcAft>
                  <a:spcPct val="0"/>
                </a:spcAft>
                <a:defRPr/>
              </a:pPr>
              <a:r>
                <a:rPr lang="en-US" b="1" dirty="0">
                  <a:solidFill>
                    <a:srgbClr val="FFFFFF"/>
                  </a:solidFill>
                  <a:effectLst>
                    <a:outerShdw blurRad="38100" dist="38100" dir="2700000" algn="tl">
                      <a:srgbClr val="000000">
                        <a:alpha val="43137"/>
                      </a:srgbClr>
                    </a:outerShdw>
                  </a:effectLst>
                  <a:latin typeface=".VnTime" pitchFamily="34" charset="0"/>
                </a:rPr>
                <a:t>1921 - 1930</a:t>
              </a:r>
            </a:p>
          </p:txBody>
        </p:sp>
        <p:sp>
          <p:nvSpPr>
            <p:cNvPr id="127" name="Text Box 29"/>
            <p:cNvSpPr txBox="1">
              <a:spLocks noChangeArrowheads="1"/>
            </p:cNvSpPr>
            <p:nvPr/>
          </p:nvSpPr>
          <p:spPr bwMode="gray">
            <a:xfrm>
              <a:off x="533401" y="3944606"/>
              <a:ext cx="1981200" cy="549101"/>
            </a:xfrm>
            <a:prstGeom prst="rect">
              <a:avLst/>
            </a:prstGeom>
            <a:noFill/>
            <a:ln w="9525">
              <a:noFill/>
              <a:miter lim="800000"/>
              <a:headEnd/>
              <a:tailEnd/>
            </a:ln>
            <a:effectLst/>
          </p:spPr>
          <p:txBody>
            <a:bodyPr>
              <a:spAutoFit/>
            </a:bodyPr>
            <a:lstStyle/>
            <a:p>
              <a:pPr algn="ctr" eaLnBrk="0" fontAlgn="base" hangingPunct="0">
                <a:spcBef>
                  <a:spcPct val="0"/>
                </a:spcBef>
                <a:spcAft>
                  <a:spcPct val="0"/>
                </a:spcAft>
                <a:defRPr/>
              </a:pPr>
              <a:r>
                <a:rPr lang="en-US" sz="1500" b="1" dirty="0" err="1">
                  <a:solidFill>
                    <a:srgbClr val="0C0904"/>
                  </a:solidFill>
                  <a:latin typeface="Times New Roman" panose="02020603050405020304" pitchFamily="18" charset="0"/>
                  <a:cs typeface="Times New Roman" pitchFamily="18" charset="0"/>
                </a:rPr>
                <a:t>Hình</a:t>
              </a:r>
              <a:r>
                <a:rPr lang="en-US" sz="1500" b="1" dirty="0">
                  <a:solidFill>
                    <a:srgbClr val="0C0904"/>
                  </a:solidFill>
                  <a:latin typeface="Times New Roman" panose="02020603050405020304" pitchFamily="18" charset="0"/>
                  <a:cs typeface="Times New Roman" pitchFamily="18" charset="0"/>
                </a:rPr>
                <a:t> </a:t>
              </a:r>
              <a:r>
                <a:rPr lang="en-US" sz="1500" b="1" dirty="0" err="1">
                  <a:solidFill>
                    <a:srgbClr val="0C0904"/>
                  </a:solidFill>
                  <a:latin typeface="Times New Roman" panose="02020603050405020304" pitchFamily="18" charset="0"/>
                  <a:cs typeface="Times New Roman" pitchFamily="18" charset="0"/>
                </a:rPr>
                <a:t>thành</a:t>
              </a:r>
              <a:r>
                <a:rPr lang="en-US" sz="1500" b="1" dirty="0">
                  <a:solidFill>
                    <a:srgbClr val="0C0904"/>
                  </a:solidFill>
                  <a:latin typeface="Times New Roman" panose="02020603050405020304" pitchFamily="18" charset="0"/>
                  <a:cs typeface="Times New Roman" pitchFamily="18" charset="0"/>
                </a:rPr>
                <a:t> </a:t>
              </a:r>
              <a:r>
                <a:rPr lang="en-US" sz="1500" b="1" dirty="0" err="1">
                  <a:solidFill>
                    <a:srgbClr val="0C0904"/>
                  </a:solidFill>
                  <a:latin typeface="Times New Roman" panose="02020603050405020304" pitchFamily="18" charset="0"/>
                  <a:cs typeface="Times New Roman" pitchFamily="18" charset="0"/>
                </a:rPr>
                <a:t>tư</a:t>
              </a:r>
              <a:r>
                <a:rPr lang="en-US" sz="1500" b="1" dirty="0">
                  <a:solidFill>
                    <a:srgbClr val="0C0904"/>
                  </a:solidFill>
                  <a:latin typeface="Times New Roman" panose="02020603050405020304" pitchFamily="18" charset="0"/>
                  <a:cs typeface="Times New Roman" pitchFamily="18" charset="0"/>
                </a:rPr>
                <a:t> </a:t>
              </a:r>
              <a:r>
                <a:rPr lang="en-US" sz="1500" b="1" dirty="0" err="1">
                  <a:solidFill>
                    <a:srgbClr val="0C0904"/>
                  </a:solidFill>
                  <a:latin typeface="Times New Roman" panose="02020603050405020304" pitchFamily="18" charset="0"/>
                  <a:cs typeface="Times New Roman" pitchFamily="18" charset="0"/>
                </a:rPr>
                <a:t>tưởng</a:t>
              </a:r>
              <a:r>
                <a:rPr lang="en-US" sz="1500" b="1" dirty="0">
                  <a:solidFill>
                    <a:srgbClr val="0C0904"/>
                  </a:solidFill>
                  <a:latin typeface="Times New Roman" panose="02020603050405020304" pitchFamily="18" charset="0"/>
                  <a:cs typeface="Times New Roman" pitchFamily="18" charset="0"/>
                </a:rPr>
                <a:t> </a:t>
              </a:r>
              <a:r>
                <a:rPr lang="en-US" sz="1500" b="1" dirty="0" err="1">
                  <a:solidFill>
                    <a:srgbClr val="0C0904"/>
                  </a:solidFill>
                  <a:latin typeface="Times New Roman" panose="02020603050405020304" pitchFamily="18" charset="0"/>
                  <a:cs typeface="Times New Roman" pitchFamily="18" charset="0"/>
                </a:rPr>
                <a:t>cơ</a:t>
              </a:r>
              <a:r>
                <a:rPr lang="en-US" sz="1500" b="1" dirty="0">
                  <a:solidFill>
                    <a:srgbClr val="0C0904"/>
                  </a:solidFill>
                  <a:latin typeface="Times New Roman" panose="02020603050405020304" pitchFamily="18" charset="0"/>
                  <a:cs typeface="Times New Roman" pitchFamily="18" charset="0"/>
                </a:rPr>
                <a:t> </a:t>
              </a:r>
              <a:r>
                <a:rPr lang="en-US" sz="1500" b="1" dirty="0" err="1">
                  <a:solidFill>
                    <a:srgbClr val="0C0904"/>
                  </a:solidFill>
                  <a:latin typeface="Times New Roman" panose="02020603050405020304" pitchFamily="18" charset="0"/>
                  <a:cs typeface="Times New Roman" pitchFamily="18" charset="0"/>
                </a:rPr>
                <a:t>bản</a:t>
              </a:r>
              <a:r>
                <a:rPr lang="en-US" sz="1500" b="1" dirty="0">
                  <a:solidFill>
                    <a:srgbClr val="0C0904"/>
                  </a:solidFill>
                  <a:latin typeface="Times New Roman" panose="02020603050405020304" pitchFamily="18" charset="0"/>
                  <a:cs typeface="Times New Roman" pitchFamily="18" charset="0"/>
                </a:rPr>
                <a:t> về CMVN</a:t>
              </a:r>
            </a:p>
          </p:txBody>
        </p:sp>
        <p:pic>
          <p:nvPicPr>
            <p:cNvPr id="138" name="Picture 137" descr="NAQ o TQ.jpg"/>
            <p:cNvPicPr>
              <a:picLocks noChangeAspect="1"/>
            </p:cNvPicPr>
            <p:nvPr/>
          </p:nvPicPr>
          <p:blipFill>
            <a:blip r:embed="rId4"/>
            <a:stretch>
              <a:fillRect/>
            </a:stretch>
          </p:blipFill>
          <p:spPr>
            <a:xfrm>
              <a:off x="6858000" y="2895600"/>
              <a:ext cx="1143000" cy="1480670"/>
            </a:xfrm>
            <a:prstGeom prst="rect">
              <a:avLst/>
            </a:prstGeom>
            <a:ln>
              <a:noFill/>
            </a:ln>
            <a:effectLst>
              <a:outerShdw blurRad="292100" dist="139700" dir="2700000" algn="tl" rotWithShape="0">
                <a:srgbClr val="333333">
                  <a:alpha val="65000"/>
                </a:srgbClr>
              </a:outerShdw>
            </a:effectLst>
          </p:spPr>
        </p:pic>
      </p:grpSp>
      <p:grpSp>
        <p:nvGrpSpPr>
          <p:cNvPr id="6" name="Group 47"/>
          <p:cNvGrpSpPr>
            <a:grpSpLocks/>
          </p:cNvGrpSpPr>
          <p:nvPr/>
        </p:nvGrpSpPr>
        <p:grpSpPr bwMode="auto">
          <a:xfrm>
            <a:off x="1830389" y="3838576"/>
            <a:ext cx="7062787" cy="1647825"/>
            <a:chOff x="306388" y="3962400"/>
            <a:chExt cx="7062787" cy="1647825"/>
          </a:xfrm>
        </p:grpSpPr>
        <p:sp>
          <p:nvSpPr>
            <p:cNvPr id="94" name="Freeform 8"/>
            <p:cNvSpPr>
              <a:spLocks/>
            </p:cNvSpPr>
            <p:nvPr/>
          </p:nvSpPr>
          <p:spPr bwMode="gray">
            <a:xfrm>
              <a:off x="6196013" y="4598988"/>
              <a:ext cx="641350" cy="981075"/>
            </a:xfrm>
            <a:custGeom>
              <a:avLst/>
              <a:gdLst/>
              <a:ahLst/>
              <a:cxnLst>
                <a:cxn ang="0">
                  <a:pos x="306" y="122"/>
                </a:cxn>
                <a:cxn ang="0">
                  <a:pos x="0" y="444"/>
                </a:cxn>
                <a:cxn ang="0">
                  <a:pos x="0" y="286"/>
                </a:cxn>
                <a:cxn ang="0">
                  <a:pos x="306" y="0"/>
                </a:cxn>
                <a:cxn ang="0">
                  <a:pos x="306" y="122"/>
                </a:cxn>
              </a:cxnLst>
              <a:rect l="0" t="0" r="r" b="b"/>
              <a:pathLst>
                <a:path w="306" h="444">
                  <a:moveTo>
                    <a:pt x="306" y="122"/>
                  </a:moveTo>
                  <a:lnTo>
                    <a:pt x="0" y="444"/>
                  </a:lnTo>
                  <a:lnTo>
                    <a:pt x="0" y="286"/>
                  </a:lnTo>
                  <a:lnTo>
                    <a:pt x="306" y="0"/>
                  </a:lnTo>
                  <a:lnTo>
                    <a:pt x="306" y="122"/>
                  </a:lnTo>
                  <a:close/>
                </a:path>
              </a:pathLst>
            </a:custGeom>
            <a:gradFill rotWithShape="1">
              <a:gsLst>
                <a:gs pos="0">
                  <a:srgbClr val="90330A">
                    <a:gamma/>
                    <a:shade val="46275"/>
                    <a:invGamma/>
                  </a:srgbClr>
                </a:gs>
                <a:gs pos="50000">
                  <a:srgbClr val="90330A"/>
                </a:gs>
                <a:gs pos="100000">
                  <a:srgbClr val="90330A">
                    <a:gamma/>
                    <a:shade val="46275"/>
                    <a:invGamma/>
                  </a:srgbClr>
                </a:gs>
              </a:gsLst>
              <a:lin ang="2700000" scaled="1"/>
            </a:gradFill>
            <a:ln w="0">
              <a:noFill/>
              <a:prstDash val="solid"/>
              <a:round/>
              <a:headEnd/>
              <a:tailEnd/>
            </a:ln>
          </p:spPr>
          <p:txBody>
            <a:bodyPr/>
            <a:lstStyle/>
            <a:p>
              <a:pPr algn="ctr" fontAlgn="base">
                <a:spcBef>
                  <a:spcPct val="0"/>
                </a:spcBef>
                <a:spcAft>
                  <a:spcPct val="0"/>
                </a:spcAft>
                <a:defRPr/>
              </a:pPr>
              <a:endParaRPr lang="en-US" b="1">
                <a:solidFill>
                  <a:srgbClr val="FFFFFF"/>
                </a:solidFill>
                <a:effectLst>
                  <a:outerShdw blurRad="38100" dist="38100" dir="2700000" algn="tl">
                    <a:srgbClr val="000000">
                      <a:alpha val="43137"/>
                    </a:srgbClr>
                  </a:outerShdw>
                </a:effectLst>
                <a:latin typeface=".VnTime" pitchFamily="34" charset="0"/>
              </a:endParaRPr>
            </a:p>
          </p:txBody>
        </p:sp>
        <p:sp>
          <p:nvSpPr>
            <p:cNvPr id="99" name="Line 13"/>
            <p:cNvSpPr>
              <a:spLocks noChangeShapeType="1"/>
            </p:cNvSpPr>
            <p:nvPr/>
          </p:nvSpPr>
          <p:spPr bwMode="gray">
            <a:xfrm flipH="1">
              <a:off x="306388" y="4602163"/>
              <a:ext cx="3181350" cy="0"/>
            </a:xfrm>
            <a:prstGeom prst="line">
              <a:avLst/>
            </a:prstGeom>
            <a:noFill/>
            <a:ln w="9525">
              <a:solidFill>
                <a:schemeClr val="tx1"/>
              </a:solidFill>
              <a:round/>
              <a:headEnd/>
              <a:tailEnd/>
            </a:ln>
            <a:effectLst/>
          </p:spPr>
          <p:txBody>
            <a:bodyPr wrap="none" anchor="ctr"/>
            <a:lstStyle/>
            <a:p>
              <a:pPr algn="ctr" fontAlgn="base">
                <a:spcBef>
                  <a:spcPct val="0"/>
                </a:spcBef>
                <a:spcAft>
                  <a:spcPct val="0"/>
                </a:spcAft>
                <a:defRPr/>
              </a:pPr>
              <a:endParaRPr lang="en-US" b="1">
                <a:solidFill>
                  <a:srgbClr val="FFFFFF"/>
                </a:solidFill>
                <a:effectLst>
                  <a:outerShdw blurRad="38100" dist="38100" dir="2700000" algn="tl">
                    <a:srgbClr val="000000">
                      <a:alpha val="43137"/>
                    </a:srgbClr>
                  </a:outerShdw>
                </a:effectLst>
                <a:latin typeface=".VnTime" pitchFamily="34" charset="0"/>
              </a:endParaRPr>
            </a:p>
          </p:txBody>
        </p:sp>
        <p:sp>
          <p:nvSpPr>
            <p:cNvPr id="104" name="Line 18"/>
            <p:cNvSpPr>
              <a:spLocks noChangeShapeType="1"/>
            </p:cNvSpPr>
            <p:nvPr/>
          </p:nvSpPr>
          <p:spPr bwMode="gray">
            <a:xfrm>
              <a:off x="506413" y="4616450"/>
              <a:ext cx="0" cy="947738"/>
            </a:xfrm>
            <a:prstGeom prst="line">
              <a:avLst/>
            </a:prstGeom>
            <a:noFill/>
            <a:ln w="9525">
              <a:solidFill>
                <a:schemeClr val="tx1"/>
              </a:solidFill>
              <a:round/>
              <a:headEnd type="triangle" w="med" len="med"/>
              <a:tailEnd type="triangle" w="med" len="med"/>
            </a:ln>
            <a:effectLst/>
          </p:spPr>
          <p:txBody>
            <a:bodyPr wrap="none" anchor="ctr"/>
            <a:lstStyle/>
            <a:p>
              <a:pPr algn="ctr" fontAlgn="base">
                <a:spcBef>
                  <a:spcPct val="0"/>
                </a:spcBef>
                <a:spcAft>
                  <a:spcPct val="0"/>
                </a:spcAft>
                <a:defRPr/>
              </a:pPr>
              <a:endParaRPr lang="en-US" b="1">
                <a:solidFill>
                  <a:srgbClr val="FFFFFF"/>
                </a:solidFill>
                <a:effectLst>
                  <a:outerShdw blurRad="38100" dist="38100" dir="2700000" algn="tl">
                    <a:srgbClr val="000000">
                      <a:alpha val="43137"/>
                    </a:srgbClr>
                  </a:outerShdw>
                </a:effectLst>
                <a:latin typeface=".VnTime" pitchFamily="34" charset="0"/>
              </a:endParaRPr>
            </a:p>
          </p:txBody>
        </p:sp>
        <p:sp>
          <p:nvSpPr>
            <p:cNvPr id="109" name="Freeform 23"/>
            <p:cNvSpPr>
              <a:spLocks/>
            </p:cNvSpPr>
            <p:nvPr/>
          </p:nvSpPr>
          <p:spPr bwMode="gray">
            <a:xfrm>
              <a:off x="2557463" y="4598988"/>
              <a:ext cx="4287837" cy="631825"/>
            </a:xfrm>
            <a:custGeom>
              <a:avLst/>
              <a:gdLst/>
              <a:ahLst/>
              <a:cxnLst>
                <a:cxn ang="0">
                  <a:pos x="1742" y="286"/>
                </a:cxn>
                <a:cxn ang="0">
                  <a:pos x="0" y="286"/>
                </a:cxn>
                <a:cxn ang="0">
                  <a:pos x="446" y="0"/>
                </a:cxn>
                <a:cxn ang="0">
                  <a:pos x="2048" y="0"/>
                </a:cxn>
                <a:cxn ang="0">
                  <a:pos x="1742" y="286"/>
                </a:cxn>
              </a:cxnLst>
              <a:rect l="0" t="0" r="r" b="b"/>
              <a:pathLst>
                <a:path w="2048" h="286">
                  <a:moveTo>
                    <a:pt x="1742" y="286"/>
                  </a:moveTo>
                  <a:lnTo>
                    <a:pt x="0" y="286"/>
                  </a:lnTo>
                  <a:lnTo>
                    <a:pt x="446" y="0"/>
                  </a:lnTo>
                  <a:lnTo>
                    <a:pt x="2048" y="0"/>
                  </a:lnTo>
                  <a:lnTo>
                    <a:pt x="1742" y="286"/>
                  </a:lnTo>
                  <a:close/>
                </a:path>
              </a:pathLst>
            </a:custGeom>
            <a:solidFill>
              <a:srgbClr val="FF9966"/>
            </a:solidFill>
            <a:ln w="0">
              <a:noFill/>
              <a:prstDash val="solid"/>
              <a:round/>
              <a:headEnd/>
              <a:tailEnd/>
            </a:ln>
          </p:spPr>
          <p:txBody>
            <a:bodyPr/>
            <a:lstStyle/>
            <a:p>
              <a:pPr algn="ctr" fontAlgn="base">
                <a:spcBef>
                  <a:spcPct val="0"/>
                </a:spcBef>
                <a:spcAft>
                  <a:spcPct val="0"/>
                </a:spcAft>
                <a:defRPr/>
              </a:pPr>
              <a:endParaRPr lang="en-US" b="1">
                <a:solidFill>
                  <a:srgbClr val="FFFFFF"/>
                </a:solidFill>
                <a:effectLst>
                  <a:outerShdw blurRad="38100" dist="38100" dir="2700000" algn="tl">
                    <a:srgbClr val="000000">
                      <a:alpha val="43137"/>
                    </a:srgbClr>
                  </a:outerShdw>
                </a:effectLst>
                <a:latin typeface=".VnTime" pitchFamily="34" charset="0"/>
              </a:endParaRPr>
            </a:p>
          </p:txBody>
        </p:sp>
        <p:sp>
          <p:nvSpPr>
            <p:cNvPr id="110" name="Rectangle 24"/>
            <p:cNvSpPr>
              <a:spLocks noChangeArrowheads="1"/>
            </p:cNvSpPr>
            <p:nvPr/>
          </p:nvSpPr>
          <p:spPr bwMode="gray">
            <a:xfrm>
              <a:off x="2560638" y="5230813"/>
              <a:ext cx="3649662" cy="344487"/>
            </a:xfrm>
            <a:prstGeom prst="rect">
              <a:avLst/>
            </a:prstGeom>
            <a:gradFill rotWithShape="1">
              <a:gsLst>
                <a:gs pos="0">
                  <a:srgbClr val="DC7150">
                    <a:gamma/>
                    <a:shade val="72549"/>
                    <a:invGamma/>
                  </a:srgbClr>
                </a:gs>
                <a:gs pos="50000">
                  <a:srgbClr val="DC7150"/>
                </a:gs>
                <a:gs pos="100000">
                  <a:srgbClr val="DC7150">
                    <a:gamma/>
                    <a:shade val="72549"/>
                    <a:invGamma/>
                  </a:srgbClr>
                </a:gs>
              </a:gsLst>
              <a:lin ang="2700000" scaled="1"/>
            </a:gradFill>
            <a:ln w="9525">
              <a:noFill/>
              <a:miter lim="800000"/>
              <a:headEnd/>
              <a:tailEnd/>
            </a:ln>
            <a:effectLst/>
          </p:spPr>
          <p:txBody>
            <a:bodyPr wrap="none" anchor="ctr"/>
            <a:lstStyle/>
            <a:p>
              <a:pPr algn="ctr" eaLnBrk="0" fontAlgn="base" hangingPunct="0">
                <a:spcBef>
                  <a:spcPct val="0"/>
                </a:spcBef>
                <a:spcAft>
                  <a:spcPct val="0"/>
                </a:spcAft>
                <a:defRPr/>
              </a:pPr>
              <a:endParaRPr lang="en-US" b="1">
                <a:solidFill>
                  <a:srgbClr val="FFFFFF"/>
                </a:solidFill>
                <a:effectLst>
                  <a:outerShdw blurRad="38100" dist="38100" dir="2700000" algn="tl">
                    <a:srgbClr val="000000">
                      <a:alpha val="43137"/>
                    </a:srgbClr>
                  </a:outerShdw>
                </a:effectLst>
                <a:latin typeface=".VnTime" pitchFamily="34" charset="0"/>
              </a:endParaRPr>
            </a:p>
          </p:txBody>
        </p:sp>
        <p:sp>
          <p:nvSpPr>
            <p:cNvPr id="114" name="Text Box 28"/>
            <p:cNvSpPr txBox="1">
              <a:spLocks noChangeArrowheads="1"/>
            </p:cNvSpPr>
            <p:nvPr/>
          </p:nvSpPr>
          <p:spPr bwMode="gray">
            <a:xfrm>
              <a:off x="3810000" y="5205413"/>
              <a:ext cx="1289050" cy="366712"/>
            </a:xfrm>
            <a:prstGeom prst="rect">
              <a:avLst/>
            </a:prstGeom>
            <a:noFill/>
            <a:ln w="9525">
              <a:noFill/>
              <a:miter lim="800000"/>
              <a:headEnd/>
              <a:tailEnd/>
            </a:ln>
            <a:effectLst/>
          </p:spPr>
          <p:txBody>
            <a:bodyPr wrap="none">
              <a:spAutoFit/>
            </a:bodyPr>
            <a:lstStyle/>
            <a:p>
              <a:pPr algn="ctr" eaLnBrk="0" fontAlgn="base" hangingPunct="0">
                <a:spcBef>
                  <a:spcPct val="0"/>
                </a:spcBef>
                <a:spcAft>
                  <a:spcPct val="0"/>
                </a:spcAft>
                <a:defRPr/>
              </a:pPr>
              <a:r>
                <a:rPr lang="en-US" b="1">
                  <a:solidFill>
                    <a:srgbClr val="FFFFFF"/>
                  </a:solidFill>
                  <a:effectLst>
                    <a:outerShdw blurRad="38100" dist="38100" dir="2700000" algn="tl">
                      <a:srgbClr val="000000">
                        <a:alpha val="43137"/>
                      </a:srgbClr>
                    </a:outerShdw>
                  </a:effectLst>
                  <a:latin typeface=".VnTime" pitchFamily="34" charset="0"/>
                </a:rPr>
                <a:t>1911 - 1920</a:t>
              </a:r>
            </a:p>
          </p:txBody>
        </p:sp>
        <p:sp>
          <p:nvSpPr>
            <p:cNvPr id="128" name="Text Box 29"/>
            <p:cNvSpPr txBox="1">
              <a:spLocks noChangeArrowheads="1"/>
            </p:cNvSpPr>
            <p:nvPr/>
          </p:nvSpPr>
          <p:spPr bwMode="gray">
            <a:xfrm>
              <a:off x="533400" y="4784725"/>
              <a:ext cx="1752600" cy="825500"/>
            </a:xfrm>
            <a:prstGeom prst="rect">
              <a:avLst/>
            </a:prstGeom>
            <a:noFill/>
            <a:ln w="9525">
              <a:noFill/>
              <a:miter lim="800000"/>
              <a:headEnd/>
              <a:tailEnd/>
            </a:ln>
            <a:effectLst/>
          </p:spPr>
          <p:txBody>
            <a:bodyPr>
              <a:spAutoFit/>
            </a:bodyPr>
            <a:lstStyle/>
            <a:p>
              <a:pPr algn="ctr" eaLnBrk="0" fontAlgn="base" hangingPunct="0">
                <a:spcBef>
                  <a:spcPct val="0"/>
                </a:spcBef>
                <a:spcAft>
                  <a:spcPct val="0"/>
                </a:spcAft>
                <a:defRPr/>
              </a:pPr>
              <a:r>
                <a:rPr lang="en-US" sz="1600" b="1" dirty="0" err="1">
                  <a:solidFill>
                    <a:srgbClr val="C00000"/>
                  </a:solidFill>
                  <a:latin typeface="Times New Roman" panose="02020603050405020304" pitchFamily="18" charset="0"/>
                  <a:cs typeface="Times New Roman" pitchFamily="18" charset="0"/>
                </a:rPr>
                <a:t>Tìm</a:t>
              </a:r>
              <a:r>
                <a:rPr lang="en-US" sz="1600" b="1" dirty="0">
                  <a:solidFill>
                    <a:srgbClr val="C00000"/>
                  </a:solidFill>
                  <a:latin typeface="Times New Roman" panose="02020603050405020304" pitchFamily="18" charset="0"/>
                  <a:cs typeface="Times New Roman" pitchFamily="18" charset="0"/>
                </a:rPr>
                <a:t> </a:t>
              </a:r>
              <a:r>
                <a:rPr lang="en-US" sz="1600" b="1" dirty="0" err="1">
                  <a:solidFill>
                    <a:srgbClr val="C00000"/>
                  </a:solidFill>
                  <a:latin typeface="Times New Roman" panose="02020603050405020304" pitchFamily="18" charset="0"/>
                  <a:cs typeface="Times New Roman" pitchFamily="18" charset="0"/>
                </a:rPr>
                <a:t>thấy</a:t>
              </a:r>
              <a:r>
                <a:rPr lang="en-US" sz="1600" b="1" dirty="0">
                  <a:solidFill>
                    <a:srgbClr val="C00000"/>
                  </a:solidFill>
                  <a:latin typeface="Times New Roman" panose="02020603050405020304" pitchFamily="18" charset="0"/>
                  <a:cs typeface="Times New Roman" pitchFamily="18" charset="0"/>
                </a:rPr>
                <a:t> con </a:t>
              </a:r>
              <a:r>
                <a:rPr lang="en-US" sz="1600" b="1" dirty="0" err="1">
                  <a:solidFill>
                    <a:srgbClr val="C00000"/>
                  </a:solidFill>
                  <a:latin typeface="Times New Roman" panose="02020603050405020304" pitchFamily="18" charset="0"/>
                  <a:cs typeface="Times New Roman" pitchFamily="18" charset="0"/>
                </a:rPr>
                <a:t>đường</a:t>
              </a:r>
              <a:r>
                <a:rPr lang="en-US" sz="1600" b="1" dirty="0">
                  <a:solidFill>
                    <a:srgbClr val="C00000"/>
                  </a:solidFill>
                  <a:latin typeface="Times New Roman" panose="02020603050405020304" pitchFamily="18" charset="0"/>
                  <a:cs typeface="Times New Roman" pitchFamily="18" charset="0"/>
                </a:rPr>
                <a:t> </a:t>
              </a:r>
              <a:r>
                <a:rPr lang="en-US" sz="1600" b="1" dirty="0" err="1">
                  <a:solidFill>
                    <a:srgbClr val="C00000"/>
                  </a:solidFill>
                  <a:latin typeface="Times New Roman" panose="02020603050405020304" pitchFamily="18" charset="0"/>
                  <a:cs typeface="Times New Roman" pitchFamily="18" charset="0"/>
                </a:rPr>
                <a:t>giải</a:t>
              </a:r>
              <a:r>
                <a:rPr lang="en-US" sz="1600" b="1" dirty="0">
                  <a:solidFill>
                    <a:srgbClr val="C00000"/>
                  </a:solidFill>
                  <a:latin typeface="Times New Roman" panose="02020603050405020304" pitchFamily="18" charset="0"/>
                  <a:cs typeface="Times New Roman" pitchFamily="18" charset="0"/>
                </a:rPr>
                <a:t> </a:t>
              </a:r>
              <a:r>
                <a:rPr lang="en-US" sz="1600" b="1" dirty="0" err="1">
                  <a:solidFill>
                    <a:srgbClr val="C00000"/>
                  </a:solidFill>
                  <a:latin typeface="Times New Roman" panose="02020603050405020304" pitchFamily="18" charset="0"/>
                  <a:cs typeface="Times New Roman" pitchFamily="18" charset="0"/>
                </a:rPr>
                <a:t>phóng</a:t>
              </a:r>
              <a:r>
                <a:rPr lang="en-US" sz="1600" b="1" dirty="0">
                  <a:solidFill>
                    <a:srgbClr val="C00000"/>
                  </a:solidFill>
                  <a:latin typeface="Times New Roman" panose="02020603050405020304" pitchFamily="18" charset="0"/>
                  <a:cs typeface="Times New Roman" pitchFamily="18" charset="0"/>
                </a:rPr>
                <a:t> </a:t>
              </a:r>
              <a:r>
                <a:rPr lang="en-US" sz="1600" b="1" dirty="0" err="1">
                  <a:solidFill>
                    <a:srgbClr val="C00000"/>
                  </a:solidFill>
                  <a:latin typeface="Times New Roman" panose="02020603050405020304" pitchFamily="18" charset="0"/>
                  <a:cs typeface="Times New Roman" pitchFamily="18" charset="0"/>
                </a:rPr>
                <a:t>dân</a:t>
              </a:r>
              <a:r>
                <a:rPr lang="en-US" sz="1600" b="1" dirty="0">
                  <a:solidFill>
                    <a:srgbClr val="C00000"/>
                  </a:solidFill>
                  <a:latin typeface="Times New Roman" panose="02020603050405020304" pitchFamily="18" charset="0"/>
                  <a:cs typeface="Times New Roman" pitchFamily="18" charset="0"/>
                </a:rPr>
                <a:t> </a:t>
              </a:r>
              <a:r>
                <a:rPr lang="en-US" sz="1600" b="1" dirty="0" err="1">
                  <a:solidFill>
                    <a:srgbClr val="C00000"/>
                  </a:solidFill>
                  <a:latin typeface="Times New Roman" panose="02020603050405020304" pitchFamily="18" charset="0"/>
                  <a:cs typeface="Times New Roman" pitchFamily="18" charset="0"/>
                </a:rPr>
                <a:t>tộc</a:t>
              </a:r>
              <a:endParaRPr lang="en-US" sz="1600" b="1" dirty="0">
                <a:solidFill>
                  <a:srgbClr val="C00000"/>
                </a:solidFill>
                <a:latin typeface="Times New Roman" panose="02020603050405020304" pitchFamily="18" charset="0"/>
                <a:cs typeface="Times New Roman" pitchFamily="18" charset="0"/>
              </a:endParaRPr>
            </a:p>
          </p:txBody>
        </p:sp>
        <p:pic>
          <p:nvPicPr>
            <p:cNvPr id="137" name="Picture 136" descr="Nguen ai quoc tai lien xo.jpg"/>
            <p:cNvPicPr>
              <a:picLocks noChangeAspect="1"/>
            </p:cNvPicPr>
            <p:nvPr/>
          </p:nvPicPr>
          <p:blipFill>
            <a:blip r:embed="rId5"/>
            <a:stretch>
              <a:fillRect/>
            </a:stretch>
          </p:blipFill>
          <p:spPr>
            <a:xfrm>
              <a:off x="6019800" y="3962400"/>
              <a:ext cx="1349375" cy="1625600"/>
            </a:xfrm>
            <a:prstGeom prst="rect">
              <a:avLst/>
            </a:prstGeom>
            <a:ln>
              <a:noFill/>
            </a:ln>
            <a:effectLst>
              <a:outerShdw blurRad="292100" dist="139700" dir="2700000" algn="tl" rotWithShape="0">
                <a:srgbClr val="333333">
                  <a:alpha val="65000"/>
                </a:srgbClr>
              </a:outerShdw>
            </a:effectLst>
          </p:spPr>
        </p:pic>
      </p:grpSp>
      <p:grpSp>
        <p:nvGrpSpPr>
          <p:cNvPr id="7" name="Group 46"/>
          <p:cNvGrpSpPr>
            <a:grpSpLocks/>
          </p:cNvGrpSpPr>
          <p:nvPr/>
        </p:nvGrpSpPr>
        <p:grpSpPr bwMode="auto">
          <a:xfrm>
            <a:off x="1828800" y="4953000"/>
            <a:ext cx="6045200" cy="1905000"/>
            <a:chOff x="306388" y="5029200"/>
            <a:chExt cx="6045200" cy="1957388"/>
          </a:xfrm>
        </p:grpSpPr>
        <p:sp>
          <p:nvSpPr>
            <p:cNvPr id="55308" name="Line 29"/>
            <p:cNvSpPr>
              <a:spLocks noChangeShapeType="1"/>
            </p:cNvSpPr>
            <p:nvPr/>
          </p:nvSpPr>
          <p:spPr bwMode="auto">
            <a:xfrm>
              <a:off x="1524000" y="6757988"/>
              <a:ext cx="0" cy="228600"/>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9525">
                  <a:solidFill>
                    <a:srgbClr val="000000"/>
                  </a:solidFill>
                  <a:round/>
                  <a:headEnd/>
                  <a:tailEnd/>
                </a14:hiddenLine>
              </a:ext>
            </a:extLst>
          </p:spPr>
          <p:txBody>
            <a:bodyPr/>
            <a:lstStyle/>
            <a:p>
              <a:pPr eaLnBrk="0" fontAlgn="base" hangingPunct="0">
                <a:spcBef>
                  <a:spcPct val="0"/>
                </a:spcBef>
                <a:spcAft>
                  <a:spcPct val="0"/>
                </a:spcAft>
              </a:pPr>
              <a:endParaRPr lang="en-US" sz="2800" b="1" i="1">
                <a:solidFill>
                  <a:srgbClr val="FFFFFF"/>
                </a:solidFill>
                <a:latin typeface="Times New Roman" panose="02020603050405020304" pitchFamily="18" charset="0"/>
              </a:endParaRPr>
            </a:p>
          </p:txBody>
        </p:sp>
        <p:sp>
          <p:nvSpPr>
            <p:cNvPr id="95" name="Freeform 9"/>
            <p:cNvSpPr>
              <a:spLocks/>
            </p:cNvSpPr>
            <p:nvPr/>
          </p:nvSpPr>
          <p:spPr bwMode="gray">
            <a:xfrm>
              <a:off x="5551488" y="5565851"/>
              <a:ext cx="644525" cy="983587"/>
            </a:xfrm>
            <a:custGeom>
              <a:avLst/>
              <a:gdLst/>
              <a:ahLst/>
              <a:cxnLst>
                <a:cxn ang="0">
                  <a:pos x="308" y="122"/>
                </a:cxn>
                <a:cxn ang="0">
                  <a:pos x="0" y="444"/>
                </a:cxn>
                <a:cxn ang="0">
                  <a:pos x="0" y="286"/>
                </a:cxn>
                <a:cxn ang="0">
                  <a:pos x="308" y="0"/>
                </a:cxn>
                <a:cxn ang="0">
                  <a:pos x="308" y="122"/>
                </a:cxn>
              </a:cxnLst>
              <a:rect l="0" t="0" r="r" b="b"/>
              <a:pathLst>
                <a:path w="308" h="444">
                  <a:moveTo>
                    <a:pt x="308" y="122"/>
                  </a:moveTo>
                  <a:lnTo>
                    <a:pt x="0" y="444"/>
                  </a:lnTo>
                  <a:lnTo>
                    <a:pt x="0" y="286"/>
                  </a:lnTo>
                  <a:lnTo>
                    <a:pt x="308" y="0"/>
                  </a:lnTo>
                  <a:lnTo>
                    <a:pt x="308" y="122"/>
                  </a:lnTo>
                  <a:close/>
                </a:path>
              </a:pathLst>
            </a:custGeom>
            <a:gradFill rotWithShape="1">
              <a:gsLst>
                <a:gs pos="0">
                  <a:srgbClr val="906B0E">
                    <a:gamma/>
                    <a:shade val="46275"/>
                    <a:invGamma/>
                  </a:srgbClr>
                </a:gs>
                <a:gs pos="50000">
                  <a:srgbClr val="906B0E"/>
                </a:gs>
                <a:gs pos="100000">
                  <a:srgbClr val="906B0E">
                    <a:gamma/>
                    <a:shade val="46275"/>
                    <a:invGamma/>
                  </a:srgbClr>
                </a:gs>
              </a:gsLst>
              <a:lin ang="2700000" scaled="1"/>
            </a:gradFill>
            <a:ln w="0">
              <a:noFill/>
              <a:prstDash val="solid"/>
              <a:round/>
              <a:headEnd/>
              <a:tailEnd/>
            </a:ln>
          </p:spPr>
          <p:txBody>
            <a:bodyPr/>
            <a:lstStyle/>
            <a:p>
              <a:pPr algn="ctr" fontAlgn="base">
                <a:spcBef>
                  <a:spcPct val="0"/>
                </a:spcBef>
                <a:spcAft>
                  <a:spcPct val="0"/>
                </a:spcAft>
                <a:defRPr/>
              </a:pPr>
              <a:endParaRPr lang="en-US" b="1">
                <a:solidFill>
                  <a:srgbClr val="FFFFFF"/>
                </a:solidFill>
                <a:effectLst>
                  <a:outerShdw blurRad="38100" dist="38100" dir="2700000" algn="tl">
                    <a:srgbClr val="000000">
                      <a:alpha val="43137"/>
                    </a:srgbClr>
                  </a:outerShdw>
                </a:effectLst>
                <a:latin typeface=".VnTime" pitchFamily="34" charset="0"/>
              </a:endParaRPr>
            </a:p>
          </p:txBody>
        </p:sp>
        <p:sp>
          <p:nvSpPr>
            <p:cNvPr id="96" name="Freeform 10"/>
            <p:cNvSpPr>
              <a:spLocks/>
            </p:cNvSpPr>
            <p:nvPr/>
          </p:nvSpPr>
          <p:spPr bwMode="gray">
            <a:xfrm>
              <a:off x="1633538" y="5572376"/>
              <a:ext cx="4562475" cy="626364"/>
            </a:xfrm>
            <a:custGeom>
              <a:avLst/>
              <a:gdLst/>
              <a:ahLst/>
              <a:cxnLst>
                <a:cxn ang="0">
                  <a:pos x="1872" y="284"/>
                </a:cxn>
                <a:cxn ang="0">
                  <a:pos x="0" y="284"/>
                </a:cxn>
                <a:cxn ang="0">
                  <a:pos x="446" y="0"/>
                </a:cxn>
                <a:cxn ang="0">
                  <a:pos x="2180" y="0"/>
                </a:cxn>
                <a:cxn ang="0">
                  <a:pos x="1872" y="284"/>
                </a:cxn>
              </a:cxnLst>
              <a:rect l="0" t="0" r="r" b="b"/>
              <a:pathLst>
                <a:path w="2180" h="284">
                  <a:moveTo>
                    <a:pt x="1872" y="284"/>
                  </a:moveTo>
                  <a:lnTo>
                    <a:pt x="0" y="284"/>
                  </a:lnTo>
                  <a:lnTo>
                    <a:pt x="446" y="0"/>
                  </a:lnTo>
                  <a:lnTo>
                    <a:pt x="2180" y="0"/>
                  </a:lnTo>
                  <a:lnTo>
                    <a:pt x="1872" y="284"/>
                  </a:lnTo>
                  <a:close/>
                </a:path>
              </a:pathLst>
            </a:custGeom>
            <a:solidFill>
              <a:srgbClr val="F2E160"/>
            </a:solidFill>
            <a:ln w="0">
              <a:noFill/>
              <a:prstDash val="solid"/>
              <a:round/>
              <a:headEnd/>
              <a:tailEnd/>
            </a:ln>
          </p:spPr>
          <p:txBody>
            <a:bodyPr/>
            <a:lstStyle/>
            <a:p>
              <a:pPr algn="ctr" fontAlgn="base">
                <a:spcBef>
                  <a:spcPct val="0"/>
                </a:spcBef>
                <a:spcAft>
                  <a:spcPct val="0"/>
                </a:spcAft>
                <a:defRPr/>
              </a:pPr>
              <a:endParaRPr lang="en-US" b="1">
                <a:solidFill>
                  <a:srgbClr val="FFFFFF"/>
                </a:solidFill>
                <a:effectLst>
                  <a:outerShdw blurRad="38100" dist="38100" dir="2700000" algn="tl">
                    <a:srgbClr val="000000">
                      <a:alpha val="43137"/>
                    </a:srgbClr>
                  </a:outerShdw>
                </a:effectLst>
                <a:latin typeface=".VnTime" pitchFamily="34" charset="0"/>
              </a:endParaRPr>
            </a:p>
          </p:txBody>
        </p:sp>
        <p:sp>
          <p:nvSpPr>
            <p:cNvPr id="97" name="Line 11"/>
            <p:cNvSpPr>
              <a:spLocks noChangeShapeType="1"/>
            </p:cNvSpPr>
            <p:nvPr/>
          </p:nvSpPr>
          <p:spPr bwMode="gray">
            <a:xfrm flipH="1">
              <a:off x="306388" y="6541283"/>
              <a:ext cx="1327150" cy="0"/>
            </a:xfrm>
            <a:prstGeom prst="line">
              <a:avLst/>
            </a:prstGeom>
            <a:noFill/>
            <a:ln w="9525">
              <a:solidFill>
                <a:schemeClr val="tx1"/>
              </a:solidFill>
              <a:round/>
              <a:headEnd/>
              <a:tailEnd/>
            </a:ln>
            <a:effectLst/>
          </p:spPr>
          <p:txBody>
            <a:bodyPr wrap="none" anchor="ctr"/>
            <a:lstStyle/>
            <a:p>
              <a:pPr algn="ctr" fontAlgn="base">
                <a:spcBef>
                  <a:spcPct val="0"/>
                </a:spcBef>
                <a:spcAft>
                  <a:spcPct val="0"/>
                </a:spcAft>
                <a:defRPr/>
              </a:pPr>
              <a:endParaRPr lang="en-US" b="1">
                <a:solidFill>
                  <a:srgbClr val="FFFFFF"/>
                </a:solidFill>
                <a:effectLst>
                  <a:outerShdw blurRad="38100" dist="38100" dir="2700000" algn="tl">
                    <a:srgbClr val="000000">
                      <a:alpha val="43137"/>
                    </a:srgbClr>
                  </a:outerShdw>
                </a:effectLst>
                <a:latin typeface=".VnTime" pitchFamily="34" charset="0"/>
              </a:endParaRPr>
            </a:p>
          </p:txBody>
        </p:sp>
        <p:sp>
          <p:nvSpPr>
            <p:cNvPr id="98" name="Line 12"/>
            <p:cNvSpPr>
              <a:spLocks noChangeShapeType="1"/>
            </p:cNvSpPr>
            <p:nvPr/>
          </p:nvSpPr>
          <p:spPr bwMode="gray">
            <a:xfrm flipH="1">
              <a:off x="306388" y="5565851"/>
              <a:ext cx="2254250" cy="0"/>
            </a:xfrm>
            <a:prstGeom prst="line">
              <a:avLst/>
            </a:prstGeom>
            <a:noFill/>
            <a:ln w="9525">
              <a:solidFill>
                <a:schemeClr val="tx1"/>
              </a:solidFill>
              <a:round/>
              <a:headEnd/>
              <a:tailEnd/>
            </a:ln>
            <a:effectLst/>
          </p:spPr>
          <p:txBody>
            <a:bodyPr wrap="none" anchor="ctr"/>
            <a:lstStyle/>
            <a:p>
              <a:pPr algn="ctr" fontAlgn="base">
                <a:spcBef>
                  <a:spcPct val="0"/>
                </a:spcBef>
                <a:spcAft>
                  <a:spcPct val="0"/>
                </a:spcAft>
                <a:defRPr/>
              </a:pPr>
              <a:endParaRPr lang="en-US" b="1">
                <a:solidFill>
                  <a:srgbClr val="FFFFFF"/>
                </a:solidFill>
                <a:effectLst>
                  <a:outerShdw blurRad="38100" dist="38100" dir="2700000" algn="tl">
                    <a:srgbClr val="000000">
                      <a:alpha val="43137"/>
                    </a:srgbClr>
                  </a:outerShdw>
                </a:effectLst>
                <a:latin typeface=".VnTime" pitchFamily="34" charset="0"/>
              </a:endParaRPr>
            </a:p>
          </p:txBody>
        </p:sp>
        <p:sp>
          <p:nvSpPr>
            <p:cNvPr id="105" name="Line 19"/>
            <p:cNvSpPr>
              <a:spLocks noChangeShapeType="1"/>
            </p:cNvSpPr>
            <p:nvPr/>
          </p:nvSpPr>
          <p:spPr bwMode="gray">
            <a:xfrm>
              <a:off x="506413" y="5565851"/>
              <a:ext cx="0" cy="949333"/>
            </a:xfrm>
            <a:prstGeom prst="line">
              <a:avLst/>
            </a:prstGeom>
            <a:noFill/>
            <a:ln w="9525">
              <a:solidFill>
                <a:schemeClr val="tx1"/>
              </a:solidFill>
              <a:round/>
              <a:headEnd type="triangle" w="med" len="med"/>
              <a:tailEnd type="triangle" w="med" len="med"/>
            </a:ln>
            <a:effectLst/>
          </p:spPr>
          <p:txBody>
            <a:bodyPr wrap="none" anchor="ctr"/>
            <a:lstStyle/>
            <a:p>
              <a:pPr algn="ctr" fontAlgn="base">
                <a:spcBef>
                  <a:spcPct val="0"/>
                </a:spcBef>
                <a:spcAft>
                  <a:spcPct val="0"/>
                </a:spcAft>
                <a:defRPr/>
              </a:pPr>
              <a:endParaRPr lang="en-US" b="1">
                <a:solidFill>
                  <a:srgbClr val="FFFFFF"/>
                </a:solidFill>
                <a:effectLst>
                  <a:outerShdw blurRad="38100" dist="38100" dir="2700000" algn="tl">
                    <a:srgbClr val="000000">
                      <a:alpha val="43137"/>
                    </a:srgbClr>
                  </a:outerShdw>
                </a:effectLst>
                <a:latin typeface=".VnTime" pitchFamily="34" charset="0"/>
              </a:endParaRPr>
            </a:p>
          </p:txBody>
        </p:sp>
        <p:sp>
          <p:nvSpPr>
            <p:cNvPr id="111" name="Rectangle 25"/>
            <p:cNvSpPr>
              <a:spLocks noChangeArrowheads="1"/>
            </p:cNvSpPr>
            <p:nvPr/>
          </p:nvSpPr>
          <p:spPr bwMode="gray">
            <a:xfrm>
              <a:off x="1631951" y="6200370"/>
              <a:ext cx="3927475" cy="345805"/>
            </a:xfrm>
            <a:prstGeom prst="rect">
              <a:avLst/>
            </a:prstGeom>
            <a:gradFill rotWithShape="1">
              <a:gsLst>
                <a:gs pos="0">
                  <a:srgbClr val="D0A11C">
                    <a:gamma/>
                    <a:shade val="72549"/>
                    <a:invGamma/>
                  </a:srgbClr>
                </a:gs>
                <a:gs pos="50000">
                  <a:srgbClr val="D0A11C"/>
                </a:gs>
                <a:gs pos="100000">
                  <a:srgbClr val="D0A11C">
                    <a:gamma/>
                    <a:shade val="72549"/>
                    <a:invGamma/>
                  </a:srgbClr>
                </a:gs>
              </a:gsLst>
              <a:lin ang="2700000" scaled="1"/>
            </a:gradFill>
            <a:ln w="9525">
              <a:noFill/>
              <a:miter lim="800000"/>
              <a:headEnd/>
              <a:tailEnd/>
            </a:ln>
            <a:effectLst/>
          </p:spPr>
          <p:txBody>
            <a:bodyPr wrap="none" anchor="ctr"/>
            <a:lstStyle/>
            <a:p>
              <a:pPr algn="ctr" eaLnBrk="0" fontAlgn="base" hangingPunct="0">
                <a:spcBef>
                  <a:spcPct val="0"/>
                </a:spcBef>
                <a:spcAft>
                  <a:spcPct val="0"/>
                </a:spcAft>
                <a:defRPr/>
              </a:pPr>
              <a:endParaRPr lang="en-US" b="1">
                <a:solidFill>
                  <a:srgbClr val="FFFFFF"/>
                </a:solidFill>
                <a:effectLst>
                  <a:outerShdw blurRad="38100" dist="38100" dir="2700000" algn="tl">
                    <a:srgbClr val="000000">
                      <a:alpha val="43137"/>
                    </a:srgbClr>
                  </a:outerShdw>
                </a:effectLst>
                <a:latin typeface=".VnTime" pitchFamily="34" charset="0"/>
              </a:endParaRPr>
            </a:p>
          </p:txBody>
        </p:sp>
        <p:sp>
          <p:nvSpPr>
            <p:cNvPr id="115" name="Text Box 29"/>
            <p:cNvSpPr txBox="1">
              <a:spLocks noChangeArrowheads="1"/>
            </p:cNvSpPr>
            <p:nvPr/>
          </p:nvSpPr>
          <p:spPr bwMode="gray">
            <a:xfrm>
              <a:off x="2825357" y="6105765"/>
              <a:ext cx="1972463" cy="411113"/>
            </a:xfrm>
            <a:prstGeom prst="rect">
              <a:avLst/>
            </a:prstGeom>
            <a:noFill/>
            <a:ln w="9525">
              <a:noFill/>
              <a:miter lim="800000"/>
              <a:headEnd/>
              <a:tailEnd/>
            </a:ln>
            <a:effectLst/>
          </p:spPr>
          <p:txBody>
            <a:bodyPr wrap="none">
              <a:spAutoFit/>
            </a:bodyPr>
            <a:lstStyle/>
            <a:p>
              <a:pPr algn="ctr" eaLnBrk="0" fontAlgn="base" hangingPunct="0">
                <a:spcBef>
                  <a:spcPct val="0"/>
                </a:spcBef>
                <a:spcAft>
                  <a:spcPct val="0"/>
                </a:spcAft>
                <a:defRPr/>
              </a:pPr>
              <a:r>
                <a:rPr lang="en-US" sz="2000" b="1" dirty="0" err="1" smtClean="0">
                  <a:solidFill>
                    <a:srgbClr val="0000CC"/>
                  </a:solidFill>
                  <a:latin typeface="+mj-lt"/>
                </a:rPr>
                <a:t>Trước</a:t>
              </a:r>
              <a:r>
                <a:rPr lang="en-US" sz="2000" b="1" dirty="0" smtClean="0">
                  <a:solidFill>
                    <a:srgbClr val="0000CC"/>
                  </a:solidFill>
                  <a:latin typeface="+mj-lt"/>
                </a:rPr>
                <a:t> </a:t>
              </a:r>
              <a:r>
                <a:rPr lang="en-US" sz="2000" b="1" dirty="0" err="1" smtClean="0">
                  <a:solidFill>
                    <a:srgbClr val="0000CC"/>
                  </a:solidFill>
                  <a:latin typeface="+mj-lt"/>
                </a:rPr>
                <a:t>năm</a:t>
              </a:r>
              <a:r>
                <a:rPr lang="en-US" sz="2000" b="1" dirty="0" smtClean="0">
                  <a:solidFill>
                    <a:srgbClr val="0000CC"/>
                  </a:solidFill>
                  <a:latin typeface="+mj-lt"/>
                </a:rPr>
                <a:t> 1911</a:t>
              </a:r>
              <a:endParaRPr lang="en-US" sz="2000" b="1" dirty="0">
                <a:solidFill>
                  <a:srgbClr val="0000CC"/>
                </a:solidFill>
                <a:latin typeface="+mj-lt"/>
              </a:endParaRPr>
            </a:p>
          </p:txBody>
        </p:sp>
        <p:sp>
          <p:nvSpPr>
            <p:cNvPr id="129" name="Text Box 29"/>
            <p:cNvSpPr txBox="1">
              <a:spLocks noChangeArrowheads="1"/>
            </p:cNvSpPr>
            <p:nvPr/>
          </p:nvSpPr>
          <p:spPr bwMode="gray">
            <a:xfrm>
              <a:off x="533401" y="5624573"/>
              <a:ext cx="1219200" cy="848201"/>
            </a:xfrm>
            <a:prstGeom prst="rect">
              <a:avLst/>
            </a:prstGeom>
            <a:noFill/>
            <a:ln w="9525">
              <a:noFill/>
              <a:miter lim="800000"/>
              <a:headEnd/>
              <a:tailEnd/>
            </a:ln>
            <a:effectLst/>
          </p:spPr>
          <p:txBody>
            <a:bodyPr>
              <a:spAutoFit/>
            </a:bodyPr>
            <a:lstStyle/>
            <a:p>
              <a:pPr algn="ctr" eaLnBrk="0" fontAlgn="base" hangingPunct="0">
                <a:spcBef>
                  <a:spcPct val="0"/>
                </a:spcBef>
                <a:spcAft>
                  <a:spcPct val="0"/>
                </a:spcAft>
                <a:defRPr/>
              </a:pPr>
              <a:r>
                <a:rPr lang="en-US" sz="1600" b="1" dirty="0" err="1">
                  <a:solidFill>
                    <a:srgbClr val="0000CC"/>
                  </a:solidFill>
                  <a:latin typeface="Times New Roman" panose="02020603050405020304" pitchFamily="18" charset="0"/>
                  <a:cs typeface="Times New Roman" pitchFamily="18" charset="0"/>
                </a:rPr>
                <a:t>Hình</a:t>
              </a:r>
              <a:r>
                <a:rPr lang="en-US" sz="1600" b="1" dirty="0">
                  <a:solidFill>
                    <a:srgbClr val="0000CC"/>
                  </a:solidFill>
                  <a:latin typeface="Times New Roman" panose="02020603050405020304" pitchFamily="18" charset="0"/>
                  <a:cs typeface="Times New Roman" pitchFamily="18" charset="0"/>
                </a:rPr>
                <a:t> </a:t>
              </a:r>
              <a:r>
                <a:rPr lang="en-US" sz="1600" b="1" dirty="0" err="1">
                  <a:solidFill>
                    <a:srgbClr val="0000CC"/>
                  </a:solidFill>
                  <a:latin typeface="Times New Roman" panose="02020603050405020304" pitchFamily="18" charset="0"/>
                  <a:cs typeface="Times New Roman" pitchFamily="18" charset="0"/>
                </a:rPr>
                <a:t>thành</a:t>
              </a:r>
              <a:r>
                <a:rPr lang="en-US" sz="1600" b="1" dirty="0">
                  <a:solidFill>
                    <a:srgbClr val="0000CC"/>
                  </a:solidFill>
                  <a:latin typeface="Times New Roman" panose="02020603050405020304" pitchFamily="18" charset="0"/>
                  <a:cs typeface="Times New Roman" pitchFamily="18" charset="0"/>
                </a:rPr>
                <a:t> </a:t>
              </a:r>
              <a:r>
                <a:rPr lang="en-US" sz="1600" b="1" dirty="0" err="1">
                  <a:solidFill>
                    <a:srgbClr val="0000CC"/>
                  </a:solidFill>
                  <a:latin typeface="Times New Roman" panose="02020603050405020304" pitchFamily="18" charset="0"/>
                  <a:cs typeface="Times New Roman" pitchFamily="18" charset="0"/>
                </a:rPr>
                <a:t>tư</a:t>
              </a:r>
              <a:r>
                <a:rPr lang="en-US" sz="1600" b="1" dirty="0">
                  <a:solidFill>
                    <a:srgbClr val="0000CC"/>
                  </a:solidFill>
                  <a:latin typeface="Times New Roman" panose="02020603050405020304" pitchFamily="18" charset="0"/>
                  <a:cs typeface="Times New Roman" pitchFamily="18" charset="0"/>
                </a:rPr>
                <a:t> </a:t>
              </a:r>
              <a:r>
                <a:rPr lang="en-US" sz="1600" b="1" dirty="0" err="1">
                  <a:solidFill>
                    <a:srgbClr val="0000CC"/>
                  </a:solidFill>
                  <a:latin typeface="Times New Roman" panose="02020603050405020304" pitchFamily="18" charset="0"/>
                  <a:cs typeface="Times New Roman" pitchFamily="18" charset="0"/>
                </a:rPr>
                <a:t>tưởng</a:t>
              </a:r>
              <a:r>
                <a:rPr lang="en-US" sz="1600" b="1" dirty="0">
                  <a:solidFill>
                    <a:srgbClr val="0000CC"/>
                  </a:solidFill>
                  <a:latin typeface="Times New Roman" panose="02020603050405020304" pitchFamily="18" charset="0"/>
                  <a:cs typeface="Times New Roman" pitchFamily="18" charset="0"/>
                </a:rPr>
                <a:t> </a:t>
              </a:r>
              <a:r>
                <a:rPr lang="en-US" sz="1600" b="1" dirty="0" err="1">
                  <a:solidFill>
                    <a:srgbClr val="0000CC"/>
                  </a:solidFill>
                  <a:latin typeface="Times New Roman" panose="02020603050405020304" pitchFamily="18" charset="0"/>
                  <a:cs typeface="Times New Roman" pitchFamily="18" charset="0"/>
                </a:rPr>
                <a:t>yêu</a:t>
              </a:r>
              <a:r>
                <a:rPr lang="en-US" sz="1600" b="1" dirty="0">
                  <a:solidFill>
                    <a:srgbClr val="0000CC"/>
                  </a:solidFill>
                  <a:latin typeface="Times New Roman" panose="02020603050405020304" pitchFamily="18" charset="0"/>
                  <a:cs typeface="Times New Roman" pitchFamily="18" charset="0"/>
                </a:rPr>
                <a:t> </a:t>
              </a:r>
              <a:r>
                <a:rPr lang="en-US" sz="1600" b="1" dirty="0" err="1">
                  <a:solidFill>
                    <a:srgbClr val="0000CC"/>
                  </a:solidFill>
                  <a:latin typeface="Times New Roman" panose="02020603050405020304" pitchFamily="18" charset="0"/>
                  <a:cs typeface="Times New Roman" pitchFamily="18" charset="0"/>
                </a:rPr>
                <a:t>nước</a:t>
              </a:r>
              <a:endParaRPr lang="en-US" sz="1600" b="1" dirty="0">
                <a:solidFill>
                  <a:srgbClr val="0000CC"/>
                </a:solidFill>
                <a:latin typeface="Times New Roman" panose="02020603050405020304" pitchFamily="18" charset="0"/>
                <a:cs typeface="Times New Roman" pitchFamily="18" charset="0"/>
              </a:endParaRPr>
            </a:p>
          </p:txBody>
        </p:sp>
        <p:pic>
          <p:nvPicPr>
            <p:cNvPr id="135" name="Picture 134" descr="BAC HO 2.jpg"/>
            <p:cNvPicPr>
              <a:picLocks noChangeAspect="1"/>
            </p:cNvPicPr>
            <p:nvPr/>
          </p:nvPicPr>
          <p:blipFill>
            <a:blip r:embed="rId6"/>
            <a:srcRect l="31181" t="11199" r="28819" b="23524"/>
            <a:stretch>
              <a:fillRect/>
            </a:stretch>
          </p:blipFill>
          <p:spPr>
            <a:xfrm>
              <a:off x="5181601" y="5029200"/>
              <a:ext cx="1169987" cy="1528394"/>
            </a:xfrm>
            <a:prstGeom prst="rect">
              <a:avLst/>
            </a:prstGeom>
            <a:ln>
              <a:noFill/>
            </a:ln>
            <a:effectLst>
              <a:outerShdw blurRad="292100" dist="139700" dir="2700000" algn="tl" rotWithShape="0">
                <a:srgbClr val="333333">
                  <a:alpha val="65000"/>
                </a:srgbClr>
              </a:outerShdw>
            </a:effectLst>
          </p:spPr>
        </p:pic>
      </p:grpSp>
      <p:sp>
        <p:nvSpPr>
          <p:cNvPr id="106" name="Freeform 20"/>
          <p:cNvSpPr>
            <a:spLocks/>
          </p:cNvSpPr>
          <p:nvPr/>
        </p:nvSpPr>
        <p:spPr bwMode="gray">
          <a:xfrm>
            <a:off x="3817938" y="1928814"/>
            <a:ext cx="3573462" cy="3779837"/>
          </a:xfrm>
          <a:custGeom>
            <a:avLst/>
            <a:gdLst/>
            <a:ahLst/>
            <a:cxnLst>
              <a:cxn ang="0">
                <a:pos x="12" y="2464"/>
              </a:cxn>
              <a:cxn ang="0">
                <a:pos x="56" y="2120"/>
              </a:cxn>
              <a:cxn ang="0">
                <a:pos x="124" y="1808"/>
              </a:cxn>
              <a:cxn ang="0">
                <a:pos x="212" y="1524"/>
              </a:cxn>
              <a:cxn ang="0">
                <a:pos x="316" y="1270"/>
              </a:cxn>
              <a:cxn ang="0">
                <a:pos x="430" y="1044"/>
              </a:cxn>
              <a:cxn ang="0">
                <a:pos x="550" y="846"/>
              </a:cxn>
              <a:cxn ang="0">
                <a:pos x="672" y="674"/>
              </a:cxn>
              <a:cxn ang="0">
                <a:pos x="792" y="528"/>
              </a:cxn>
              <a:cxn ang="0">
                <a:pos x="906" y="408"/>
              </a:cxn>
              <a:cxn ang="0">
                <a:pos x="1010" y="310"/>
              </a:cxn>
              <a:cxn ang="0">
                <a:pos x="1096" y="236"/>
              </a:cxn>
              <a:cxn ang="0">
                <a:pos x="1164" y="184"/>
              </a:cxn>
              <a:cxn ang="0">
                <a:pos x="1208" y="154"/>
              </a:cxn>
              <a:cxn ang="0">
                <a:pos x="1224" y="144"/>
              </a:cxn>
              <a:cxn ang="0">
                <a:pos x="1728" y="56"/>
              </a:cxn>
              <a:cxn ang="0">
                <a:pos x="1568" y="328"/>
              </a:cxn>
              <a:cxn ang="0">
                <a:pos x="1554" y="332"/>
              </a:cxn>
              <a:cxn ang="0">
                <a:pos x="1514" y="346"/>
              </a:cxn>
              <a:cxn ang="0">
                <a:pos x="1452" y="370"/>
              </a:cxn>
              <a:cxn ang="0">
                <a:pos x="1370" y="410"/>
              </a:cxn>
              <a:cxn ang="0">
                <a:pos x="1270" y="466"/>
              </a:cxn>
              <a:cxn ang="0">
                <a:pos x="1158" y="540"/>
              </a:cxn>
              <a:cxn ang="0">
                <a:pos x="1034" y="636"/>
              </a:cxn>
              <a:cxn ang="0">
                <a:pos x="904" y="756"/>
              </a:cxn>
              <a:cxn ang="0">
                <a:pos x="770" y="900"/>
              </a:cxn>
              <a:cxn ang="0">
                <a:pos x="632" y="1076"/>
              </a:cxn>
              <a:cxn ang="0">
                <a:pos x="498" y="1280"/>
              </a:cxn>
              <a:cxn ang="0">
                <a:pos x="370" y="1518"/>
              </a:cxn>
              <a:cxn ang="0">
                <a:pos x="248" y="1792"/>
              </a:cxn>
              <a:cxn ang="0">
                <a:pos x="138" y="2104"/>
              </a:cxn>
              <a:cxn ang="0">
                <a:pos x="42" y="2456"/>
              </a:cxn>
            </a:cxnLst>
            <a:rect l="0" t="0" r="r" b="b"/>
            <a:pathLst>
              <a:path w="1824" h="2648">
                <a:moveTo>
                  <a:pt x="0" y="2648"/>
                </a:moveTo>
                <a:lnTo>
                  <a:pt x="12" y="2464"/>
                </a:lnTo>
                <a:lnTo>
                  <a:pt x="32" y="2288"/>
                </a:lnTo>
                <a:lnTo>
                  <a:pt x="56" y="2120"/>
                </a:lnTo>
                <a:lnTo>
                  <a:pt x="88" y="1960"/>
                </a:lnTo>
                <a:lnTo>
                  <a:pt x="124" y="1808"/>
                </a:lnTo>
                <a:lnTo>
                  <a:pt x="166" y="1662"/>
                </a:lnTo>
                <a:lnTo>
                  <a:pt x="212" y="1524"/>
                </a:lnTo>
                <a:lnTo>
                  <a:pt x="262" y="1394"/>
                </a:lnTo>
                <a:lnTo>
                  <a:pt x="316" y="1270"/>
                </a:lnTo>
                <a:lnTo>
                  <a:pt x="372" y="1154"/>
                </a:lnTo>
                <a:lnTo>
                  <a:pt x="430" y="1044"/>
                </a:lnTo>
                <a:lnTo>
                  <a:pt x="490" y="942"/>
                </a:lnTo>
                <a:lnTo>
                  <a:pt x="550" y="846"/>
                </a:lnTo>
                <a:lnTo>
                  <a:pt x="612" y="758"/>
                </a:lnTo>
                <a:lnTo>
                  <a:pt x="672" y="674"/>
                </a:lnTo>
                <a:lnTo>
                  <a:pt x="734" y="598"/>
                </a:lnTo>
                <a:lnTo>
                  <a:pt x="792" y="528"/>
                </a:lnTo>
                <a:lnTo>
                  <a:pt x="850" y="464"/>
                </a:lnTo>
                <a:lnTo>
                  <a:pt x="906" y="408"/>
                </a:lnTo>
                <a:lnTo>
                  <a:pt x="960" y="356"/>
                </a:lnTo>
                <a:lnTo>
                  <a:pt x="1010" y="310"/>
                </a:lnTo>
                <a:lnTo>
                  <a:pt x="1056" y="270"/>
                </a:lnTo>
                <a:lnTo>
                  <a:pt x="1096" y="236"/>
                </a:lnTo>
                <a:lnTo>
                  <a:pt x="1134" y="208"/>
                </a:lnTo>
                <a:lnTo>
                  <a:pt x="1164" y="184"/>
                </a:lnTo>
                <a:lnTo>
                  <a:pt x="1190" y="166"/>
                </a:lnTo>
                <a:lnTo>
                  <a:pt x="1208" y="154"/>
                </a:lnTo>
                <a:lnTo>
                  <a:pt x="1220" y="146"/>
                </a:lnTo>
                <a:lnTo>
                  <a:pt x="1224" y="144"/>
                </a:lnTo>
                <a:lnTo>
                  <a:pt x="848" y="0"/>
                </a:lnTo>
                <a:lnTo>
                  <a:pt x="1728" y="56"/>
                </a:lnTo>
                <a:lnTo>
                  <a:pt x="1824" y="480"/>
                </a:lnTo>
                <a:lnTo>
                  <a:pt x="1568" y="328"/>
                </a:lnTo>
                <a:lnTo>
                  <a:pt x="1564" y="328"/>
                </a:lnTo>
                <a:lnTo>
                  <a:pt x="1554" y="332"/>
                </a:lnTo>
                <a:lnTo>
                  <a:pt x="1538" y="338"/>
                </a:lnTo>
                <a:lnTo>
                  <a:pt x="1514" y="346"/>
                </a:lnTo>
                <a:lnTo>
                  <a:pt x="1486" y="356"/>
                </a:lnTo>
                <a:lnTo>
                  <a:pt x="1452" y="370"/>
                </a:lnTo>
                <a:lnTo>
                  <a:pt x="1412" y="388"/>
                </a:lnTo>
                <a:lnTo>
                  <a:pt x="1370" y="410"/>
                </a:lnTo>
                <a:lnTo>
                  <a:pt x="1322" y="436"/>
                </a:lnTo>
                <a:lnTo>
                  <a:pt x="1270" y="466"/>
                </a:lnTo>
                <a:lnTo>
                  <a:pt x="1216" y="500"/>
                </a:lnTo>
                <a:lnTo>
                  <a:pt x="1158" y="540"/>
                </a:lnTo>
                <a:lnTo>
                  <a:pt x="1098" y="584"/>
                </a:lnTo>
                <a:lnTo>
                  <a:pt x="1034" y="636"/>
                </a:lnTo>
                <a:lnTo>
                  <a:pt x="970" y="692"/>
                </a:lnTo>
                <a:lnTo>
                  <a:pt x="904" y="756"/>
                </a:lnTo>
                <a:lnTo>
                  <a:pt x="836" y="824"/>
                </a:lnTo>
                <a:lnTo>
                  <a:pt x="770" y="900"/>
                </a:lnTo>
                <a:lnTo>
                  <a:pt x="700" y="984"/>
                </a:lnTo>
                <a:lnTo>
                  <a:pt x="632" y="1076"/>
                </a:lnTo>
                <a:lnTo>
                  <a:pt x="566" y="1174"/>
                </a:lnTo>
                <a:lnTo>
                  <a:pt x="498" y="1280"/>
                </a:lnTo>
                <a:lnTo>
                  <a:pt x="434" y="1394"/>
                </a:lnTo>
                <a:lnTo>
                  <a:pt x="370" y="1518"/>
                </a:lnTo>
                <a:lnTo>
                  <a:pt x="308" y="1650"/>
                </a:lnTo>
                <a:lnTo>
                  <a:pt x="248" y="1792"/>
                </a:lnTo>
                <a:lnTo>
                  <a:pt x="192" y="1944"/>
                </a:lnTo>
                <a:lnTo>
                  <a:pt x="138" y="2104"/>
                </a:lnTo>
                <a:lnTo>
                  <a:pt x="88" y="2274"/>
                </a:lnTo>
                <a:lnTo>
                  <a:pt x="42" y="2456"/>
                </a:lnTo>
                <a:lnTo>
                  <a:pt x="0" y="2648"/>
                </a:lnTo>
                <a:close/>
              </a:path>
            </a:pathLst>
          </a:custGeom>
          <a:gradFill rotWithShape="1">
            <a:gsLst>
              <a:gs pos="0">
                <a:srgbClr val="D11364"/>
              </a:gs>
              <a:gs pos="100000">
                <a:srgbClr val="D11364">
                  <a:gamma/>
                  <a:shade val="46275"/>
                  <a:invGamma/>
                </a:srgbClr>
              </a:gs>
            </a:gsLst>
            <a:lin ang="5400000" scaled="1"/>
          </a:gradFill>
          <a:ln w="0">
            <a:noFill/>
            <a:prstDash val="solid"/>
            <a:round/>
            <a:headEnd/>
            <a:tailEnd/>
          </a:ln>
        </p:spPr>
        <p:txBody>
          <a:bodyPr/>
          <a:lstStyle/>
          <a:p>
            <a:pPr algn="ctr" fontAlgn="base">
              <a:spcBef>
                <a:spcPct val="0"/>
              </a:spcBef>
              <a:spcAft>
                <a:spcPct val="0"/>
              </a:spcAft>
              <a:defRPr/>
            </a:pPr>
            <a:endParaRPr lang="en-US" b="1">
              <a:solidFill>
                <a:srgbClr val="FFFFFF"/>
              </a:solidFill>
              <a:effectLst>
                <a:outerShdw blurRad="38100" dist="38100" dir="2700000" algn="tl">
                  <a:srgbClr val="000000">
                    <a:alpha val="43137"/>
                  </a:srgbClr>
                </a:outerShdw>
              </a:effectLst>
              <a:latin typeface=".VnTime" pitchFamily="34" charset="0"/>
            </a:endParaRPr>
          </a:p>
        </p:txBody>
      </p:sp>
    </p:spTree>
    <p:extLst>
      <p:ext uri="{BB962C8B-B14F-4D97-AF65-F5344CB8AC3E}">
        <p14:creationId xmlns:p14="http://schemas.microsoft.com/office/powerpoint/2010/main" val="3682757261"/>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0-#ppt_w/2"/>
                                          </p:val>
                                        </p:tav>
                                        <p:tav tm="100000">
                                          <p:val>
                                            <p:strVal val="#ppt_x"/>
                                          </p:val>
                                        </p:tav>
                                      </p:tavLst>
                                    </p:anim>
                                    <p:anim calcmode="lin" valueType="num">
                                      <p:cBhvr additive="base">
                                        <p:cTn id="14" dur="500" fill="hold"/>
                                        <p:tgtEl>
                                          <p:spTgt spid="6"/>
                                        </p:tgtEl>
                                        <p:attrNameLst>
                                          <p:attrName>ppt_y</p:attrName>
                                        </p:attrNameLst>
                                      </p:cBhvr>
                                      <p:tavLst>
                                        <p:tav tm="0">
                                          <p:val>
                                            <p:strVal val="#ppt_y"/>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8" fill="hold" nodeType="click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fill="hold"/>
                                        <p:tgtEl>
                                          <p:spTgt spid="5"/>
                                        </p:tgtEl>
                                        <p:attrNameLst>
                                          <p:attrName>ppt_x</p:attrName>
                                        </p:attrNameLst>
                                      </p:cBhvr>
                                      <p:tavLst>
                                        <p:tav tm="0">
                                          <p:val>
                                            <p:strVal val="0-#ppt_w/2"/>
                                          </p:val>
                                        </p:tav>
                                        <p:tav tm="100000">
                                          <p:val>
                                            <p:strVal val="#ppt_x"/>
                                          </p:val>
                                        </p:tav>
                                      </p:tavLst>
                                    </p:anim>
                                    <p:anim calcmode="lin" valueType="num">
                                      <p:cBhvr additive="base">
                                        <p:cTn id="20" dur="500" fill="hold"/>
                                        <p:tgtEl>
                                          <p:spTgt spid="5"/>
                                        </p:tgtEl>
                                        <p:attrNameLst>
                                          <p:attrName>ppt_y</p:attrName>
                                        </p:attrNameLst>
                                      </p:cBhvr>
                                      <p:tavLst>
                                        <p:tav tm="0">
                                          <p:val>
                                            <p:strVal val="#ppt_y"/>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8" fill="hold" nodeType="click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additive="base">
                                        <p:cTn id="25" dur="500" fill="hold"/>
                                        <p:tgtEl>
                                          <p:spTgt spid="4"/>
                                        </p:tgtEl>
                                        <p:attrNameLst>
                                          <p:attrName>ppt_x</p:attrName>
                                        </p:attrNameLst>
                                      </p:cBhvr>
                                      <p:tavLst>
                                        <p:tav tm="0">
                                          <p:val>
                                            <p:strVal val="0-#ppt_w/2"/>
                                          </p:val>
                                        </p:tav>
                                        <p:tav tm="100000">
                                          <p:val>
                                            <p:strVal val="#ppt_x"/>
                                          </p:val>
                                        </p:tav>
                                      </p:tavLst>
                                    </p:anim>
                                    <p:anim calcmode="lin" valueType="num">
                                      <p:cBhvr additive="base">
                                        <p:cTn id="26" dur="500" fill="hold"/>
                                        <p:tgtEl>
                                          <p:spTgt spid="4"/>
                                        </p:tgtEl>
                                        <p:attrNameLst>
                                          <p:attrName>ppt_y</p:attrName>
                                        </p:attrNameLst>
                                      </p:cBhvr>
                                      <p:tavLst>
                                        <p:tav tm="0">
                                          <p:val>
                                            <p:strVal val="#ppt_y"/>
                                          </p:val>
                                        </p:tav>
                                        <p:tav tm="100000">
                                          <p:val>
                                            <p:strVal val="#ppt_y"/>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2" presetClass="entr" presetSubtype="8" fill="hold" nodeType="clickEffect">
                                  <p:stCondLst>
                                    <p:cond delay="0"/>
                                  </p:stCondLst>
                                  <p:childTnLst>
                                    <p:set>
                                      <p:cBhvr>
                                        <p:cTn id="30" dur="1" fill="hold">
                                          <p:stCondLst>
                                            <p:cond delay="0"/>
                                          </p:stCondLst>
                                        </p:cTn>
                                        <p:tgtEl>
                                          <p:spTgt spid="3"/>
                                        </p:tgtEl>
                                        <p:attrNameLst>
                                          <p:attrName>style.visibility</p:attrName>
                                        </p:attrNameLst>
                                      </p:cBhvr>
                                      <p:to>
                                        <p:strVal val="visible"/>
                                      </p:to>
                                    </p:set>
                                    <p:anim calcmode="lin" valueType="num">
                                      <p:cBhvr additive="base">
                                        <p:cTn id="31" dur="500" fill="hold"/>
                                        <p:tgtEl>
                                          <p:spTgt spid="3"/>
                                        </p:tgtEl>
                                        <p:attrNameLst>
                                          <p:attrName>ppt_x</p:attrName>
                                        </p:attrNameLst>
                                      </p:cBhvr>
                                      <p:tavLst>
                                        <p:tav tm="0">
                                          <p:val>
                                            <p:strVal val="0-#ppt_w/2"/>
                                          </p:val>
                                        </p:tav>
                                        <p:tav tm="100000">
                                          <p:val>
                                            <p:strVal val="#ppt_x"/>
                                          </p:val>
                                        </p:tav>
                                      </p:tavLst>
                                    </p:anim>
                                    <p:anim calcmode="lin" valueType="num">
                                      <p:cBhvr additive="base">
                                        <p:cTn id="32" dur="500" fill="hold"/>
                                        <p:tgtEl>
                                          <p:spTgt spid="3"/>
                                        </p:tgtEl>
                                        <p:attrNameLst>
                                          <p:attrName>ppt_y</p:attrName>
                                        </p:attrNameLst>
                                      </p:cBhvr>
                                      <p:tavLst>
                                        <p:tav tm="0">
                                          <p:val>
                                            <p:strVal val="#ppt_y"/>
                                          </p:val>
                                        </p:tav>
                                        <p:tav tm="100000">
                                          <p:val>
                                            <p:strVal val="#ppt_y"/>
                                          </p:val>
                                        </p:tav>
                                      </p:tavLst>
                                    </p:anim>
                                  </p:childTnLst>
                                </p:cTn>
                              </p:par>
                            </p:childTnLst>
                          </p:cTn>
                        </p:par>
                      </p:childTnLst>
                    </p:cTn>
                  </p:par>
                  <p:par>
                    <p:cTn id="33" fill="hold" nodeType="clickPar">
                      <p:stCondLst>
                        <p:cond delay="indefinite"/>
                      </p:stCondLst>
                      <p:childTnLst>
                        <p:par>
                          <p:cTn id="34" fill="hold" nodeType="withGroup">
                            <p:stCondLst>
                              <p:cond delay="0"/>
                            </p:stCondLst>
                            <p:childTnLst>
                              <p:par>
                                <p:cTn id="35" presetID="22" presetClass="entr" presetSubtype="4" fill="hold" nodeType="clickEffect">
                                  <p:stCondLst>
                                    <p:cond delay="0"/>
                                  </p:stCondLst>
                                  <p:childTnLst>
                                    <p:set>
                                      <p:cBhvr>
                                        <p:cTn id="36" dur="1" fill="hold">
                                          <p:stCondLst>
                                            <p:cond delay="0"/>
                                          </p:stCondLst>
                                        </p:cTn>
                                        <p:tgtEl>
                                          <p:spTgt spid="106"/>
                                        </p:tgtEl>
                                        <p:attrNameLst>
                                          <p:attrName>style.visibility</p:attrName>
                                        </p:attrNameLst>
                                      </p:cBhvr>
                                      <p:to>
                                        <p:strVal val="visible"/>
                                      </p:to>
                                    </p:set>
                                    <p:animEffect transition="in" filter="wipe(down)">
                                      <p:cBhvr>
                                        <p:cTn id="37" dur="500"/>
                                        <p:tgtEl>
                                          <p:spTgt spid="10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64028" y="29030"/>
            <a:ext cx="8610600" cy="1143000"/>
          </a:xfrm>
        </p:spPr>
        <p:txBody>
          <a:bodyPr/>
          <a:lstStyle/>
          <a:p>
            <a:pPr>
              <a:defRPr/>
            </a:pPr>
            <a:r>
              <a:rPr lang="nl-NL" sz="2800" b="1" dirty="0" smtClean="0">
                <a:solidFill>
                  <a:srgbClr val="C00000"/>
                </a:solidFill>
              </a:rPr>
              <a:t>II</a:t>
            </a:r>
            <a:r>
              <a:rPr lang="nl-NL" sz="2800" b="1" dirty="0" smtClean="0">
                <a:solidFill>
                  <a:srgbClr val="C00000"/>
                </a:solidFill>
              </a:rPr>
              <a:t>. </a:t>
            </a:r>
            <a:r>
              <a:rPr lang="nl-NL" sz="2800" b="1" dirty="0">
                <a:solidFill>
                  <a:srgbClr val="C00000"/>
                </a:solidFill>
              </a:rPr>
              <a:t>Một số nội dung cơ bản của tư tưởng Hồ Chí Minh</a:t>
            </a:r>
            <a:endParaRPr lang="en-US" sz="2800" dirty="0">
              <a:solidFill>
                <a:srgbClr val="C00000"/>
              </a:solidFill>
            </a:endParaRPr>
          </a:p>
        </p:txBody>
      </p:sp>
      <p:sp>
        <p:nvSpPr>
          <p:cNvPr id="56323" name="Rectangle 4"/>
          <p:cNvSpPr>
            <a:spLocks noChangeArrowheads="1"/>
          </p:cNvSpPr>
          <p:nvPr/>
        </p:nvSpPr>
        <p:spPr bwMode="auto">
          <a:xfrm>
            <a:off x="522513" y="1172030"/>
            <a:ext cx="10290629" cy="830263"/>
          </a:xfrm>
          <a:prstGeom prst="rect">
            <a:avLst/>
          </a:prstGeom>
          <a:solidFill>
            <a:srgbClr val="FFFFFF"/>
          </a:solidFill>
          <a:ln>
            <a:noFill/>
          </a:ln>
          <a:effectLst>
            <a:prstShdw prst="shdw17" dist="17961" dir="2700000">
              <a:srgbClr val="999999"/>
            </a:prstShdw>
          </a:effectLst>
          <a:extLs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indent="457200">
              <a:spcBef>
                <a:spcPct val="20000"/>
              </a:spcBef>
              <a:buClr>
                <a:schemeClr val="tx2"/>
              </a:buClr>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2"/>
              </a:buClr>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2"/>
              </a:buClr>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cs typeface="Arial" panose="020B0604020202020204" pitchFamily="34" charset="0"/>
              </a:defRPr>
            </a:lvl9pPr>
          </a:lstStyle>
          <a:p>
            <a:pPr algn="just" eaLnBrk="0" fontAlgn="base" hangingPunct="0">
              <a:spcBef>
                <a:spcPct val="0"/>
              </a:spcBef>
              <a:spcAft>
                <a:spcPct val="0"/>
              </a:spcAft>
              <a:buClrTx/>
              <a:buFontTx/>
              <a:buNone/>
            </a:pPr>
            <a:r>
              <a:rPr lang="nl-NL" altLang="vi-VN" sz="2400" b="1" i="1" dirty="0" smtClean="0">
                <a:solidFill>
                  <a:srgbClr val="463416"/>
                </a:solidFill>
                <a:latin typeface="Times New Roman" panose="02020603050405020304" pitchFamily="18" charset="0"/>
                <a:cs typeface="Times New Roman" panose="02020603050405020304" pitchFamily="18" charset="0"/>
              </a:rPr>
              <a:t>1</a:t>
            </a:r>
            <a:r>
              <a:rPr lang="nl-NL" altLang="vi-VN" sz="2400" b="1" i="1" dirty="0">
                <a:solidFill>
                  <a:srgbClr val="463416"/>
                </a:solidFill>
                <a:latin typeface="Times New Roman" panose="02020603050405020304" pitchFamily="18" charset="0"/>
                <a:cs typeface="Times New Roman" panose="02020603050405020304" pitchFamily="18" charset="0"/>
              </a:rPr>
              <a:t>. Tư tưởng về độc lập dân tộc gắn liền với chủ nghĩa xã hội, kết hợp sức mạnh dân tộc với sức mạnh thời đại</a:t>
            </a:r>
          </a:p>
        </p:txBody>
      </p:sp>
      <p:sp>
        <p:nvSpPr>
          <p:cNvPr id="56324" name="Rectangle 5"/>
          <p:cNvSpPr>
            <a:spLocks noChangeArrowheads="1"/>
          </p:cNvSpPr>
          <p:nvPr/>
        </p:nvSpPr>
        <p:spPr bwMode="auto">
          <a:xfrm>
            <a:off x="522513" y="2286001"/>
            <a:ext cx="10290629" cy="830263"/>
          </a:xfrm>
          <a:prstGeom prst="rect">
            <a:avLst/>
          </a:prstGeom>
          <a:solidFill>
            <a:srgbClr val="FFFFFF"/>
          </a:solidFill>
          <a:ln>
            <a:noFill/>
          </a:ln>
          <a:effectLst>
            <a:prstShdw prst="shdw17" dist="17961" dir="2700000">
              <a:srgbClr val="999999"/>
            </a:prstShdw>
          </a:effectLst>
          <a:extLs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indent="457200">
              <a:spcBef>
                <a:spcPct val="20000"/>
              </a:spcBef>
              <a:buClr>
                <a:schemeClr val="tx2"/>
              </a:buClr>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2"/>
              </a:buClr>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2"/>
              </a:buClr>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cs typeface="Arial" panose="020B0604020202020204" pitchFamily="34" charset="0"/>
              </a:defRPr>
            </a:lvl9pPr>
          </a:lstStyle>
          <a:p>
            <a:pPr algn="just" eaLnBrk="0" fontAlgn="base" hangingPunct="0">
              <a:spcBef>
                <a:spcPct val="0"/>
              </a:spcBef>
              <a:spcAft>
                <a:spcPct val="0"/>
              </a:spcAft>
              <a:buClrTx/>
              <a:buFontTx/>
              <a:buNone/>
            </a:pPr>
            <a:r>
              <a:rPr lang="nl-NL" altLang="vi-VN" sz="2400" b="1" i="1" dirty="0" smtClean="0">
                <a:solidFill>
                  <a:srgbClr val="463416"/>
                </a:solidFill>
                <a:latin typeface="Times New Roman" panose="02020603050405020304" pitchFamily="18" charset="0"/>
                <a:cs typeface="Times New Roman" panose="02020603050405020304" pitchFamily="18" charset="0"/>
              </a:rPr>
              <a:t>2</a:t>
            </a:r>
            <a:r>
              <a:rPr lang="nl-NL" altLang="vi-VN" sz="2400" b="1" i="1" dirty="0">
                <a:solidFill>
                  <a:srgbClr val="463416"/>
                </a:solidFill>
                <a:latin typeface="Times New Roman" panose="02020603050405020304" pitchFamily="18" charset="0"/>
                <a:cs typeface="Times New Roman" panose="02020603050405020304" pitchFamily="18" charset="0"/>
              </a:rPr>
              <a:t>. Tư tưởng về quyền làm chủ của nhân dân, xây dựng nhà nước thật sự của dân, do dân, vì dân</a:t>
            </a:r>
          </a:p>
        </p:txBody>
      </p:sp>
      <p:sp>
        <p:nvSpPr>
          <p:cNvPr id="56325" name="Rectangle 6"/>
          <p:cNvSpPr>
            <a:spLocks noChangeArrowheads="1"/>
          </p:cNvSpPr>
          <p:nvPr/>
        </p:nvSpPr>
        <p:spPr bwMode="auto">
          <a:xfrm>
            <a:off x="522515" y="3352801"/>
            <a:ext cx="10290628" cy="461963"/>
          </a:xfrm>
          <a:prstGeom prst="rect">
            <a:avLst/>
          </a:prstGeom>
          <a:solidFill>
            <a:srgbClr val="FFFFFF"/>
          </a:solidFill>
          <a:ln>
            <a:noFill/>
          </a:ln>
          <a:effectLst>
            <a:prstShdw prst="shdw17" dist="17961" dir="2700000">
              <a:srgbClr val="999999"/>
            </a:prstShdw>
          </a:effectLst>
          <a:extLs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indent="457200">
              <a:spcBef>
                <a:spcPct val="20000"/>
              </a:spcBef>
              <a:buClr>
                <a:schemeClr val="tx2"/>
              </a:buClr>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2"/>
              </a:buClr>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2"/>
              </a:buClr>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cs typeface="Arial" panose="020B0604020202020204" pitchFamily="34" charset="0"/>
              </a:defRPr>
            </a:lvl9pPr>
          </a:lstStyle>
          <a:p>
            <a:pPr algn="just" eaLnBrk="0" fontAlgn="base" hangingPunct="0">
              <a:spcBef>
                <a:spcPct val="0"/>
              </a:spcBef>
              <a:spcAft>
                <a:spcPct val="0"/>
              </a:spcAft>
              <a:buClrTx/>
              <a:buFontTx/>
              <a:buNone/>
            </a:pPr>
            <a:r>
              <a:rPr lang="nl-NL" altLang="vi-VN" sz="2400" b="1" i="1" dirty="0" smtClean="0">
                <a:solidFill>
                  <a:srgbClr val="463416"/>
                </a:solidFill>
                <a:latin typeface="Times New Roman" panose="02020603050405020304" pitchFamily="18" charset="0"/>
                <a:cs typeface="Times New Roman" panose="02020603050405020304" pitchFamily="18" charset="0"/>
              </a:rPr>
              <a:t>3</a:t>
            </a:r>
            <a:r>
              <a:rPr lang="nl-NL" altLang="vi-VN" sz="2400" b="1" i="1" dirty="0">
                <a:solidFill>
                  <a:srgbClr val="463416"/>
                </a:solidFill>
                <a:latin typeface="Times New Roman" panose="02020603050405020304" pitchFamily="18" charset="0"/>
                <a:cs typeface="Times New Roman" panose="02020603050405020304" pitchFamily="18" charset="0"/>
              </a:rPr>
              <a:t>. Tư tưởng về đại đoàn kết toàn dân</a:t>
            </a:r>
          </a:p>
        </p:txBody>
      </p:sp>
      <p:sp>
        <p:nvSpPr>
          <p:cNvPr id="56326" name="Rectangle 7"/>
          <p:cNvSpPr>
            <a:spLocks noChangeArrowheads="1"/>
          </p:cNvSpPr>
          <p:nvPr/>
        </p:nvSpPr>
        <p:spPr bwMode="auto">
          <a:xfrm>
            <a:off x="522514" y="4038601"/>
            <a:ext cx="10406742" cy="830263"/>
          </a:xfrm>
          <a:prstGeom prst="rect">
            <a:avLst/>
          </a:prstGeom>
          <a:solidFill>
            <a:srgbClr val="FFFFFF"/>
          </a:solidFill>
          <a:ln>
            <a:noFill/>
          </a:ln>
          <a:effectLst>
            <a:prstShdw prst="shdw17" dist="17961" dir="2700000">
              <a:srgbClr val="999999"/>
            </a:prstShdw>
          </a:effectLst>
          <a:extLs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indent="457200">
              <a:spcBef>
                <a:spcPct val="20000"/>
              </a:spcBef>
              <a:buClr>
                <a:schemeClr val="tx2"/>
              </a:buClr>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2"/>
              </a:buClr>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2"/>
              </a:buClr>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cs typeface="Arial" panose="020B0604020202020204" pitchFamily="34" charset="0"/>
              </a:defRPr>
            </a:lvl9pPr>
          </a:lstStyle>
          <a:p>
            <a:pPr algn="just" eaLnBrk="0" fontAlgn="base" hangingPunct="0">
              <a:spcBef>
                <a:spcPct val="0"/>
              </a:spcBef>
              <a:spcAft>
                <a:spcPct val="0"/>
              </a:spcAft>
              <a:buClrTx/>
              <a:buFontTx/>
              <a:buNone/>
            </a:pPr>
            <a:r>
              <a:rPr lang="nl-NL" altLang="vi-VN" sz="2400" b="1" i="1" dirty="0" smtClean="0">
                <a:solidFill>
                  <a:srgbClr val="463416"/>
                </a:solidFill>
                <a:latin typeface="Times New Roman" panose="02020603050405020304" pitchFamily="18" charset="0"/>
                <a:cs typeface="Times New Roman" panose="02020603050405020304" pitchFamily="18" charset="0"/>
              </a:rPr>
              <a:t>4</a:t>
            </a:r>
            <a:r>
              <a:rPr lang="nl-NL" altLang="vi-VN" sz="2400" b="1" i="1" dirty="0">
                <a:solidFill>
                  <a:srgbClr val="463416"/>
                </a:solidFill>
                <a:latin typeface="Times New Roman" panose="02020603050405020304" pitchFamily="18" charset="0"/>
                <a:cs typeface="Times New Roman" panose="02020603050405020304" pitchFamily="18" charset="0"/>
              </a:rPr>
              <a:t>. Tư tưởng về ph</a:t>
            </a:r>
            <a:r>
              <a:rPr lang="nl-NL" altLang="vi-VN" sz="2400" b="1" i="1" dirty="0">
                <a:solidFill>
                  <a:srgbClr val="463416"/>
                </a:solidFill>
                <a:latin typeface="Calibri" panose="020F0502020204030204" pitchFamily="34" charset="0"/>
                <a:cs typeface="Times New Roman" panose="02020603050405020304" pitchFamily="18" charset="0"/>
              </a:rPr>
              <a:t>á</a:t>
            </a:r>
            <a:r>
              <a:rPr lang="nl-NL" altLang="vi-VN" sz="2400" b="1" i="1" dirty="0">
                <a:solidFill>
                  <a:srgbClr val="463416"/>
                </a:solidFill>
                <a:latin typeface="Times New Roman" panose="02020603050405020304" pitchFamily="18" charset="0"/>
                <a:cs typeface="Times New Roman" panose="02020603050405020304" pitchFamily="18" charset="0"/>
              </a:rPr>
              <a:t>t triển kinh tế v</a:t>
            </a:r>
            <a:r>
              <a:rPr lang="nl-NL" altLang="vi-VN" sz="2400" b="1" i="1" dirty="0">
                <a:solidFill>
                  <a:srgbClr val="463416"/>
                </a:solidFill>
                <a:latin typeface="Calibri" panose="020F0502020204030204" pitchFamily="34" charset="0"/>
                <a:cs typeface="Times New Roman" panose="02020603050405020304" pitchFamily="18" charset="0"/>
              </a:rPr>
              <a:t>à</a:t>
            </a:r>
            <a:r>
              <a:rPr lang="nl-NL" altLang="vi-VN" sz="2400" b="1" i="1" dirty="0">
                <a:solidFill>
                  <a:srgbClr val="463416"/>
                </a:solidFill>
                <a:latin typeface="Times New Roman" panose="02020603050405020304" pitchFamily="18" charset="0"/>
                <a:cs typeface="Times New Roman" panose="02020603050405020304" pitchFamily="18" charset="0"/>
              </a:rPr>
              <a:t> văn h</a:t>
            </a:r>
            <a:r>
              <a:rPr lang="nl-NL" altLang="vi-VN" sz="2400" b="1" i="1" dirty="0">
                <a:solidFill>
                  <a:srgbClr val="463416"/>
                </a:solidFill>
                <a:latin typeface="Calibri" panose="020F0502020204030204" pitchFamily="34" charset="0"/>
                <a:cs typeface="Times New Roman" panose="02020603050405020304" pitchFamily="18" charset="0"/>
              </a:rPr>
              <a:t>ó</a:t>
            </a:r>
            <a:r>
              <a:rPr lang="nl-NL" altLang="vi-VN" sz="2400" b="1" i="1" dirty="0">
                <a:solidFill>
                  <a:srgbClr val="463416"/>
                </a:solidFill>
                <a:latin typeface="Times New Roman" panose="02020603050405020304" pitchFamily="18" charset="0"/>
                <a:cs typeface="Times New Roman" panose="02020603050405020304" pitchFamily="18" charset="0"/>
              </a:rPr>
              <a:t>a, không ngừng nâng cao đời sống vật chất v</a:t>
            </a:r>
            <a:r>
              <a:rPr lang="nl-NL" altLang="vi-VN" sz="2400" b="1" i="1" dirty="0">
                <a:solidFill>
                  <a:srgbClr val="463416"/>
                </a:solidFill>
                <a:latin typeface="Calibri" panose="020F0502020204030204" pitchFamily="34" charset="0"/>
                <a:cs typeface="Times New Roman" panose="02020603050405020304" pitchFamily="18" charset="0"/>
              </a:rPr>
              <a:t>à</a:t>
            </a:r>
            <a:r>
              <a:rPr lang="nl-NL" altLang="vi-VN" sz="2400" b="1" i="1" dirty="0">
                <a:solidFill>
                  <a:srgbClr val="463416"/>
                </a:solidFill>
                <a:latin typeface="Times New Roman" panose="02020603050405020304" pitchFamily="18" charset="0"/>
                <a:cs typeface="Times New Roman" panose="02020603050405020304" pitchFamily="18" charset="0"/>
              </a:rPr>
              <a:t> tinh thần của nhân dân</a:t>
            </a:r>
            <a:endParaRPr lang="nl-NL" altLang="vi-VN" sz="2400" b="1" i="1" dirty="0">
              <a:solidFill>
                <a:srgbClr val="463416"/>
              </a:solidFill>
              <a:latin typeface="Times New Roman" panose="02020603050405020304" pitchFamily="18" charset="0"/>
            </a:endParaRPr>
          </a:p>
        </p:txBody>
      </p:sp>
      <p:sp>
        <p:nvSpPr>
          <p:cNvPr id="56327" name="Rectangle 8"/>
          <p:cNvSpPr>
            <a:spLocks noChangeArrowheads="1"/>
          </p:cNvSpPr>
          <p:nvPr/>
        </p:nvSpPr>
        <p:spPr bwMode="auto">
          <a:xfrm>
            <a:off x="522513" y="5213500"/>
            <a:ext cx="10406743" cy="461665"/>
          </a:xfrm>
          <a:prstGeom prst="rect">
            <a:avLst/>
          </a:prstGeom>
          <a:solidFill>
            <a:srgbClr val="FFFFFF"/>
          </a:solidFill>
          <a:ln>
            <a:noFill/>
          </a:ln>
          <a:effectLst>
            <a:prstShdw prst="shdw17" dist="17961" dir="2700000">
              <a:srgbClr val="999999"/>
            </a:prstShdw>
          </a:effectLst>
          <a:extLs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indent="457200">
              <a:spcBef>
                <a:spcPct val="20000"/>
              </a:spcBef>
              <a:buClr>
                <a:schemeClr val="tx2"/>
              </a:buClr>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2"/>
              </a:buClr>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2"/>
              </a:buClr>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cs typeface="Arial" panose="020B0604020202020204" pitchFamily="34" charset="0"/>
              </a:defRPr>
            </a:lvl9pPr>
          </a:lstStyle>
          <a:p>
            <a:pPr algn="just" eaLnBrk="0" fontAlgn="base" hangingPunct="0">
              <a:spcBef>
                <a:spcPct val="0"/>
              </a:spcBef>
              <a:spcAft>
                <a:spcPct val="0"/>
              </a:spcAft>
              <a:buClrTx/>
              <a:buFontTx/>
              <a:buNone/>
            </a:pPr>
            <a:r>
              <a:rPr lang="nl-NL" altLang="vi-VN" sz="2400" b="1" i="1" dirty="0" smtClean="0">
                <a:solidFill>
                  <a:srgbClr val="463416"/>
                </a:solidFill>
                <a:latin typeface="Times New Roman" panose="02020603050405020304" pitchFamily="18" charset="0"/>
                <a:cs typeface="Times New Roman" panose="02020603050405020304" pitchFamily="18" charset="0"/>
              </a:rPr>
              <a:t>5</a:t>
            </a:r>
            <a:r>
              <a:rPr lang="nl-NL" altLang="vi-VN" sz="2400" b="1" i="1" dirty="0">
                <a:solidFill>
                  <a:srgbClr val="463416"/>
                </a:solidFill>
                <a:latin typeface="Times New Roman" panose="02020603050405020304" pitchFamily="18" charset="0"/>
                <a:cs typeface="Times New Roman" panose="02020603050405020304" pitchFamily="18" charset="0"/>
              </a:rPr>
              <a:t>. Tư tưởng về đạo đức c</a:t>
            </a:r>
            <a:r>
              <a:rPr lang="nl-NL" altLang="vi-VN" sz="2400" b="1" i="1" dirty="0">
                <a:solidFill>
                  <a:srgbClr val="463416"/>
                </a:solidFill>
                <a:latin typeface="Calibri" panose="020F0502020204030204" pitchFamily="34" charset="0"/>
                <a:cs typeface="Times New Roman" panose="02020603050405020304" pitchFamily="18" charset="0"/>
              </a:rPr>
              <a:t>á</a:t>
            </a:r>
            <a:r>
              <a:rPr lang="nl-NL" altLang="vi-VN" sz="2400" b="1" i="1" dirty="0">
                <a:solidFill>
                  <a:srgbClr val="463416"/>
                </a:solidFill>
                <a:latin typeface="Times New Roman" panose="02020603050405020304" pitchFamily="18" charset="0"/>
                <a:cs typeface="Times New Roman" panose="02020603050405020304" pitchFamily="18" charset="0"/>
              </a:rPr>
              <a:t>ch </a:t>
            </a:r>
            <a:r>
              <a:rPr lang="nl-NL" altLang="vi-VN" sz="2400" b="1" i="1" dirty="0" smtClean="0">
                <a:solidFill>
                  <a:srgbClr val="463416"/>
                </a:solidFill>
                <a:latin typeface="Times New Roman" panose="02020603050405020304" pitchFamily="18" charset="0"/>
                <a:cs typeface="Times New Roman" panose="02020603050405020304" pitchFamily="18" charset="0"/>
              </a:rPr>
              <a:t>mạng</a:t>
            </a:r>
            <a:endParaRPr lang="nl-NL" altLang="vi-VN" sz="2400" b="1" i="1" dirty="0">
              <a:solidFill>
                <a:srgbClr val="463416"/>
              </a:solidFill>
              <a:latin typeface="Times New Roman" panose="02020603050405020304" pitchFamily="18" charset="0"/>
            </a:endParaRPr>
          </a:p>
        </p:txBody>
      </p:sp>
      <p:sp>
        <p:nvSpPr>
          <p:cNvPr id="50185" name="Rectangle 9"/>
          <p:cNvSpPr>
            <a:spLocks noChangeArrowheads="1"/>
          </p:cNvSpPr>
          <p:nvPr/>
        </p:nvSpPr>
        <p:spPr bwMode="auto">
          <a:xfrm>
            <a:off x="522514" y="5997576"/>
            <a:ext cx="10406741" cy="784225"/>
          </a:xfrm>
          <a:prstGeom prst="rect">
            <a:avLst/>
          </a:prstGeom>
          <a:solidFill>
            <a:schemeClr val="bg1"/>
          </a:solidFill>
          <a:ln w="9525">
            <a:noFill/>
            <a:miter lim="800000"/>
            <a:headEnd/>
            <a:tailEnd/>
          </a:ln>
          <a:effectLst>
            <a:prstShdw prst="shdw17" dist="17961" dir="2700000">
              <a:schemeClr val="accent1">
                <a:gamma/>
                <a:shade val="60000"/>
                <a:invGamma/>
              </a:schemeClr>
            </a:prstShdw>
          </a:effectLst>
        </p:spPr>
        <p:txBody>
          <a:bodyPr wrap="square" bIns="0" anchor="ctr">
            <a:spAutoFit/>
          </a:bodyPr>
          <a:lstStyle/>
          <a:p>
            <a:pPr indent="457200" eaLnBrk="0" fontAlgn="base" hangingPunct="0">
              <a:spcBef>
                <a:spcPct val="0"/>
              </a:spcBef>
              <a:spcAft>
                <a:spcPct val="0"/>
              </a:spcAft>
              <a:defRPr/>
            </a:pPr>
            <a:r>
              <a:rPr lang="nl-NL" sz="2400" b="1" i="1" dirty="0" smtClean="0" bmk="">
                <a:solidFill>
                  <a:srgbClr val="463416"/>
                </a:solidFill>
                <a:latin typeface="Times New Roman" panose="02020603050405020304" pitchFamily="18" charset="0"/>
                <a:ea typeface="Times New Roman" pitchFamily="18" charset="0"/>
              </a:rPr>
              <a:t>6</a:t>
            </a:r>
            <a:r>
              <a:rPr lang="nl-NL" sz="2400" b="1" i="1" dirty="0" bmk="">
                <a:solidFill>
                  <a:srgbClr val="463416"/>
                </a:solidFill>
                <a:latin typeface="Times New Roman" panose="02020603050405020304" pitchFamily="18" charset="0"/>
                <a:ea typeface="Times New Roman" pitchFamily="18" charset="0"/>
              </a:rPr>
              <a:t>. Tư tưởng về chăm lo bồi dưỡng thế hệ cách mạng cho đời sau</a:t>
            </a:r>
            <a:endParaRPr lang="en-US" sz="2400" b="1" i="1" dirty="0">
              <a:solidFill>
                <a:srgbClr val="463416"/>
              </a:solidFill>
              <a:latin typeface="Times New Roman" panose="02020603050405020304" pitchFamily="18" charset="0"/>
              <a:ea typeface="Times New Roman" pitchFamily="18" charset="0"/>
            </a:endParaRPr>
          </a:p>
          <a:p>
            <a:pPr indent="457200" eaLnBrk="0" fontAlgn="base" hangingPunct="0">
              <a:spcBef>
                <a:spcPct val="0"/>
              </a:spcBef>
              <a:spcAft>
                <a:spcPct val="0"/>
              </a:spcAft>
              <a:defRPr/>
            </a:pPr>
            <a:endParaRPr lang="en-US" sz="2400" b="1" i="1" dirty="0">
              <a:solidFill>
                <a:srgbClr val="463416"/>
              </a:solidFill>
              <a:latin typeface="Times New Roman" panose="02020603050405020304" pitchFamily="18" charset="0"/>
            </a:endParaRPr>
          </a:p>
        </p:txBody>
      </p:sp>
    </p:spTree>
    <p:extLst>
      <p:ext uri="{BB962C8B-B14F-4D97-AF65-F5344CB8AC3E}">
        <p14:creationId xmlns:p14="http://schemas.microsoft.com/office/powerpoint/2010/main" val="52557105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6323"/>
                                        </p:tgtEl>
                                        <p:attrNameLst>
                                          <p:attrName>style.visibility</p:attrName>
                                        </p:attrNameLst>
                                      </p:cBhvr>
                                      <p:to>
                                        <p:strVal val="visible"/>
                                      </p:to>
                                    </p:set>
                                    <p:anim calcmode="lin" valueType="num">
                                      <p:cBhvr additive="base">
                                        <p:cTn id="7" dur="500" fill="hold"/>
                                        <p:tgtEl>
                                          <p:spTgt spid="56323"/>
                                        </p:tgtEl>
                                        <p:attrNameLst>
                                          <p:attrName>ppt_x</p:attrName>
                                        </p:attrNameLst>
                                      </p:cBhvr>
                                      <p:tavLst>
                                        <p:tav tm="0">
                                          <p:val>
                                            <p:strVal val="#ppt_x"/>
                                          </p:val>
                                        </p:tav>
                                        <p:tav tm="100000">
                                          <p:val>
                                            <p:strVal val="#ppt_x"/>
                                          </p:val>
                                        </p:tav>
                                      </p:tavLst>
                                    </p:anim>
                                    <p:anim calcmode="lin" valueType="num">
                                      <p:cBhvr additive="base">
                                        <p:cTn id="8" dur="500" fill="hold"/>
                                        <p:tgtEl>
                                          <p:spTgt spid="5632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6324"/>
                                        </p:tgtEl>
                                        <p:attrNameLst>
                                          <p:attrName>style.visibility</p:attrName>
                                        </p:attrNameLst>
                                      </p:cBhvr>
                                      <p:to>
                                        <p:strVal val="visible"/>
                                      </p:to>
                                    </p:set>
                                    <p:anim calcmode="lin" valueType="num">
                                      <p:cBhvr additive="base">
                                        <p:cTn id="13" dur="500" fill="hold"/>
                                        <p:tgtEl>
                                          <p:spTgt spid="56324"/>
                                        </p:tgtEl>
                                        <p:attrNameLst>
                                          <p:attrName>ppt_x</p:attrName>
                                        </p:attrNameLst>
                                      </p:cBhvr>
                                      <p:tavLst>
                                        <p:tav tm="0">
                                          <p:val>
                                            <p:strVal val="#ppt_x"/>
                                          </p:val>
                                        </p:tav>
                                        <p:tav tm="100000">
                                          <p:val>
                                            <p:strVal val="#ppt_x"/>
                                          </p:val>
                                        </p:tav>
                                      </p:tavLst>
                                    </p:anim>
                                    <p:anim calcmode="lin" valueType="num">
                                      <p:cBhvr additive="base">
                                        <p:cTn id="14" dur="500" fill="hold"/>
                                        <p:tgtEl>
                                          <p:spTgt spid="56324"/>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56325"/>
                                        </p:tgtEl>
                                        <p:attrNameLst>
                                          <p:attrName>style.visibility</p:attrName>
                                        </p:attrNameLst>
                                      </p:cBhvr>
                                      <p:to>
                                        <p:strVal val="visible"/>
                                      </p:to>
                                    </p:set>
                                    <p:anim calcmode="lin" valueType="num">
                                      <p:cBhvr additive="base">
                                        <p:cTn id="19" dur="500" fill="hold"/>
                                        <p:tgtEl>
                                          <p:spTgt spid="56325"/>
                                        </p:tgtEl>
                                        <p:attrNameLst>
                                          <p:attrName>ppt_x</p:attrName>
                                        </p:attrNameLst>
                                      </p:cBhvr>
                                      <p:tavLst>
                                        <p:tav tm="0">
                                          <p:val>
                                            <p:strVal val="#ppt_x"/>
                                          </p:val>
                                        </p:tav>
                                        <p:tav tm="100000">
                                          <p:val>
                                            <p:strVal val="#ppt_x"/>
                                          </p:val>
                                        </p:tav>
                                      </p:tavLst>
                                    </p:anim>
                                    <p:anim calcmode="lin" valueType="num">
                                      <p:cBhvr additive="base">
                                        <p:cTn id="20" dur="500" fill="hold"/>
                                        <p:tgtEl>
                                          <p:spTgt spid="56325"/>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56326"/>
                                        </p:tgtEl>
                                        <p:attrNameLst>
                                          <p:attrName>style.visibility</p:attrName>
                                        </p:attrNameLst>
                                      </p:cBhvr>
                                      <p:to>
                                        <p:strVal val="visible"/>
                                      </p:to>
                                    </p:set>
                                    <p:anim calcmode="lin" valueType="num">
                                      <p:cBhvr additive="base">
                                        <p:cTn id="25" dur="500" fill="hold"/>
                                        <p:tgtEl>
                                          <p:spTgt spid="56326"/>
                                        </p:tgtEl>
                                        <p:attrNameLst>
                                          <p:attrName>ppt_x</p:attrName>
                                        </p:attrNameLst>
                                      </p:cBhvr>
                                      <p:tavLst>
                                        <p:tav tm="0">
                                          <p:val>
                                            <p:strVal val="#ppt_x"/>
                                          </p:val>
                                        </p:tav>
                                        <p:tav tm="100000">
                                          <p:val>
                                            <p:strVal val="#ppt_x"/>
                                          </p:val>
                                        </p:tav>
                                      </p:tavLst>
                                    </p:anim>
                                    <p:anim calcmode="lin" valueType="num">
                                      <p:cBhvr additive="base">
                                        <p:cTn id="26" dur="500" fill="hold"/>
                                        <p:tgtEl>
                                          <p:spTgt spid="56326"/>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56327"/>
                                        </p:tgtEl>
                                        <p:attrNameLst>
                                          <p:attrName>style.visibility</p:attrName>
                                        </p:attrNameLst>
                                      </p:cBhvr>
                                      <p:to>
                                        <p:strVal val="visible"/>
                                      </p:to>
                                    </p:set>
                                    <p:anim calcmode="lin" valueType="num">
                                      <p:cBhvr additive="base">
                                        <p:cTn id="31" dur="500" fill="hold"/>
                                        <p:tgtEl>
                                          <p:spTgt spid="56327"/>
                                        </p:tgtEl>
                                        <p:attrNameLst>
                                          <p:attrName>ppt_x</p:attrName>
                                        </p:attrNameLst>
                                      </p:cBhvr>
                                      <p:tavLst>
                                        <p:tav tm="0">
                                          <p:val>
                                            <p:strVal val="#ppt_x"/>
                                          </p:val>
                                        </p:tav>
                                        <p:tav tm="100000">
                                          <p:val>
                                            <p:strVal val="#ppt_x"/>
                                          </p:val>
                                        </p:tav>
                                      </p:tavLst>
                                    </p:anim>
                                    <p:anim calcmode="lin" valueType="num">
                                      <p:cBhvr additive="base">
                                        <p:cTn id="32" dur="500" fill="hold"/>
                                        <p:tgtEl>
                                          <p:spTgt spid="56327"/>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50185"/>
                                        </p:tgtEl>
                                        <p:attrNameLst>
                                          <p:attrName>style.visibility</p:attrName>
                                        </p:attrNameLst>
                                      </p:cBhvr>
                                      <p:to>
                                        <p:strVal val="visible"/>
                                      </p:to>
                                    </p:set>
                                    <p:anim calcmode="lin" valueType="num">
                                      <p:cBhvr additive="base">
                                        <p:cTn id="37" dur="500" fill="hold"/>
                                        <p:tgtEl>
                                          <p:spTgt spid="50185"/>
                                        </p:tgtEl>
                                        <p:attrNameLst>
                                          <p:attrName>ppt_x</p:attrName>
                                        </p:attrNameLst>
                                      </p:cBhvr>
                                      <p:tavLst>
                                        <p:tav tm="0">
                                          <p:val>
                                            <p:strVal val="#ppt_x"/>
                                          </p:val>
                                        </p:tav>
                                        <p:tav tm="100000">
                                          <p:val>
                                            <p:strVal val="#ppt_x"/>
                                          </p:val>
                                        </p:tav>
                                      </p:tavLst>
                                    </p:anim>
                                    <p:anim calcmode="lin" valueType="num">
                                      <p:cBhvr additive="base">
                                        <p:cTn id="38" dur="500" fill="hold"/>
                                        <p:tgtEl>
                                          <p:spTgt spid="5018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6323" grpId="0" animBg="1"/>
      <p:bldP spid="56324" grpId="0" animBg="1"/>
      <p:bldP spid="56325" grpId="0" animBg="1"/>
      <p:bldP spid="56326" grpId="0" animBg="1"/>
      <p:bldP spid="56327" grpId="0" animBg="1"/>
      <p:bldP spid="50185"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a:grpSpLocks/>
          </p:cNvGrpSpPr>
          <p:nvPr/>
        </p:nvGrpSpPr>
        <p:grpSpPr bwMode="auto">
          <a:xfrm>
            <a:off x="740229" y="1219200"/>
            <a:ext cx="10929257" cy="5239657"/>
            <a:chOff x="1008" y="384"/>
            <a:chExt cx="3840" cy="3696"/>
          </a:xfrm>
        </p:grpSpPr>
        <p:sp>
          <p:nvSpPr>
            <p:cNvPr id="57349" name="AutoShape 3"/>
            <p:cNvSpPr>
              <a:spLocks noChangeArrowheads="1"/>
            </p:cNvSpPr>
            <p:nvPr/>
          </p:nvSpPr>
          <p:spPr bwMode="auto">
            <a:xfrm>
              <a:off x="1008" y="1632"/>
              <a:ext cx="1344" cy="1344"/>
            </a:xfrm>
            <a:prstGeom prst="flowChartConnector">
              <a:avLst/>
            </a:prstGeom>
            <a:solidFill>
              <a:srgbClr val="0000FF"/>
            </a:solidFill>
            <a:ln w="57150">
              <a:solidFill>
                <a:schemeClr val="tx1"/>
              </a:solidFill>
              <a:round/>
              <a:headEnd/>
              <a:tailEnd/>
            </a:ln>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fontAlgn="base">
                <a:spcBef>
                  <a:spcPct val="0"/>
                </a:spcBef>
                <a:spcAft>
                  <a:spcPct val="0"/>
                </a:spcAft>
                <a:buFontTx/>
                <a:buNone/>
              </a:pPr>
              <a:endParaRPr lang="vi-VN" altLang="vi-VN" sz="2400">
                <a:solidFill>
                  <a:srgbClr val="FFFFFF"/>
                </a:solidFill>
                <a:latin typeface="Times New Roman" panose="02020603050405020304" pitchFamily="18" charset="0"/>
              </a:endParaRPr>
            </a:p>
          </p:txBody>
        </p:sp>
        <p:sp>
          <p:nvSpPr>
            <p:cNvPr id="57350" name="AutoShape 4"/>
            <p:cNvSpPr>
              <a:spLocks noChangeArrowheads="1"/>
            </p:cNvSpPr>
            <p:nvPr/>
          </p:nvSpPr>
          <p:spPr bwMode="auto">
            <a:xfrm>
              <a:off x="3504" y="1632"/>
              <a:ext cx="1344" cy="1344"/>
            </a:xfrm>
            <a:prstGeom prst="flowChartConnector">
              <a:avLst/>
            </a:prstGeom>
            <a:solidFill>
              <a:srgbClr val="0000FF"/>
            </a:solidFill>
            <a:ln w="57150">
              <a:solidFill>
                <a:schemeClr val="tx1"/>
              </a:solidFill>
              <a:round/>
              <a:headEnd/>
              <a:tailEnd/>
            </a:ln>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fontAlgn="base">
                <a:spcBef>
                  <a:spcPct val="0"/>
                </a:spcBef>
                <a:spcAft>
                  <a:spcPct val="0"/>
                </a:spcAft>
                <a:buFontTx/>
                <a:buNone/>
              </a:pPr>
              <a:endParaRPr lang="vi-VN" altLang="vi-VN" sz="2400">
                <a:solidFill>
                  <a:srgbClr val="FFFFFF"/>
                </a:solidFill>
                <a:latin typeface="Times New Roman" panose="02020603050405020304" pitchFamily="18" charset="0"/>
              </a:endParaRPr>
            </a:p>
          </p:txBody>
        </p:sp>
        <p:sp>
          <p:nvSpPr>
            <p:cNvPr id="57351" name="AutoShape 5"/>
            <p:cNvSpPr>
              <a:spLocks noChangeArrowheads="1"/>
            </p:cNvSpPr>
            <p:nvPr/>
          </p:nvSpPr>
          <p:spPr bwMode="auto">
            <a:xfrm>
              <a:off x="1296" y="384"/>
              <a:ext cx="3504" cy="1248"/>
            </a:xfrm>
            <a:prstGeom prst="curvedDownArrow">
              <a:avLst>
                <a:gd name="adj1" fmla="val 40127"/>
                <a:gd name="adj2" fmla="val 98178"/>
                <a:gd name="adj3" fmla="val 33333"/>
              </a:avLst>
            </a:prstGeom>
            <a:solidFill>
              <a:srgbClr val="FF6699"/>
            </a:solidFill>
            <a:ln w="57150">
              <a:solidFill>
                <a:schemeClr val="tx1"/>
              </a:solidFill>
              <a:miter lim="800000"/>
              <a:headEnd/>
              <a:tailEnd/>
            </a:ln>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fontAlgn="base">
                <a:spcBef>
                  <a:spcPct val="0"/>
                </a:spcBef>
                <a:spcAft>
                  <a:spcPct val="0"/>
                </a:spcAft>
                <a:buFontTx/>
                <a:buNone/>
              </a:pPr>
              <a:endParaRPr lang="vi-VN" altLang="vi-VN" sz="2400">
                <a:solidFill>
                  <a:srgbClr val="FFFFFF"/>
                </a:solidFill>
                <a:latin typeface="Times New Roman" panose="02020603050405020304" pitchFamily="18" charset="0"/>
              </a:endParaRPr>
            </a:p>
          </p:txBody>
        </p:sp>
        <p:sp>
          <p:nvSpPr>
            <p:cNvPr id="57352" name="AutoShape 6" descr="Green marble"/>
            <p:cNvSpPr>
              <a:spLocks noChangeArrowheads="1"/>
            </p:cNvSpPr>
            <p:nvPr/>
          </p:nvSpPr>
          <p:spPr bwMode="auto">
            <a:xfrm flipH="1">
              <a:off x="1056" y="2976"/>
              <a:ext cx="3504" cy="1104"/>
            </a:xfrm>
            <a:prstGeom prst="curvedUpArrow">
              <a:avLst>
                <a:gd name="adj1" fmla="val 63478"/>
                <a:gd name="adj2" fmla="val 126957"/>
                <a:gd name="adj3" fmla="val 33333"/>
              </a:avLst>
            </a:prstGeom>
            <a:blipFill dpi="0" rotWithShape="1">
              <a:blip r:embed="rId2"/>
              <a:srcRect/>
              <a:tile tx="0" ty="0" sx="100000" sy="100000" flip="none" algn="tl"/>
            </a:blipFill>
            <a:ln w="57150">
              <a:solidFill>
                <a:schemeClr val="tx1"/>
              </a:solidFill>
              <a:miter lim="800000"/>
              <a:headEnd/>
              <a:tailEnd/>
            </a:ln>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fontAlgn="base">
                <a:spcBef>
                  <a:spcPct val="0"/>
                </a:spcBef>
                <a:spcAft>
                  <a:spcPct val="0"/>
                </a:spcAft>
                <a:buFontTx/>
                <a:buNone/>
              </a:pPr>
              <a:endParaRPr lang="vi-VN" altLang="vi-VN" sz="2400">
                <a:solidFill>
                  <a:srgbClr val="FFFFFF"/>
                </a:solidFill>
                <a:latin typeface="Times New Roman" panose="02020603050405020304" pitchFamily="18" charset="0"/>
              </a:endParaRPr>
            </a:p>
          </p:txBody>
        </p:sp>
        <p:sp>
          <p:nvSpPr>
            <p:cNvPr id="57353" name="Text Box 7"/>
            <p:cNvSpPr txBox="1">
              <a:spLocks noChangeArrowheads="1"/>
            </p:cNvSpPr>
            <p:nvPr/>
          </p:nvSpPr>
          <p:spPr bwMode="auto">
            <a:xfrm>
              <a:off x="1152" y="2112"/>
              <a:ext cx="1008" cy="2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fontAlgn="base">
                <a:spcBef>
                  <a:spcPct val="50000"/>
                </a:spcBef>
                <a:spcAft>
                  <a:spcPct val="0"/>
                </a:spcAft>
                <a:buFontTx/>
                <a:buNone/>
              </a:pPr>
              <a:r>
                <a:rPr lang="en-US" altLang="vi-VN" sz="1800" b="1">
                  <a:solidFill>
                    <a:srgbClr val="FFFF00"/>
                  </a:solidFill>
                </a:rPr>
                <a:t>ĐỘC LẬP DÂN TỘC</a:t>
              </a:r>
            </a:p>
          </p:txBody>
        </p:sp>
        <p:sp>
          <p:nvSpPr>
            <p:cNvPr id="57354" name="Text Box 8"/>
            <p:cNvSpPr txBox="1">
              <a:spLocks noChangeArrowheads="1"/>
            </p:cNvSpPr>
            <p:nvPr/>
          </p:nvSpPr>
          <p:spPr bwMode="auto">
            <a:xfrm>
              <a:off x="3744" y="2064"/>
              <a:ext cx="1008" cy="2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fontAlgn="base">
                <a:spcBef>
                  <a:spcPct val="50000"/>
                </a:spcBef>
                <a:spcAft>
                  <a:spcPct val="0"/>
                </a:spcAft>
                <a:buFontTx/>
                <a:buNone/>
              </a:pPr>
              <a:r>
                <a:rPr lang="en-US" altLang="vi-VN" sz="1800" b="1">
                  <a:solidFill>
                    <a:srgbClr val="FFFF00"/>
                  </a:solidFill>
                </a:rPr>
                <a:t>CHỦ NGHĨA XÃ HỘI</a:t>
              </a:r>
            </a:p>
          </p:txBody>
        </p:sp>
        <p:sp>
          <p:nvSpPr>
            <p:cNvPr id="57355" name="WordArt 9"/>
            <p:cNvSpPr>
              <a:spLocks noChangeArrowheads="1" noChangeShapeType="1" noTextEdit="1"/>
            </p:cNvSpPr>
            <p:nvPr/>
          </p:nvSpPr>
          <p:spPr bwMode="auto">
            <a:xfrm>
              <a:off x="1968" y="624"/>
              <a:ext cx="1776" cy="1344"/>
            </a:xfrm>
            <a:prstGeom prst="rect">
              <a:avLst/>
            </a:prstGeom>
          </p:spPr>
          <p:txBody>
            <a:bodyPr spcFirstLastPara="1" wrap="none" fromWordArt="1">
              <a:prstTxWarp prst="textArchUp">
                <a:avLst>
                  <a:gd name="adj" fmla="val 10470236"/>
                </a:avLst>
              </a:prstTxWarp>
            </a:bodyPr>
            <a:lstStyle/>
            <a:p>
              <a:pPr algn="ctr" eaLnBrk="0" fontAlgn="base" hangingPunct="0">
                <a:spcBef>
                  <a:spcPct val="0"/>
                </a:spcBef>
                <a:spcAft>
                  <a:spcPct val="0"/>
                </a:spcAft>
              </a:pPr>
              <a:r>
                <a:rPr lang="vi-VN" sz="4000" b="1" i="1" kern="10">
                  <a:ln w="9525">
                    <a:solidFill>
                      <a:srgbClr val="F0C6AE"/>
                    </a:solidFill>
                    <a:round/>
                    <a:headEnd/>
                    <a:tailEnd/>
                  </a:ln>
                  <a:solidFill>
                    <a:srgbClr val="000000"/>
                  </a:solidFill>
                  <a:latin typeface="Times New Roman" panose="02020603050405020304" pitchFamily="18" charset="0"/>
                  <a:cs typeface="Times New Roman" panose="02020603050405020304" pitchFamily="18" charset="0"/>
                </a:rPr>
                <a:t>Con người được giải phóng thực sự</a:t>
              </a:r>
              <a:endParaRPr lang="en-US" sz="4000" b="1" i="1" kern="10">
                <a:ln w="9525">
                  <a:solidFill>
                    <a:srgbClr val="F0C6AE"/>
                  </a:solidFill>
                  <a:round/>
                  <a:headEnd/>
                  <a:tailEnd/>
                </a:ln>
                <a:solidFill>
                  <a:srgbClr val="000000"/>
                </a:solidFill>
                <a:latin typeface="Times New Roman" panose="02020603050405020304" pitchFamily="18" charset="0"/>
                <a:cs typeface="Times New Roman" panose="02020603050405020304" pitchFamily="18" charset="0"/>
              </a:endParaRPr>
            </a:p>
          </p:txBody>
        </p:sp>
        <p:sp>
          <p:nvSpPr>
            <p:cNvPr id="57356" name="WordArt 10"/>
            <p:cNvSpPr>
              <a:spLocks noChangeArrowheads="1" noChangeShapeType="1" noTextEdit="1"/>
            </p:cNvSpPr>
            <p:nvPr/>
          </p:nvSpPr>
          <p:spPr bwMode="auto">
            <a:xfrm>
              <a:off x="2544" y="3360"/>
              <a:ext cx="960" cy="480"/>
            </a:xfrm>
            <a:prstGeom prst="rect">
              <a:avLst/>
            </a:prstGeom>
          </p:spPr>
          <p:txBody>
            <a:bodyPr wrap="none" fromWordArt="1">
              <a:prstTxWarp prst="textCanDown">
                <a:avLst>
                  <a:gd name="adj" fmla="val 33333"/>
                </a:avLst>
              </a:prstTxWarp>
            </a:bodyPr>
            <a:lstStyle/>
            <a:p>
              <a:pPr algn="ctr" eaLnBrk="0" fontAlgn="base" hangingPunct="0">
                <a:spcBef>
                  <a:spcPct val="0"/>
                </a:spcBef>
                <a:spcAft>
                  <a:spcPct val="0"/>
                </a:spcAft>
              </a:pPr>
              <a:r>
                <a:rPr lang="en-US" sz="1400" b="1" i="1" kern="10">
                  <a:ln w="9525">
                    <a:solidFill>
                      <a:srgbClr val="660066"/>
                    </a:solidFill>
                    <a:round/>
                    <a:headEnd/>
                    <a:tailEnd/>
                  </a:ln>
                  <a:solidFill>
                    <a:srgbClr val="000000"/>
                  </a:solidFill>
                  <a:latin typeface="Times New Roman" panose="02020603050405020304" pitchFamily="18" charset="0"/>
                  <a:cs typeface="Times New Roman" panose="02020603050405020304" pitchFamily="18" charset="0"/>
                </a:rPr>
                <a:t>Đảm bảo vững chắc</a:t>
              </a:r>
            </a:p>
          </p:txBody>
        </p:sp>
      </p:grpSp>
      <p:sp>
        <p:nvSpPr>
          <p:cNvPr id="11" name="Rectangle 4"/>
          <p:cNvSpPr>
            <a:spLocks noChangeArrowheads="1"/>
          </p:cNvSpPr>
          <p:nvPr/>
        </p:nvSpPr>
        <p:spPr bwMode="auto">
          <a:xfrm>
            <a:off x="145144" y="76201"/>
            <a:ext cx="11887200" cy="830263"/>
          </a:xfrm>
          <a:prstGeom prst="rect">
            <a:avLst/>
          </a:prstGeom>
          <a:solidFill>
            <a:schemeClr val="bg1"/>
          </a:solidFill>
          <a:ln w="9525">
            <a:solidFill>
              <a:schemeClr val="accent3"/>
            </a:solidFill>
            <a:miter lim="800000"/>
            <a:headEnd/>
            <a:tailEnd/>
          </a:ln>
          <a:effectLst>
            <a:prstShdw prst="shdw17" dist="17961" dir="2700000">
              <a:srgbClr val="999999"/>
            </a:prstShdw>
          </a:effectLst>
        </p:spPr>
        <p:txBody>
          <a:bodyPr wrap="square" anchor="ctr">
            <a:spAutoFit/>
          </a:bodyPr>
          <a:lstStyle/>
          <a:p>
            <a:pPr indent="457200" algn="just" eaLnBrk="0" fontAlgn="base" hangingPunct="0">
              <a:spcBef>
                <a:spcPct val="0"/>
              </a:spcBef>
              <a:spcAft>
                <a:spcPct val="0"/>
              </a:spcAft>
              <a:defRPr/>
            </a:pPr>
            <a:r>
              <a:rPr lang="nl-NL" sz="2400" b="1" i="1" dirty="0" smtClean="0">
                <a:solidFill>
                  <a:srgbClr val="FF0000"/>
                </a:solidFill>
                <a:latin typeface="Times New Roman" panose="02020603050405020304" pitchFamily="18" charset="0"/>
                <a:cs typeface="Times New Roman" pitchFamily="18" charset="0"/>
              </a:rPr>
              <a:t>1</a:t>
            </a:r>
            <a:r>
              <a:rPr lang="nl-NL" sz="2400" b="1" i="1" dirty="0">
                <a:solidFill>
                  <a:srgbClr val="FF0000"/>
                </a:solidFill>
                <a:latin typeface="Times New Roman" panose="02020603050405020304" pitchFamily="18" charset="0"/>
                <a:cs typeface="Times New Roman" pitchFamily="18" charset="0"/>
              </a:rPr>
              <a:t>. Tư tưởng về độc lập dân tộc gắn liền với chủ nghĩa xã hội, kết hợp sức mạnh dân tộc với sức mạnh thời đại</a:t>
            </a:r>
          </a:p>
        </p:txBody>
      </p:sp>
      <p:sp>
        <p:nvSpPr>
          <p:cNvPr id="57348" name="Rectangle 11"/>
          <p:cNvSpPr>
            <a:spLocks noChangeArrowheads="1"/>
          </p:cNvSpPr>
          <p:nvPr/>
        </p:nvSpPr>
        <p:spPr bwMode="auto">
          <a:xfrm>
            <a:off x="4702085" y="3184622"/>
            <a:ext cx="3142161"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marL="58738" indent="223838" algn="just" fontAlgn="base">
              <a:spcBef>
                <a:spcPct val="0"/>
              </a:spcBef>
              <a:spcAft>
                <a:spcPct val="0"/>
              </a:spcAft>
              <a:buFont typeface="Wingdings" panose="05000000000000000000" pitchFamily="2" charset="2"/>
              <a:buChar char="v"/>
            </a:pPr>
            <a:r>
              <a:rPr lang="en-US" altLang="vi-VN" sz="2400" b="1" dirty="0" smtClean="0">
                <a:solidFill>
                  <a:srgbClr val="000000"/>
                </a:solidFill>
                <a:latin typeface="Times New Roman" panose="02020603050405020304" pitchFamily="18" charset="0"/>
              </a:rPr>
              <a:t> N</a:t>
            </a:r>
            <a:r>
              <a:rPr lang="vi-VN" altLang="vi-VN" sz="2400" b="1" dirty="0">
                <a:solidFill>
                  <a:srgbClr val="000000"/>
                </a:solidFill>
                <a:latin typeface="Times New Roman" panose="02020603050405020304" pitchFamily="18" charset="0"/>
              </a:rPr>
              <a:t>ội dung </a:t>
            </a:r>
            <a:r>
              <a:rPr lang="vi-VN" altLang="vi-VN" sz="2400" b="1" dirty="0">
                <a:solidFill>
                  <a:srgbClr val="FF0000"/>
                </a:solidFill>
                <a:latin typeface="Times New Roman" panose="02020603050405020304" pitchFamily="18" charset="0"/>
              </a:rPr>
              <a:t>cốt lõi xuyên suốt </a:t>
            </a:r>
            <a:r>
              <a:rPr lang="vi-VN" altLang="vi-VN" sz="2400" b="1" dirty="0">
                <a:solidFill>
                  <a:srgbClr val="000000"/>
                </a:solidFill>
                <a:latin typeface="Times New Roman" panose="02020603050405020304" pitchFamily="18" charset="0"/>
              </a:rPr>
              <a:t>toàn bộ tư tưởng Hồ Chí Minh</a:t>
            </a:r>
            <a:endParaRPr lang="en-US" altLang="vi-VN" sz="2400" b="1" dirty="0">
              <a:solidFill>
                <a:srgbClr val="000000"/>
              </a:solidFill>
              <a:latin typeface="Times New Roman" panose="02020603050405020304" pitchFamily="18" charset="0"/>
            </a:endParaRPr>
          </a:p>
        </p:txBody>
      </p:sp>
    </p:spTree>
    <p:extLst>
      <p:ext uri="{BB962C8B-B14F-4D97-AF65-F5344CB8AC3E}">
        <p14:creationId xmlns:p14="http://schemas.microsoft.com/office/powerpoint/2010/main" val="120772482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8" presetClass="entr" presetSubtype="16"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amond(in)">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3414" name="Rectangle 6"/>
          <p:cNvSpPr>
            <a:spLocks noChangeArrowheads="1"/>
          </p:cNvSpPr>
          <p:nvPr/>
        </p:nvSpPr>
        <p:spPr bwMode="auto">
          <a:xfrm>
            <a:off x="711200" y="4800600"/>
            <a:ext cx="5613400" cy="914400"/>
          </a:xfrm>
          <a:prstGeom prst="rect">
            <a:avLst/>
          </a:prstGeom>
          <a:noFill/>
          <a:ln>
            <a:noFill/>
          </a:ln>
          <a:effectLst/>
          <a:extLst/>
        </p:spPr>
        <p:txBody>
          <a:bodyPr/>
          <a:lstStyle/>
          <a:p>
            <a:pPr indent="6350" algn="just" fontAlgn="base">
              <a:spcBef>
                <a:spcPct val="20000"/>
              </a:spcBef>
              <a:spcAft>
                <a:spcPct val="0"/>
              </a:spcAft>
              <a:buClr>
                <a:srgbClr val="009999"/>
              </a:buClr>
              <a:buSzPct val="70000"/>
              <a:defRPr/>
            </a:pPr>
            <a:r>
              <a:rPr lang="en-US" sz="2400" b="1" i="1" dirty="0" err="1">
                <a:solidFill>
                  <a:srgbClr val="000000"/>
                </a:solidFill>
                <a:latin typeface="Times New Roman" panose="02020603050405020304" pitchFamily="18" charset="0"/>
              </a:rPr>
              <a:t>Năm</a:t>
            </a:r>
            <a:r>
              <a:rPr lang="en-US" sz="2400" b="1" i="1" dirty="0">
                <a:solidFill>
                  <a:srgbClr val="000000"/>
                </a:solidFill>
                <a:latin typeface="Times New Roman" panose="02020603050405020304" pitchFamily="18" charset="0"/>
              </a:rPr>
              <a:t> 1919 </a:t>
            </a:r>
            <a:r>
              <a:rPr lang="en-US" sz="2400" b="1" i="1" dirty="0" err="1">
                <a:solidFill>
                  <a:srgbClr val="000000"/>
                </a:solidFill>
                <a:latin typeface="Times New Roman" panose="02020603050405020304" pitchFamily="18" charset="0"/>
              </a:rPr>
              <a:t>gửi</a:t>
            </a:r>
            <a:r>
              <a:rPr lang="en-US" sz="2400" b="1" i="1" dirty="0">
                <a:solidFill>
                  <a:srgbClr val="000000"/>
                </a:solidFill>
                <a:latin typeface="Times New Roman" panose="02020603050405020304" pitchFamily="18" charset="0"/>
              </a:rPr>
              <a:t> </a:t>
            </a:r>
            <a:r>
              <a:rPr lang="en-US" sz="2400" b="1" i="1" dirty="0" err="1">
                <a:solidFill>
                  <a:srgbClr val="000000"/>
                </a:solidFill>
                <a:latin typeface="Times New Roman" panose="02020603050405020304" pitchFamily="18" charset="0"/>
              </a:rPr>
              <a:t>bản</a:t>
            </a:r>
            <a:r>
              <a:rPr lang="en-US" sz="2400" b="1" i="1" dirty="0">
                <a:solidFill>
                  <a:srgbClr val="000000"/>
                </a:solidFill>
                <a:latin typeface="Times New Roman" panose="02020603050405020304" pitchFamily="18" charset="0"/>
              </a:rPr>
              <a:t> </a:t>
            </a:r>
            <a:r>
              <a:rPr lang="en-US" sz="2400" b="1" i="1" dirty="0" err="1">
                <a:solidFill>
                  <a:srgbClr val="000000"/>
                </a:solidFill>
                <a:latin typeface="Times New Roman" panose="02020603050405020304" pitchFamily="18" charset="0"/>
              </a:rPr>
              <a:t>yêu</a:t>
            </a:r>
            <a:r>
              <a:rPr lang="en-US" sz="2400" b="1" i="1" dirty="0">
                <a:solidFill>
                  <a:srgbClr val="000000"/>
                </a:solidFill>
                <a:latin typeface="Times New Roman" panose="02020603050405020304" pitchFamily="18" charset="0"/>
              </a:rPr>
              <a:t> </a:t>
            </a:r>
            <a:r>
              <a:rPr lang="en-US" sz="2400" b="1" i="1" dirty="0" err="1">
                <a:solidFill>
                  <a:srgbClr val="000000"/>
                </a:solidFill>
                <a:latin typeface="Times New Roman" panose="02020603050405020304" pitchFamily="18" charset="0"/>
              </a:rPr>
              <a:t>sách</a:t>
            </a:r>
            <a:r>
              <a:rPr lang="en-US" sz="2400" b="1" i="1" dirty="0">
                <a:solidFill>
                  <a:srgbClr val="000000"/>
                </a:solidFill>
                <a:latin typeface="Times New Roman" panose="02020603050405020304" pitchFamily="18" charset="0"/>
              </a:rPr>
              <a:t> </a:t>
            </a:r>
            <a:r>
              <a:rPr lang="en-US" sz="2400" b="1" i="1" dirty="0" err="1">
                <a:solidFill>
                  <a:srgbClr val="000000"/>
                </a:solidFill>
                <a:latin typeface="Times New Roman" panose="02020603050405020304" pitchFamily="18" charset="0"/>
              </a:rPr>
              <a:t>đòi</a:t>
            </a:r>
            <a:r>
              <a:rPr lang="en-US" sz="2400" b="1" i="1" dirty="0">
                <a:solidFill>
                  <a:srgbClr val="000000"/>
                </a:solidFill>
                <a:latin typeface="Times New Roman" panose="02020603050405020304" pitchFamily="18" charset="0"/>
              </a:rPr>
              <a:t> </a:t>
            </a:r>
            <a:r>
              <a:rPr lang="en-US" sz="2400" b="1" i="1" dirty="0" err="1">
                <a:solidFill>
                  <a:srgbClr val="000000"/>
                </a:solidFill>
                <a:latin typeface="Times New Roman" panose="02020603050405020304" pitchFamily="18" charset="0"/>
              </a:rPr>
              <a:t>quyền</a:t>
            </a:r>
            <a:r>
              <a:rPr lang="en-US" sz="2400" b="1" i="1" dirty="0">
                <a:solidFill>
                  <a:srgbClr val="000000"/>
                </a:solidFill>
                <a:latin typeface="Times New Roman" panose="02020603050405020304" pitchFamily="18" charset="0"/>
              </a:rPr>
              <a:t> </a:t>
            </a:r>
            <a:r>
              <a:rPr lang="en-US" sz="2400" b="1" i="1" dirty="0" err="1">
                <a:solidFill>
                  <a:srgbClr val="000000"/>
                </a:solidFill>
                <a:latin typeface="Times New Roman" panose="02020603050405020304" pitchFamily="18" charset="0"/>
              </a:rPr>
              <a:t>tự</a:t>
            </a:r>
            <a:r>
              <a:rPr lang="en-US" sz="2400" b="1" i="1" dirty="0">
                <a:solidFill>
                  <a:srgbClr val="000000"/>
                </a:solidFill>
                <a:latin typeface="Times New Roman" panose="02020603050405020304" pitchFamily="18" charset="0"/>
              </a:rPr>
              <a:t> do </a:t>
            </a:r>
            <a:r>
              <a:rPr lang="en-US" sz="2400" b="1" i="1" dirty="0" err="1">
                <a:solidFill>
                  <a:srgbClr val="000000"/>
                </a:solidFill>
                <a:latin typeface="Times New Roman" panose="02020603050405020304" pitchFamily="18" charset="0"/>
              </a:rPr>
              <a:t>cho</a:t>
            </a:r>
            <a:r>
              <a:rPr lang="en-US" sz="2400" b="1" i="1" dirty="0">
                <a:solidFill>
                  <a:srgbClr val="000000"/>
                </a:solidFill>
                <a:latin typeface="Times New Roman" panose="02020603050405020304" pitchFamily="18" charset="0"/>
              </a:rPr>
              <a:t> </a:t>
            </a:r>
            <a:r>
              <a:rPr lang="en-US" sz="2400" b="1" i="1" dirty="0" err="1">
                <a:solidFill>
                  <a:srgbClr val="000000"/>
                </a:solidFill>
                <a:latin typeface="Times New Roman" panose="02020603050405020304" pitchFamily="18" charset="0"/>
              </a:rPr>
              <a:t>dân</a:t>
            </a:r>
            <a:r>
              <a:rPr lang="en-US" sz="2400" b="1" i="1" dirty="0">
                <a:solidFill>
                  <a:srgbClr val="000000"/>
                </a:solidFill>
                <a:latin typeface="Times New Roman" panose="02020603050405020304" pitchFamily="18" charset="0"/>
              </a:rPr>
              <a:t> </a:t>
            </a:r>
            <a:r>
              <a:rPr lang="en-US" sz="2400" b="1" i="1" dirty="0" err="1">
                <a:solidFill>
                  <a:srgbClr val="000000"/>
                </a:solidFill>
                <a:latin typeface="Times New Roman" panose="02020603050405020304" pitchFamily="18" charset="0"/>
              </a:rPr>
              <a:t>tộc</a:t>
            </a:r>
            <a:endParaRPr lang="en-US" sz="2400" b="1" i="1" dirty="0">
              <a:solidFill>
                <a:srgbClr val="000000"/>
              </a:solidFill>
              <a:latin typeface="Times New Roman" panose="02020603050405020304" pitchFamily="18" charset="0"/>
            </a:endParaRPr>
          </a:p>
        </p:txBody>
      </p:sp>
      <p:pic>
        <p:nvPicPr>
          <p:cNvPr id="58371" name="Picture 11" descr="1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07200" y="1788885"/>
            <a:ext cx="4114800" cy="4343400"/>
          </a:xfrm>
          <a:prstGeom prst="rect">
            <a:avLst/>
          </a:prstGeom>
          <a:noFill/>
          <a:ln w="38100">
            <a:solidFill>
              <a:srgbClr val="FF3300"/>
            </a:solidFill>
            <a:miter lim="800000"/>
            <a:headEnd/>
            <a:tailEnd/>
          </a:ln>
          <a:extLst>
            <a:ext uri="{909E8E84-426E-40DD-AFC4-6F175D3DCCD1}">
              <a14:hiddenFill xmlns:a14="http://schemas.microsoft.com/office/drawing/2010/main">
                <a:solidFill>
                  <a:srgbClr val="FFFFFF"/>
                </a:solidFill>
              </a14:hiddenFill>
            </a:ext>
          </a:extLst>
        </p:spPr>
      </p:pic>
      <p:sp>
        <p:nvSpPr>
          <p:cNvPr id="58372" name="TextBox 4"/>
          <p:cNvSpPr txBox="1">
            <a:spLocks noChangeArrowheads="1"/>
          </p:cNvSpPr>
          <p:nvPr/>
        </p:nvSpPr>
        <p:spPr bwMode="auto">
          <a:xfrm>
            <a:off x="232229" y="381000"/>
            <a:ext cx="11959771" cy="10813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fontAlgn="base">
              <a:lnSpc>
                <a:spcPct val="120000"/>
              </a:lnSpc>
              <a:spcBef>
                <a:spcPct val="0"/>
              </a:spcBef>
              <a:spcAft>
                <a:spcPct val="0"/>
              </a:spcAft>
              <a:buFontTx/>
              <a:buNone/>
            </a:pPr>
            <a:r>
              <a:rPr lang="en-US" altLang="vi-VN" sz="2800" b="1" dirty="0">
                <a:solidFill>
                  <a:srgbClr val="000000"/>
                </a:solidFill>
                <a:latin typeface="Times New Roman" panose="02020603050405020304" pitchFamily="18" charset="0"/>
              </a:rPr>
              <a:t>+ </a:t>
            </a:r>
            <a:r>
              <a:rPr lang="en-US" altLang="vi-VN" sz="2800" b="1" dirty="0" err="1">
                <a:solidFill>
                  <a:srgbClr val="000000"/>
                </a:solidFill>
                <a:latin typeface="Times New Roman" panose="02020603050405020304" pitchFamily="18" charset="0"/>
              </a:rPr>
              <a:t>Độc</a:t>
            </a:r>
            <a:r>
              <a:rPr lang="en-US" altLang="vi-VN" sz="2800" b="1" dirty="0">
                <a:solidFill>
                  <a:srgbClr val="000000"/>
                </a:solidFill>
                <a:latin typeface="Times New Roman" panose="02020603050405020304" pitchFamily="18" charset="0"/>
              </a:rPr>
              <a:t> </a:t>
            </a:r>
            <a:r>
              <a:rPr lang="en-US" altLang="vi-VN" sz="2800" b="1" dirty="0" err="1">
                <a:solidFill>
                  <a:srgbClr val="000000"/>
                </a:solidFill>
                <a:latin typeface="Times New Roman" panose="02020603050405020304" pitchFamily="18" charset="0"/>
              </a:rPr>
              <a:t>lập</a:t>
            </a:r>
            <a:r>
              <a:rPr lang="en-US" altLang="vi-VN" sz="2800" b="1" dirty="0">
                <a:solidFill>
                  <a:srgbClr val="000000"/>
                </a:solidFill>
                <a:latin typeface="Times New Roman" panose="02020603050405020304" pitchFamily="18" charset="0"/>
              </a:rPr>
              <a:t> </a:t>
            </a:r>
            <a:r>
              <a:rPr lang="en-US" altLang="vi-VN" sz="2800" b="1" dirty="0" err="1">
                <a:solidFill>
                  <a:srgbClr val="000000"/>
                </a:solidFill>
                <a:latin typeface="Times New Roman" panose="02020603050405020304" pitchFamily="18" charset="0"/>
              </a:rPr>
              <a:t>dân</a:t>
            </a:r>
            <a:r>
              <a:rPr lang="en-US" altLang="vi-VN" sz="2800" b="1" dirty="0">
                <a:solidFill>
                  <a:srgbClr val="000000"/>
                </a:solidFill>
                <a:latin typeface="Times New Roman" panose="02020603050405020304" pitchFamily="18" charset="0"/>
              </a:rPr>
              <a:t> </a:t>
            </a:r>
            <a:r>
              <a:rPr lang="en-US" altLang="vi-VN" sz="2800" b="1" dirty="0" err="1">
                <a:solidFill>
                  <a:srgbClr val="000000"/>
                </a:solidFill>
                <a:latin typeface="Times New Roman" panose="02020603050405020304" pitchFamily="18" charset="0"/>
              </a:rPr>
              <a:t>tộc</a:t>
            </a:r>
            <a:r>
              <a:rPr lang="en-US" altLang="vi-VN" sz="2800" b="1" dirty="0">
                <a:solidFill>
                  <a:srgbClr val="000000"/>
                </a:solidFill>
                <a:latin typeface="Times New Roman" panose="02020603050405020304" pitchFamily="18" charset="0"/>
              </a:rPr>
              <a:t> </a:t>
            </a:r>
            <a:r>
              <a:rPr lang="nl-NL" altLang="vi-VN" sz="2800" b="1" dirty="0">
                <a:solidFill>
                  <a:srgbClr val="000000"/>
                </a:solidFill>
                <a:latin typeface="Times New Roman" panose="02020603050405020304" pitchFamily="18" charset="0"/>
              </a:rPr>
              <a:t>là </a:t>
            </a:r>
            <a:r>
              <a:rPr lang="nl-NL" altLang="vi-VN" sz="2800" b="1" dirty="0">
                <a:solidFill>
                  <a:srgbClr val="0000CC"/>
                </a:solidFill>
                <a:latin typeface="Times New Roman" panose="02020603050405020304" pitchFamily="18" charset="0"/>
              </a:rPr>
              <a:t>động lực quan trọng </a:t>
            </a:r>
            <a:r>
              <a:rPr lang="nl-NL" altLang="vi-VN" sz="2800" b="1" dirty="0">
                <a:solidFill>
                  <a:srgbClr val="000000"/>
                </a:solidFill>
                <a:latin typeface="Times New Roman" panose="02020603050405020304" pitchFamily="18" charset="0"/>
              </a:rPr>
              <a:t>để nhân dân ta quyết tâm chiến đấu đến cùng và giành độc lập, </a:t>
            </a:r>
            <a:r>
              <a:rPr lang="en-US" altLang="vi-VN" sz="2800" b="1" dirty="0" err="1">
                <a:solidFill>
                  <a:srgbClr val="000000"/>
                </a:solidFill>
                <a:latin typeface="Times New Roman" panose="02020603050405020304" pitchFamily="18" charset="0"/>
              </a:rPr>
              <a:t>là</a:t>
            </a:r>
            <a:r>
              <a:rPr lang="en-US" altLang="vi-VN" sz="2800" b="1" dirty="0">
                <a:solidFill>
                  <a:srgbClr val="000000"/>
                </a:solidFill>
                <a:latin typeface="Times New Roman" panose="02020603050405020304" pitchFamily="18" charset="0"/>
              </a:rPr>
              <a:t> </a:t>
            </a:r>
            <a:r>
              <a:rPr lang="en-US" altLang="vi-VN" sz="2800" b="1" dirty="0" err="1">
                <a:solidFill>
                  <a:srgbClr val="0000CC"/>
                </a:solidFill>
                <a:latin typeface="Times New Roman" panose="02020603050405020304" pitchFamily="18" charset="0"/>
              </a:rPr>
              <a:t>khát</a:t>
            </a:r>
            <a:r>
              <a:rPr lang="en-US" altLang="vi-VN" sz="2800" b="1" dirty="0">
                <a:solidFill>
                  <a:srgbClr val="0000CC"/>
                </a:solidFill>
                <a:latin typeface="Times New Roman" panose="02020603050405020304" pitchFamily="18" charset="0"/>
              </a:rPr>
              <a:t> </a:t>
            </a:r>
            <a:r>
              <a:rPr lang="en-US" altLang="vi-VN" sz="2800" b="1" dirty="0" err="1">
                <a:solidFill>
                  <a:srgbClr val="0000CC"/>
                </a:solidFill>
                <a:latin typeface="Times New Roman" panose="02020603050405020304" pitchFamily="18" charset="0"/>
              </a:rPr>
              <a:t>vọng</a:t>
            </a:r>
            <a:r>
              <a:rPr lang="en-US" altLang="vi-VN" sz="2800" b="1" dirty="0">
                <a:solidFill>
                  <a:srgbClr val="0000CC"/>
                </a:solidFill>
                <a:latin typeface="Times New Roman" panose="02020603050405020304" pitchFamily="18" charset="0"/>
              </a:rPr>
              <a:t> </a:t>
            </a:r>
            <a:r>
              <a:rPr lang="en-US" altLang="vi-VN" sz="2800" b="1" dirty="0" err="1">
                <a:solidFill>
                  <a:srgbClr val="0000CC"/>
                </a:solidFill>
                <a:latin typeface="Times New Roman" panose="02020603050405020304" pitchFamily="18" charset="0"/>
              </a:rPr>
              <a:t>lớn</a:t>
            </a:r>
            <a:r>
              <a:rPr lang="en-US" altLang="vi-VN" sz="2800" b="1" dirty="0">
                <a:solidFill>
                  <a:srgbClr val="0000CC"/>
                </a:solidFill>
                <a:latin typeface="Times New Roman" panose="02020603050405020304" pitchFamily="18" charset="0"/>
              </a:rPr>
              <a:t> </a:t>
            </a:r>
            <a:r>
              <a:rPr lang="en-US" altLang="vi-VN" sz="2800" b="1" dirty="0" err="1">
                <a:solidFill>
                  <a:srgbClr val="0000CC"/>
                </a:solidFill>
                <a:latin typeface="Times New Roman" panose="02020603050405020304" pitchFamily="18" charset="0"/>
              </a:rPr>
              <a:t>nhất</a:t>
            </a:r>
            <a:r>
              <a:rPr lang="en-US" altLang="vi-VN" sz="2800" b="1" dirty="0">
                <a:solidFill>
                  <a:srgbClr val="0000CC"/>
                </a:solidFill>
                <a:latin typeface="Times New Roman" panose="02020603050405020304" pitchFamily="18" charset="0"/>
              </a:rPr>
              <a:t> </a:t>
            </a:r>
            <a:r>
              <a:rPr lang="en-US" altLang="vi-VN" sz="2800" b="1" dirty="0" err="1">
                <a:solidFill>
                  <a:srgbClr val="000000"/>
                </a:solidFill>
                <a:latin typeface="Times New Roman" panose="02020603050405020304" pitchFamily="18" charset="0"/>
              </a:rPr>
              <a:t>của</a:t>
            </a:r>
            <a:r>
              <a:rPr lang="en-US" altLang="vi-VN" sz="2800" b="1" dirty="0">
                <a:solidFill>
                  <a:srgbClr val="000000"/>
                </a:solidFill>
                <a:latin typeface="Times New Roman" panose="02020603050405020304" pitchFamily="18" charset="0"/>
              </a:rPr>
              <a:t> </a:t>
            </a:r>
            <a:r>
              <a:rPr lang="en-US" altLang="vi-VN" sz="2800" b="1" dirty="0" err="1">
                <a:solidFill>
                  <a:srgbClr val="000000"/>
                </a:solidFill>
                <a:latin typeface="Times New Roman" panose="02020603050405020304" pitchFamily="18" charset="0"/>
              </a:rPr>
              <a:t>các</a:t>
            </a:r>
            <a:r>
              <a:rPr lang="en-US" altLang="vi-VN" sz="2800" b="1" dirty="0">
                <a:solidFill>
                  <a:srgbClr val="000000"/>
                </a:solidFill>
                <a:latin typeface="Times New Roman" panose="02020603050405020304" pitchFamily="18" charset="0"/>
              </a:rPr>
              <a:t> </a:t>
            </a:r>
            <a:r>
              <a:rPr lang="en-US" altLang="vi-VN" sz="2800" b="1" dirty="0" err="1">
                <a:solidFill>
                  <a:srgbClr val="000000"/>
                </a:solidFill>
                <a:latin typeface="Times New Roman" panose="02020603050405020304" pitchFamily="18" charset="0"/>
              </a:rPr>
              <a:t>dân</a:t>
            </a:r>
            <a:r>
              <a:rPr lang="en-US" altLang="vi-VN" sz="2800" b="1" dirty="0">
                <a:solidFill>
                  <a:srgbClr val="000000"/>
                </a:solidFill>
                <a:latin typeface="Times New Roman" panose="02020603050405020304" pitchFamily="18" charset="0"/>
              </a:rPr>
              <a:t> </a:t>
            </a:r>
            <a:r>
              <a:rPr lang="en-US" altLang="vi-VN" sz="2800" b="1" dirty="0" err="1">
                <a:solidFill>
                  <a:srgbClr val="000000"/>
                </a:solidFill>
                <a:latin typeface="Times New Roman" panose="02020603050405020304" pitchFamily="18" charset="0"/>
              </a:rPr>
              <a:t>tộc</a:t>
            </a:r>
            <a:r>
              <a:rPr lang="en-US" altLang="vi-VN" sz="2800" b="1" dirty="0">
                <a:solidFill>
                  <a:srgbClr val="000000"/>
                </a:solidFill>
                <a:latin typeface="Times New Roman" panose="02020603050405020304" pitchFamily="18" charset="0"/>
              </a:rPr>
              <a:t> </a:t>
            </a:r>
            <a:r>
              <a:rPr lang="en-US" altLang="vi-VN" sz="2800" b="1" dirty="0" err="1">
                <a:solidFill>
                  <a:srgbClr val="000000"/>
                </a:solidFill>
                <a:latin typeface="Times New Roman" panose="02020603050405020304" pitchFamily="18" charset="0"/>
              </a:rPr>
              <a:t>thuộc</a:t>
            </a:r>
            <a:r>
              <a:rPr lang="en-US" altLang="vi-VN" sz="2800" b="1" dirty="0">
                <a:solidFill>
                  <a:srgbClr val="000000"/>
                </a:solidFill>
                <a:latin typeface="Times New Roman" panose="02020603050405020304" pitchFamily="18" charset="0"/>
              </a:rPr>
              <a:t> </a:t>
            </a:r>
            <a:r>
              <a:rPr lang="en-US" altLang="vi-VN" sz="2800" b="1" dirty="0" err="1">
                <a:solidFill>
                  <a:srgbClr val="000000"/>
                </a:solidFill>
                <a:latin typeface="Times New Roman" panose="02020603050405020304" pitchFamily="18" charset="0"/>
              </a:rPr>
              <a:t>địa</a:t>
            </a:r>
            <a:endParaRPr lang="en-US" altLang="vi-VN" sz="2800" b="1" dirty="0">
              <a:solidFill>
                <a:srgbClr val="000000"/>
              </a:solidFill>
              <a:latin typeface="Times New Roman" panose="02020603050405020304" pitchFamily="18" charset="0"/>
            </a:endParaRPr>
          </a:p>
        </p:txBody>
      </p:sp>
    </p:spTree>
    <p:extLst>
      <p:ext uri="{BB962C8B-B14F-4D97-AF65-F5344CB8AC3E}">
        <p14:creationId xmlns:p14="http://schemas.microsoft.com/office/powerpoint/2010/main" val="75516588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273414">
                                            <p:txEl>
                                              <p:pRg st="0" end="0"/>
                                            </p:txEl>
                                          </p:spTgt>
                                        </p:tgtEl>
                                        <p:attrNameLst>
                                          <p:attrName>style.visibility</p:attrName>
                                        </p:attrNameLst>
                                      </p:cBhvr>
                                      <p:to>
                                        <p:strVal val="visible"/>
                                      </p:to>
                                    </p:set>
                                    <p:animEffect transition="in" filter="checkerboard(across)">
                                      <p:cBhvr>
                                        <p:cTn id="7" dur="2000"/>
                                        <p:tgtEl>
                                          <p:spTgt spid="27341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3414" grpId="0" build="p"/>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Vertical Text Placeholder 2"/>
          <p:cNvSpPr txBox="1">
            <a:spLocks/>
          </p:cNvSpPr>
          <p:nvPr/>
        </p:nvSpPr>
        <p:spPr bwMode="auto">
          <a:xfrm rot="-5400000">
            <a:off x="5052219" y="-2872581"/>
            <a:ext cx="1150938" cy="7632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eaVert"/>
          <a:lstStyle>
            <a:lvl1pPr marL="228600" indent="-228600">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fontAlgn="base">
              <a:spcAft>
                <a:spcPct val="0"/>
              </a:spcAft>
              <a:buClr>
                <a:srgbClr val="3399FF"/>
              </a:buClr>
              <a:buSzPct val="75000"/>
              <a:buFontTx/>
              <a:buNone/>
            </a:pPr>
            <a:endParaRPr lang="vi-VN" altLang="vi-VN" sz="2800">
              <a:solidFill>
                <a:srgbClr val="FFFFFF"/>
              </a:solidFill>
              <a:latin typeface=".VnTime" panose="020B7200000000000000" pitchFamily="34" charset="0"/>
            </a:endParaRPr>
          </a:p>
        </p:txBody>
      </p:sp>
      <p:grpSp>
        <p:nvGrpSpPr>
          <p:cNvPr id="2" name="Group 10"/>
          <p:cNvGrpSpPr>
            <a:grpSpLocks/>
          </p:cNvGrpSpPr>
          <p:nvPr/>
        </p:nvGrpSpPr>
        <p:grpSpPr bwMode="auto">
          <a:xfrm>
            <a:off x="1524001" y="368302"/>
            <a:ext cx="8955313" cy="3144156"/>
            <a:chOff x="0" y="916"/>
            <a:chExt cx="5631" cy="3175"/>
          </a:xfrm>
        </p:grpSpPr>
        <p:pic>
          <p:nvPicPr>
            <p:cNvPr id="59397" name="Rectangle 6"/>
            <p:cNvPicPr>
              <a:picLocks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916"/>
              <a:ext cx="3652" cy="3175"/>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pic>
        <p:grpSp>
          <p:nvGrpSpPr>
            <p:cNvPr id="59398" name="Group 9"/>
            <p:cNvGrpSpPr>
              <a:grpSpLocks/>
            </p:cNvGrpSpPr>
            <p:nvPr/>
          </p:nvGrpSpPr>
          <p:grpSpPr bwMode="auto">
            <a:xfrm>
              <a:off x="3708" y="987"/>
              <a:ext cx="1923" cy="3045"/>
              <a:chOff x="5922981" y="763551"/>
              <a:chExt cx="3052025" cy="4646649"/>
            </a:xfrm>
          </p:grpSpPr>
          <p:pic>
            <p:nvPicPr>
              <p:cNvPr id="59399" name="Picture 5" descr="46"/>
              <p:cNvPicPr>
                <a:picLocks noChangeAspect="1" noChangeArrowheads="1"/>
              </p:cNvPicPr>
              <p:nvPr/>
            </p:nvPicPr>
            <p:blipFill>
              <a:blip r:embed="rId3" cstate="print">
                <a:lum bright="-18000" contrast="42000"/>
                <a:extLst>
                  <a:ext uri="{28A0092B-C50C-407E-A947-70E740481C1C}">
                    <a14:useLocalDpi xmlns:a14="http://schemas.microsoft.com/office/drawing/2010/main" val="0"/>
                  </a:ext>
                </a:extLst>
              </a:blip>
              <a:srcRect/>
              <a:stretch>
                <a:fillRect/>
              </a:stretch>
            </p:blipFill>
            <p:spPr bwMode="auto">
              <a:xfrm>
                <a:off x="5929313" y="3259189"/>
                <a:ext cx="3030537" cy="2151011"/>
              </a:xfrm>
              <a:prstGeom prst="rect">
                <a:avLst/>
              </a:prstGeom>
              <a:noFill/>
              <a:ln w="57150">
                <a:solidFill>
                  <a:srgbClr val="FF00FF"/>
                </a:solidFill>
                <a:miter lim="800000"/>
                <a:headEnd/>
                <a:tailEnd/>
              </a:ln>
              <a:extLst>
                <a:ext uri="{909E8E84-426E-40DD-AFC4-6F175D3DCCD1}">
                  <a14:hiddenFill xmlns:a14="http://schemas.microsoft.com/office/drawing/2010/main">
                    <a:solidFill>
                      <a:srgbClr val="FFFFFF"/>
                    </a:solidFill>
                  </a14:hiddenFill>
                </a:ext>
              </a:extLst>
            </p:spPr>
          </p:pic>
          <p:pic>
            <p:nvPicPr>
              <p:cNvPr id="59400" name="Picture 8" descr="HOI NGHI THANH LAP DANG.jpg"/>
              <p:cNvPicPr>
                <a:picLocks noChangeAspect="1"/>
              </p:cNvPicPr>
              <p:nvPr/>
            </p:nvPicPr>
            <p:blipFill>
              <a:blip r:embed="rId4" cstate="print">
                <a:extLst>
                  <a:ext uri="{28A0092B-C50C-407E-A947-70E740481C1C}">
                    <a14:useLocalDpi xmlns:a14="http://schemas.microsoft.com/office/drawing/2010/main" val="0"/>
                  </a:ext>
                </a:extLst>
              </a:blip>
              <a:srcRect b="6992"/>
              <a:stretch>
                <a:fillRect/>
              </a:stretch>
            </p:blipFill>
            <p:spPr bwMode="auto">
              <a:xfrm>
                <a:off x="5922981" y="763551"/>
                <a:ext cx="3052025" cy="2283932"/>
              </a:xfrm>
              <a:prstGeom prst="rect">
                <a:avLst/>
              </a:prstGeom>
              <a:noFill/>
              <a:ln w="57150">
                <a:solidFill>
                  <a:srgbClr val="FF00FF"/>
                </a:solidFill>
                <a:miter lim="800000"/>
                <a:headEnd/>
                <a:tailEnd/>
              </a:ln>
              <a:extLst>
                <a:ext uri="{909E8E84-426E-40DD-AFC4-6F175D3DCCD1}">
                  <a14:hiddenFill xmlns:a14="http://schemas.microsoft.com/office/drawing/2010/main">
                    <a:solidFill>
                      <a:srgbClr val="FFFFFF"/>
                    </a:solidFill>
                  </a14:hiddenFill>
                </a:ext>
              </a:extLst>
            </p:spPr>
          </p:pic>
        </p:grpSp>
      </p:grpSp>
      <p:sp>
        <p:nvSpPr>
          <p:cNvPr id="17417" name="Text Box 9"/>
          <p:cNvSpPr txBox="1">
            <a:spLocks noChangeArrowheads="1"/>
          </p:cNvSpPr>
          <p:nvPr/>
        </p:nvSpPr>
        <p:spPr bwMode="auto">
          <a:xfrm>
            <a:off x="1524001" y="1"/>
            <a:ext cx="9396413" cy="519113"/>
          </a:xfrm>
          <a:prstGeom prst="rect">
            <a:avLst/>
          </a:prstGeom>
          <a:noFill/>
          <a:ln>
            <a:noFill/>
          </a:ln>
          <a:effectLst>
            <a:prstShdw prst="shdw17" dist="17961" dir="2700000">
              <a:schemeClr val="accent1">
                <a:gamma/>
                <a:shade val="60000"/>
                <a:invGamma/>
              </a:schemeClr>
            </a:prstShdw>
          </a:effectLst>
          <a:extLst/>
        </p:spPr>
        <p:txBody>
          <a:bodyPr>
            <a:spAutoFit/>
          </a:bodyPr>
          <a:lstStyle/>
          <a:p>
            <a:pPr algn="ctr" fontAlgn="base">
              <a:spcBef>
                <a:spcPct val="50000"/>
              </a:spcBef>
              <a:spcAft>
                <a:spcPct val="0"/>
              </a:spcAft>
              <a:defRPr/>
            </a:pPr>
            <a:endParaRPr lang="en-US" sz="2800" b="1">
              <a:solidFill>
                <a:srgbClr val="FFFF00"/>
              </a:solidFill>
              <a:latin typeface="Times New Roman" panose="02020603050405020304" pitchFamily="18" charset="0"/>
            </a:endParaRPr>
          </a:p>
        </p:txBody>
      </p:sp>
      <p:sp>
        <p:nvSpPr>
          <p:cNvPr id="9" name="Rectangle 2"/>
          <p:cNvSpPr>
            <a:spLocks noChangeArrowheads="1"/>
          </p:cNvSpPr>
          <p:nvPr/>
        </p:nvSpPr>
        <p:spPr bwMode="auto">
          <a:xfrm>
            <a:off x="595086" y="4154714"/>
            <a:ext cx="11132457" cy="1828800"/>
          </a:xfrm>
          <a:prstGeom prst="rect">
            <a:avLst/>
          </a:prstGeom>
          <a:noFill/>
          <a:ln>
            <a:noFill/>
          </a:ln>
          <a:effectLst/>
          <a:extLst/>
        </p:spPr>
        <p:txBody>
          <a:bodyPr/>
          <a:lstStyle/>
          <a:p>
            <a:pPr indent="6350" algn="just" fontAlgn="base">
              <a:spcBef>
                <a:spcPct val="20000"/>
              </a:spcBef>
              <a:spcAft>
                <a:spcPct val="0"/>
              </a:spcAft>
              <a:buClr>
                <a:srgbClr val="009999"/>
              </a:buClr>
              <a:buSzPct val="70000"/>
              <a:defRPr/>
            </a:pPr>
            <a:r>
              <a:rPr lang="nl-NL" sz="2400" b="1" i="1" dirty="0">
                <a:solidFill>
                  <a:srgbClr val="000000"/>
                </a:solidFill>
                <a:latin typeface="Times New Roman" panose="02020603050405020304" pitchFamily="18" charset="0"/>
              </a:rPr>
              <a:t>Độc lập dân tộc phải là một nền độc lập thật sự, hoàn toàn, gắn với hòa bình, thống nhất, toàn vẹn lãnh thổ của đất nước. Độc lập phải triệt để toàn diện và bền vững.</a:t>
            </a:r>
            <a:endParaRPr lang="en-US" sz="2400" b="1" i="1" dirty="0">
              <a:solidFill>
                <a:srgbClr val="000000"/>
              </a:solidFill>
              <a:effectLst>
                <a:outerShdw blurRad="38100" dist="38100" dir="2700000" algn="tl">
                  <a:srgbClr val="000000"/>
                </a:outerShdw>
              </a:effectLst>
              <a:latin typeface="Times New Roman" panose="02020603050405020304" pitchFamily="18" charset="0"/>
            </a:endParaRPr>
          </a:p>
        </p:txBody>
      </p:sp>
      <p:sp>
        <p:nvSpPr>
          <p:cNvPr id="10" name="Right Arrow 9"/>
          <p:cNvSpPr/>
          <p:nvPr/>
        </p:nvSpPr>
        <p:spPr>
          <a:xfrm>
            <a:off x="1052285" y="5632114"/>
            <a:ext cx="609600" cy="22860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en-US" sz="2800" b="1" i="1">
              <a:solidFill>
                <a:srgbClr val="FFFFFF"/>
              </a:solidFill>
            </a:endParaRPr>
          </a:p>
        </p:txBody>
      </p:sp>
      <p:sp>
        <p:nvSpPr>
          <p:cNvPr id="11" name="Rectangle 3"/>
          <p:cNvSpPr>
            <a:spLocks noChangeArrowheads="1"/>
          </p:cNvSpPr>
          <p:nvPr/>
        </p:nvSpPr>
        <p:spPr bwMode="auto">
          <a:xfrm>
            <a:off x="2325914" y="5721576"/>
            <a:ext cx="815340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fontAlgn="base">
              <a:spcBef>
                <a:spcPct val="0"/>
              </a:spcBef>
              <a:spcAft>
                <a:spcPct val="0"/>
              </a:spcAft>
              <a:buFontTx/>
              <a:buNone/>
            </a:pPr>
            <a:r>
              <a:rPr lang="nl-NL" altLang="vi-VN" sz="2800" b="1" i="1" dirty="0">
                <a:solidFill>
                  <a:srgbClr val="FF0000"/>
                </a:solidFill>
                <a:latin typeface="Times New Roman" panose="02020603050405020304" pitchFamily="18" charset="0"/>
              </a:rPr>
              <a:t>Độc lập dân tộc phải gắn liền với chủ nghĩa xã hội.</a:t>
            </a:r>
            <a:endParaRPr lang="en-US" altLang="vi-VN" sz="2800" b="1" i="1" dirty="0">
              <a:solidFill>
                <a:srgbClr val="FF0000"/>
              </a:solidFill>
              <a:latin typeface="Times New Roman" panose="02020603050405020304" pitchFamily="18" charset="0"/>
            </a:endParaRPr>
          </a:p>
        </p:txBody>
      </p:sp>
    </p:spTree>
    <p:extLst>
      <p:ext uri="{BB962C8B-B14F-4D97-AF65-F5344CB8AC3E}">
        <p14:creationId xmlns:p14="http://schemas.microsoft.com/office/powerpoint/2010/main" val="258556531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0" presetClass="entr" presetSubtype="0" fill="hold" grpId="0" nodeType="clickEffect" nodePh="1">
                                  <p:stCondLst>
                                    <p:cond delay="0"/>
                                  </p:stCondLst>
                                  <p:endCondLst>
                                    <p:cond evt="begin" delay="0">
                                      <p:tn val="5"/>
                                    </p:cond>
                                  </p:endCondLst>
                                  <p:childTnLst>
                                    <p:set>
                                      <p:cBhvr>
                                        <p:cTn id="6" dur="1" fill="hold">
                                          <p:stCondLst>
                                            <p:cond delay="0"/>
                                          </p:stCondLst>
                                        </p:cTn>
                                        <p:tgtEl>
                                          <p:spTgt spid="17417"/>
                                        </p:tgtEl>
                                        <p:attrNameLst>
                                          <p:attrName>style.visibility</p:attrName>
                                        </p:attrNameLst>
                                      </p:cBhvr>
                                      <p:to>
                                        <p:strVal val="visible"/>
                                      </p:to>
                                    </p:set>
                                    <p:animEffect transition="in" filter="wedge">
                                      <p:cBhvr>
                                        <p:cTn id="7" dur="2000"/>
                                        <p:tgtEl>
                                          <p:spTgt spid="1741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9"/>
                                        </p:tgtEl>
                                      </p:cBhvr>
                                    </p:animEffect>
                                    <p:set>
                                      <p:cBhvr>
                                        <p:cTn id="12" dur="1" fill="hold">
                                          <p:stCondLst>
                                            <p:cond delay="499"/>
                                          </p:stCondLst>
                                        </p:cTn>
                                        <p:tgtEl>
                                          <p:spTgt spid="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17" grpId="0"/>
      <p:bldP spid="9"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khong co gi quy hon DLTD.mpg">
            <a:hlinkClick r:id="" action="ppaction://media"/>
          </p:cNvPr>
          <p:cNvPicPr>
            <a:picLocks noGrp="1" noChangeAspect="1"/>
          </p:cNvPicPr>
          <p:nvPr>
            <p:ph/>
            <a:videoFile r:link="rId2"/>
            <p:extLst>
              <p:ext uri="{DAA4B4D4-6D71-4841-9C94-3DE7FCFB9230}">
                <p14:media xmlns:p14="http://schemas.microsoft.com/office/powerpoint/2010/main" r:link="rId1"/>
              </p:ext>
            </p:extLst>
          </p:nvPr>
        </p:nvPicPr>
        <p:blipFill>
          <a:blip r:embed="rId4">
            <a:extLst>
              <a:ext uri="{28A0092B-C50C-407E-A947-70E740481C1C}">
                <a14:useLocalDpi xmlns:a14="http://schemas.microsoft.com/office/drawing/2010/main" val="0"/>
              </a:ext>
            </a:extLst>
          </a:blip>
          <a:stretch>
            <a:fillRect/>
          </a:stretch>
        </p:blipFill>
        <p:spPr>
          <a:xfrm>
            <a:off x="2509838" y="228600"/>
            <a:ext cx="7170737" cy="5867400"/>
          </a:xfrm>
        </p:spPr>
      </p:pic>
    </p:spTree>
    <p:extLst>
      <p:ext uri="{BB962C8B-B14F-4D97-AF65-F5344CB8AC3E}">
        <p14:creationId xmlns:p14="http://schemas.microsoft.com/office/powerpoint/2010/main" val="3021614583"/>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nodeType="clickPar">
                      <p:stCondLst>
                        <p:cond delay="0"/>
                      </p:stCondLst>
                      <p:childTnLst>
                        <p:par>
                          <p:cTn id="4" fill="hold" nodeType="withGroup">
                            <p:stCondLst>
                              <p:cond delay="0"/>
                            </p:stCondLst>
                            <p:childTnLst>
                              <p:par>
                                <p:cTn id="5" presetID="2" presetClass="mediacall" presetSubtype="0" fill="hold" nodeType="clickEffect">
                                  <p:stCondLst>
                                    <p:cond delay="0"/>
                                  </p:stCondLst>
                                  <p:childTnLst>
                                    <p:cmd type="call" cmd="togglePause">
                                      <p:cBhvr>
                                        <p:cTn id="6" dur="1" fill="hold"/>
                                        <p:tgtEl>
                                          <p:spTgt spid="3"/>
                                        </p:tgtEl>
                                      </p:cBhvr>
                                    </p:cmd>
                                  </p:childTnLst>
                                </p:cTn>
                              </p:par>
                            </p:childTnLst>
                          </p:cTn>
                        </p:par>
                      </p:childTnLst>
                    </p:cTn>
                  </p:par>
                </p:childTnLst>
              </p:cTn>
              <p:nextCondLst>
                <p:cond evt="onClick" delay="0">
                  <p:tgtEl>
                    <p:spTgt spid="3"/>
                  </p:tgtEl>
                </p:cond>
              </p:nextCondLst>
            </p:seq>
            <p:video>
              <p:cMediaNode vol="80000">
                <p:cTn id="7" fill="hold" display="0">
                  <p:stCondLst>
                    <p:cond delay="indefinite"/>
                  </p:stCondLst>
                </p:cTn>
                <p:tgtEl>
                  <p:spTgt spid="3"/>
                </p:tgtEl>
              </p:cMediaNode>
            </p:video>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5"/>
          <p:cNvSpPr>
            <a:spLocks noGrp="1" noChangeArrowheads="1"/>
          </p:cNvSpPr>
          <p:nvPr>
            <p:ph type="title"/>
          </p:nvPr>
        </p:nvSpPr>
        <p:spPr>
          <a:xfrm>
            <a:off x="261257" y="304801"/>
            <a:ext cx="11509829" cy="868363"/>
          </a:xfrm>
          <a:noFill/>
        </p:spPr>
        <p:txBody>
          <a:bodyPr>
            <a:normAutofit fontScale="90000"/>
          </a:bodyPr>
          <a:lstStyle/>
          <a:p>
            <a:pPr marL="4763" indent="-4763" algn="just">
              <a:lnSpc>
                <a:spcPct val="120000"/>
              </a:lnSpc>
              <a:spcAft>
                <a:spcPct val="50000"/>
              </a:spcAft>
            </a:pPr>
            <a:r>
              <a:rPr lang="nl-NL" altLang="vi-VN" sz="2800" b="1" dirty="0"/>
              <a:t>+ Chủ nghĩa xã hội, theo tư tưởng Hồ Chí Minh là một chế độ do nhân dân lao động làm chủ</a:t>
            </a:r>
            <a:endParaRPr lang="en-US" altLang="vi-VN" sz="2800" b="1" i="1" dirty="0"/>
          </a:p>
        </p:txBody>
      </p:sp>
      <p:pic>
        <p:nvPicPr>
          <p:cNvPr id="254982" name="Picture 6" descr="Image(12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00299" y="1543050"/>
            <a:ext cx="7086600" cy="5314950"/>
          </a:xfrm>
          <a:prstGeom prst="rect">
            <a:avLst/>
          </a:prstGeom>
          <a:noFill/>
          <a:ln w="38100">
            <a:solidFill>
              <a:srgbClr val="FF0066"/>
            </a:solidFill>
            <a:miter lim="800000"/>
            <a:headEnd/>
            <a:tailEnd/>
          </a:ln>
          <a:extLst>
            <a:ext uri="{909E8E84-426E-40DD-AFC4-6F175D3DCCD1}">
              <a14:hiddenFill xmlns:a14="http://schemas.microsoft.com/office/drawing/2010/main">
                <a:solidFill>
                  <a:srgbClr val="FFFFFF"/>
                </a:solidFill>
              </a14:hiddenFill>
            </a:ext>
          </a:extLst>
        </p:spPr>
      </p:pic>
      <p:pic>
        <p:nvPicPr>
          <p:cNvPr id="2" name="Picture 1"/>
          <p:cNvPicPr>
            <a:picLocks noChangeAspect="1"/>
          </p:cNvPicPr>
          <p:nvPr/>
        </p:nvPicPr>
        <p:blipFill>
          <a:blip r:embed="rId3"/>
          <a:stretch>
            <a:fillRect/>
          </a:stretch>
        </p:blipFill>
        <p:spPr>
          <a:xfrm>
            <a:off x="600074" y="1900556"/>
            <a:ext cx="5343525" cy="3206115"/>
          </a:xfrm>
          <a:prstGeom prst="rect">
            <a:avLst/>
          </a:prstGeom>
        </p:spPr>
      </p:pic>
      <p:pic>
        <p:nvPicPr>
          <p:cNvPr id="3" name="Picture 2"/>
          <p:cNvPicPr>
            <a:picLocks noChangeAspect="1"/>
          </p:cNvPicPr>
          <p:nvPr/>
        </p:nvPicPr>
        <p:blipFill>
          <a:blip r:embed="rId4"/>
          <a:stretch>
            <a:fillRect/>
          </a:stretch>
        </p:blipFill>
        <p:spPr>
          <a:xfrm>
            <a:off x="5076370" y="1173164"/>
            <a:ext cx="6887357" cy="4809671"/>
          </a:xfrm>
          <a:prstGeom prst="rect">
            <a:avLst/>
          </a:prstGeom>
        </p:spPr>
      </p:pic>
    </p:spTree>
    <p:extLst>
      <p:ext uri="{BB962C8B-B14F-4D97-AF65-F5344CB8AC3E}">
        <p14:creationId xmlns:p14="http://schemas.microsoft.com/office/powerpoint/2010/main" val="54197830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0" presetClass="entr" presetSubtype="0" fill="hold" nodeType="clickEffect">
                                  <p:stCondLst>
                                    <p:cond delay="0"/>
                                  </p:stCondLst>
                                  <p:childTnLst>
                                    <p:set>
                                      <p:cBhvr>
                                        <p:cTn id="6" dur="1" fill="hold">
                                          <p:stCondLst>
                                            <p:cond delay="0"/>
                                          </p:stCondLst>
                                        </p:cTn>
                                        <p:tgtEl>
                                          <p:spTgt spid="254982"/>
                                        </p:tgtEl>
                                        <p:attrNameLst>
                                          <p:attrName>style.visibility</p:attrName>
                                        </p:attrNameLst>
                                      </p:cBhvr>
                                      <p:to>
                                        <p:strVal val="visible"/>
                                      </p:to>
                                    </p:set>
                                    <p:animEffect transition="in" filter="wedge">
                                      <p:cBhvr>
                                        <p:cTn id="7" dur="2000"/>
                                        <p:tgtEl>
                                          <p:spTgt spid="254982"/>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4" presetClass="exit" presetSubtype="16" fill="hold" nodeType="clickEffect">
                                  <p:stCondLst>
                                    <p:cond delay="0"/>
                                  </p:stCondLst>
                                  <p:childTnLst>
                                    <p:animEffect transition="out" filter="box(in)">
                                      <p:cBhvr>
                                        <p:cTn id="11" dur="500"/>
                                        <p:tgtEl>
                                          <p:spTgt spid="254982"/>
                                        </p:tgtEl>
                                      </p:cBhvr>
                                    </p:animEffect>
                                    <p:set>
                                      <p:cBhvr>
                                        <p:cTn id="12" dur="1" fill="hold">
                                          <p:stCondLst>
                                            <p:cond delay="499"/>
                                          </p:stCondLst>
                                        </p:cTn>
                                        <p:tgtEl>
                                          <p:spTgt spid="254982"/>
                                        </p:tgtEl>
                                        <p:attrNameLst>
                                          <p:attrName>style.visibility</p:attrName>
                                        </p:attrNameLst>
                                      </p:cBhvr>
                                      <p:to>
                                        <p:strVal val="hidden"/>
                                      </p:to>
                                    </p:se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2"/>
                                        </p:tgtEl>
                                        <p:attrNameLst>
                                          <p:attrName>style.visibility</p:attrName>
                                        </p:attrNameLst>
                                      </p:cBhvr>
                                      <p:to>
                                        <p:strVal val="visible"/>
                                      </p:to>
                                    </p:set>
                                    <p:anim calcmode="lin" valueType="num">
                                      <p:cBhvr additive="base">
                                        <p:cTn id="17" dur="500" fill="hold"/>
                                        <p:tgtEl>
                                          <p:spTgt spid="2"/>
                                        </p:tgtEl>
                                        <p:attrNameLst>
                                          <p:attrName>ppt_x</p:attrName>
                                        </p:attrNameLst>
                                      </p:cBhvr>
                                      <p:tavLst>
                                        <p:tav tm="0">
                                          <p:val>
                                            <p:strVal val="#ppt_x"/>
                                          </p:val>
                                        </p:tav>
                                        <p:tav tm="100000">
                                          <p:val>
                                            <p:strVal val="#ppt_x"/>
                                          </p:val>
                                        </p:tav>
                                      </p:tavLst>
                                    </p:anim>
                                    <p:anim calcmode="lin" valueType="num">
                                      <p:cBhvr additive="base">
                                        <p:cTn id="18" dur="500" fill="hold"/>
                                        <p:tgtEl>
                                          <p:spTgt spid="2"/>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3"/>
                                        </p:tgtEl>
                                        <p:attrNameLst>
                                          <p:attrName>style.visibility</p:attrName>
                                        </p:attrNameLst>
                                      </p:cBhvr>
                                      <p:to>
                                        <p:strVal val="visible"/>
                                      </p:to>
                                    </p:set>
                                    <p:anim calcmode="lin" valueType="num">
                                      <p:cBhvr additive="base">
                                        <p:cTn id="21" dur="500" fill="hold"/>
                                        <p:tgtEl>
                                          <p:spTgt spid="3"/>
                                        </p:tgtEl>
                                        <p:attrNameLst>
                                          <p:attrName>ppt_x</p:attrName>
                                        </p:attrNameLst>
                                      </p:cBhvr>
                                      <p:tavLst>
                                        <p:tav tm="0">
                                          <p:val>
                                            <p:strVal val="#ppt_x"/>
                                          </p:val>
                                        </p:tav>
                                        <p:tav tm="100000">
                                          <p:val>
                                            <p:strVal val="#ppt_x"/>
                                          </p:val>
                                        </p:tav>
                                      </p:tavLst>
                                    </p:anim>
                                    <p:anim calcmode="lin" valueType="num">
                                      <p:cBhvr additive="base">
                                        <p:cTn id="22"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4149" name="Picture 5" descr="DAU M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156200" y="4666343"/>
            <a:ext cx="3112693" cy="1927907"/>
          </a:xfrm>
          <a:prstGeom prst="rect">
            <a:avLst/>
          </a:prstGeom>
          <a:noFill/>
          <a:ln w="9525">
            <a:solidFill>
              <a:srgbClr val="660033"/>
            </a:solidFill>
            <a:miter lim="800000"/>
            <a:headEnd/>
            <a:tailEnd/>
          </a:ln>
          <a:extLst>
            <a:ext uri="{909E8E84-426E-40DD-AFC4-6F175D3DCCD1}">
              <a14:hiddenFill xmlns:a14="http://schemas.microsoft.com/office/drawing/2010/main">
                <a:solidFill>
                  <a:srgbClr val="FFFFFF"/>
                </a:solidFill>
              </a14:hiddenFill>
            </a:ext>
          </a:extLst>
        </p:spPr>
      </p:pic>
      <p:pic>
        <p:nvPicPr>
          <p:cNvPr id="134151" name="Picture 7" descr="NN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52286" y="1644337"/>
            <a:ext cx="3635316" cy="16358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4152" name="Picture 8" descr="IMG_1230"/>
          <p:cNvPicPr>
            <a:picLocks noChangeAspect="1" noChangeArrowheads="1"/>
          </p:cNvPicPr>
          <p:nvPr/>
        </p:nvPicPr>
        <p:blipFill>
          <a:blip r:embed="rId4">
            <a:grayscl/>
            <a:extLst>
              <a:ext uri="{28A0092B-C50C-407E-A947-70E740481C1C}">
                <a14:useLocalDpi xmlns:a14="http://schemas.microsoft.com/office/drawing/2010/main" val="0"/>
              </a:ext>
            </a:extLst>
          </a:blip>
          <a:srcRect/>
          <a:stretch>
            <a:fillRect/>
          </a:stretch>
        </p:blipFill>
        <p:spPr bwMode="auto">
          <a:xfrm>
            <a:off x="754741" y="4093030"/>
            <a:ext cx="2854855" cy="1825174"/>
          </a:xfrm>
          <a:prstGeom prst="rect">
            <a:avLst/>
          </a:prstGeom>
          <a:noFill/>
          <a:ln w="57150">
            <a:solidFill>
              <a:schemeClr val="folHlink"/>
            </a:solidFill>
            <a:miter lim="800000"/>
            <a:headEnd/>
            <a:tailEnd/>
          </a:ln>
          <a:extLst>
            <a:ext uri="{909E8E84-426E-40DD-AFC4-6F175D3DCCD1}">
              <a14:hiddenFill xmlns:a14="http://schemas.microsoft.com/office/drawing/2010/main">
                <a:solidFill>
                  <a:srgbClr val="FFFFFF"/>
                </a:solidFill>
              </a14:hiddenFill>
            </a:ext>
          </a:extLst>
        </p:spPr>
      </p:pic>
      <p:sp>
        <p:nvSpPr>
          <p:cNvPr id="63496" name="TextBox 10"/>
          <p:cNvSpPr txBox="1">
            <a:spLocks noChangeArrowheads="1"/>
          </p:cNvSpPr>
          <p:nvPr/>
        </p:nvSpPr>
        <p:spPr bwMode="auto">
          <a:xfrm>
            <a:off x="290287" y="211505"/>
            <a:ext cx="11901713" cy="9400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fontAlgn="base">
              <a:lnSpc>
                <a:spcPct val="120000"/>
              </a:lnSpc>
              <a:spcBef>
                <a:spcPct val="0"/>
              </a:spcBef>
              <a:spcAft>
                <a:spcPct val="0"/>
              </a:spcAft>
              <a:buFontTx/>
              <a:buNone/>
            </a:pPr>
            <a:r>
              <a:rPr lang="nl-NL" altLang="vi-VN" sz="2400" b="1" dirty="0">
                <a:solidFill>
                  <a:srgbClr val="000000"/>
                </a:solidFill>
                <a:latin typeface="Times New Roman" panose="02020603050405020304" pitchFamily="18" charset="0"/>
              </a:rPr>
              <a:t> CNXH là chế độ có nền kinh tế phát triển cao, đời sống vật chất, tinh thần của nhân dân không ngừng được cải thiện; con người được giải phóng khỏi áp bức, bóc lột và bất công</a:t>
            </a:r>
            <a:endParaRPr lang="en-US" altLang="vi-VN" sz="2400" b="1" dirty="0">
              <a:solidFill>
                <a:srgbClr val="000000"/>
              </a:solidFill>
              <a:latin typeface="Times New Roman" panose="02020603050405020304" pitchFamily="18" charset="0"/>
            </a:endParaRPr>
          </a:p>
        </p:txBody>
      </p:sp>
      <p:pic>
        <p:nvPicPr>
          <p:cNvPr id="2" name="Picture 1"/>
          <p:cNvPicPr>
            <a:picLocks noChangeAspect="1"/>
          </p:cNvPicPr>
          <p:nvPr/>
        </p:nvPicPr>
        <p:blipFill>
          <a:blip r:embed="rId5"/>
          <a:stretch>
            <a:fillRect/>
          </a:stretch>
        </p:blipFill>
        <p:spPr>
          <a:xfrm>
            <a:off x="5821551" y="1158249"/>
            <a:ext cx="4762500" cy="3276600"/>
          </a:xfrm>
          <a:prstGeom prst="rect">
            <a:avLst/>
          </a:prstGeom>
        </p:spPr>
      </p:pic>
    </p:spTree>
    <p:extLst>
      <p:ext uri="{BB962C8B-B14F-4D97-AF65-F5344CB8AC3E}">
        <p14:creationId xmlns:p14="http://schemas.microsoft.com/office/powerpoint/2010/main" val="230707970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entr" presetSubtype="0" fill="hold" nodeType="afterEffect">
                                  <p:stCondLst>
                                    <p:cond delay="0"/>
                                  </p:stCondLst>
                                  <p:childTnLst>
                                    <p:set>
                                      <p:cBhvr>
                                        <p:cTn id="6" dur="1" fill="hold">
                                          <p:stCondLst>
                                            <p:cond delay="499"/>
                                          </p:stCondLst>
                                        </p:cTn>
                                        <p:tgtEl>
                                          <p:spTgt spid="134151"/>
                                        </p:tgtEl>
                                        <p:attrNameLst>
                                          <p:attrName>style.visibility</p:attrName>
                                        </p:attrNameLst>
                                      </p:cBhvr>
                                      <p:to>
                                        <p:strVal val="visible"/>
                                      </p:to>
                                    </p:set>
                                  </p:childTnLst>
                                </p:cTn>
                              </p:par>
                            </p:childTnLst>
                          </p:cTn>
                        </p:par>
                        <p:par>
                          <p:cTn id="7" fill="hold" nodeType="afterGroup">
                            <p:stCondLst>
                              <p:cond delay="500"/>
                            </p:stCondLst>
                            <p:childTnLst>
                              <p:par>
                                <p:cTn id="8" presetID="1" presetClass="entr" presetSubtype="0" fill="hold" nodeType="afterEffect">
                                  <p:stCondLst>
                                    <p:cond delay="0"/>
                                  </p:stCondLst>
                                  <p:childTnLst>
                                    <p:set>
                                      <p:cBhvr>
                                        <p:cTn id="9" dur="1" fill="hold">
                                          <p:stCondLst>
                                            <p:cond delay="499"/>
                                          </p:stCondLst>
                                        </p:cTn>
                                        <p:tgtEl>
                                          <p:spTgt spid="134152"/>
                                        </p:tgtEl>
                                        <p:attrNameLst>
                                          <p:attrName>style.visibility</p:attrName>
                                        </p:attrNameLst>
                                      </p:cBhvr>
                                      <p:to>
                                        <p:strVal val="visible"/>
                                      </p:to>
                                    </p:set>
                                  </p:childTnLst>
                                </p:cTn>
                              </p:par>
                            </p:childTnLst>
                          </p:cTn>
                        </p:par>
                        <p:par>
                          <p:cTn id="10" fill="hold" nodeType="afterGroup">
                            <p:stCondLst>
                              <p:cond delay="1000"/>
                            </p:stCondLst>
                            <p:childTnLst>
                              <p:par>
                                <p:cTn id="11" presetID="1" presetClass="entr" presetSubtype="0" fill="hold" nodeType="afterEffect">
                                  <p:stCondLst>
                                    <p:cond delay="0"/>
                                  </p:stCondLst>
                                  <p:childTnLst>
                                    <p:set>
                                      <p:cBhvr>
                                        <p:cTn id="12" dur="1" fill="hold">
                                          <p:stCondLst>
                                            <p:cond delay="499"/>
                                          </p:stCondLst>
                                        </p:cTn>
                                        <p:tgtEl>
                                          <p:spTgt spid="13414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6194" name="Rectangle 2"/>
          <p:cNvSpPr>
            <a:spLocks noChangeArrowheads="1"/>
          </p:cNvSpPr>
          <p:nvPr/>
        </p:nvSpPr>
        <p:spPr bwMode="auto">
          <a:xfrm>
            <a:off x="373742" y="518318"/>
            <a:ext cx="11092543" cy="1077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fontAlgn="base">
              <a:spcBef>
                <a:spcPct val="0"/>
              </a:spcBef>
              <a:spcAft>
                <a:spcPct val="0"/>
              </a:spcAft>
              <a:buFontTx/>
              <a:buNone/>
            </a:pPr>
            <a:r>
              <a:rPr lang="en-US" altLang="vi-VN" b="1" dirty="0">
                <a:solidFill>
                  <a:srgbClr val="990000"/>
                </a:solidFill>
                <a:latin typeface="Times New Roman" panose="02020603050405020304" pitchFamily="18" charset="0"/>
              </a:rPr>
              <a:t>     </a:t>
            </a:r>
            <a:r>
              <a:rPr lang="nl-NL" altLang="vi-VN" b="1" dirty="0">
                <a:solidFill>
                  <a:srgbClr val="000000"/>
                </a:solidFill>
                <a:latin typeface="Times New Roman" panose="02020603050405020304" pitchFamily="18" charset="0"/>
              </a:rPr>
              <a:t>là chế độ có nền văn hóa đạo đức phát triển cao trong đó người với người là bạn</a:t>
            </a:r>
            <a:endParaRPr lang="en-US" altLang="vi-VN" b="1" dirty="0">
              <a:solidFill>
                <a:srgbClr val="0033CC"/>
              </a:solidFill>
              <a:latin typeface="Times New Roman" panose="02020603050405020304" pitchFamily="18" charset="0"/>
            </a:endParaRPr>
          </a:p>
        </p:txBody>
      </p:sp>
      <p:pic>
        <p:nvPicPr>
          <p:cNvPr id="136202" name="Picture 10" descr="Picture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991600" y="4474029"/>
            <a:ext cx="2590800" cy="1600200"/>
          </a:xfrm>
          <a:prstGeom prst="rect">
            <a:avLst/>
          </a:prstGeom>
          <a:noFill/>
          <a:ln w="57150">
            <a:solidFill>
              <a:srgbClr val="003300"/>
            </a:solidFill>
            <a:miter lim="800000"/>
            <a:headEnd/>
            <a:tailEnd/>
          </a:ln>
          <a:extLst>
            <a:ext uri="{909E8E84-426E-40DD-AFC4-6F175D3DCCD1}">
              <a14:hiddenFill xmlns:a14="http://schemas.microsoft.com/office/drawing/2010/main">
                <a:solidFill>
                  <a:srgbClr val="FFFFFF"/>
                </a:solidFill>
              </a14:hiddenFill>
            </a:ext>
          </a:extLst>
        </p:spPr>
      </p:pic>
      <p:pic>
        <p:nvPicPr>
          <p:cNvPr id="136203" name="Picture 11" descr="SV tinh nguyen"/>
          <p:cNvPicPr>
            <a:picLocks noChangeAspect="1" noChangeArrowheads="1"/>
          </p:cNvPicPr>
          <p:nvPr/>
        </p:nvPicPr>
        <p:blipFill>
          <a:blip r:embed="rId3">
            <a:extLst>
              <a:ext uri="{28A0092B-C50C-407E-A947-70E740481C1C}">
                <a14:useLocalDpi xmlns:a14="http://schemas.microsoft.com/office/drawing/2010/main" val="0"/>
              </a:ext>
            </a:extLst>
          </a:blip>
          <a:srcRect l="3137" t="5145" r="5943" b="11844"/>
          <a:stretch>
            <a:fillRect/>
          </a:stretch>
        </p:blipFill>
        <p:spPr bwMode="auto">
          <a:xfrm>
            <a:off x="8737600" y="1596231"/>
            <a:ext cx="2667000" cy="2057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3209" name="Picture 25" descr="Emveuocmo"/>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12334" y="4830989"/>
            <a:ext cx="2843213" cy="166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3211" name="Picture 27" descr="images1001053_7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29772" y="2261110"/>
            <a:ext cx="2822575" cy="190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Picture 1"/>
          <p:cNvPicPr>
            <a:picLocks noChangeAspect="1"/>
          </p:cNvPicPr>
          <p:nvPr/>
        </p:nvPicPr>
        <p:blipFill>
          <a:blip r:embed="rId6"/>
          <a:stretch>
            <a:fillRect/>
          </a:stretch>
        </p:blipFill>
        <p:spPr>
          <a:xfrm>
            <a:off x="4118161" y="1900747"/>
            <a:ext cx="4557754" cy="3153966"/>
          </a:xfrm>
          <a:prstGeom prst="rect">
            <a:avLst/>
          </a:prstGeom>
        </p:spPr>
      </p:pic>
    </p:spTree>
    <p:extLst>
      <p:ext uri="{BB962C8B-B14F-4D97-AF65-F5344CB8AC3E}">
        <p14:creationId xmlns:p14="http://schemas.microsoft.com/office/powerpoint/2010/main" val="260649572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7" presetClass="entr" presetSubtype="4" fill="hold" grpId="0" nodeType="clickEffect">
                                  <p:stCondLst>
                                    <p:cond delay="0"/>
                                  </p:stCondLst>
                                  <p:childTnLst>
                                    <p:set>
                                      <p:cBhvr>
                                        <p:cTn id="6" dur="1" fill="hold">
                                          <p:stCondLst>
                                            <p:cond delay="0"/>
                                          </p:stCondLst>
                                        </p:cTn>
                                        <p:tgtEl>
                                          <p:spTgt spid="136194"/>
                                        </p:tgtEl>
                                        <p:attrNameLst>
                                          <p:attrName>style.visibility</p:attrName>
                                        </p:attrNameLst>
                                      </p:cBhvr>
                                      <p:to>
                                        <p:strVal val="visible"/>
                                      </p:to>
                                    </p:set>
                                    <p:anim calcmode="lin" valueType="num">
                                      <p:cBhvr additive="base">
                                        <p:cTn id="7" dur="5000" fill="hold"/>
                                        <p:tgtEl>
                                          <p:spTgt spid="136194"/>
                                        </p:tgtEl>
                                        <p:attrNameLst>
                                          <p:attrName>ppt_x</p:attrName>
                                        </p:attrNameLst>
                                      </p:cBhvr>
                                      <p:tavLst>
                                        <p:tav tm="0">
                                          <p:val>
                                            <p:strVal val="#ppt_x"/>
                                          </p:val>
                                        </p:tav>
                                        <p:tav tm="100000">
                                          <p:val>
                                            <p:strVal val="#ppt_x"/>
                                          </p:val>
                                        </p:tav>
                                      </p:tavLst>
                                    </p:anim>
                                    <p:anim calcmode="lin" valueType="num">
                                      <p:cBhvr additive="base">
                                        <p:cTn id="8" dur="5000" fill="hold"/>
                                        <p:tgtEl>
                                          <p:spTgt spid="136194"/>
                                        </p:tgtEl>
                                        <p:attrNameLst>
                                          <p:attrName>ppt_y</p:attrName>
                                        </p:attrNameLst>
                                      </p:cBhvr>
                                      <p:tavLst>
                                        <p:tav tm="0">
                                          <p:val>
                                            <p:strVal val="1+#ppt_h/2"/>
                                          </p:val>
                                        </p:tav>
                                        <p:tav tm="100000">
                                          <p:val>
                                            <p:strVal val="#ppt_y"/>
                                          </p:val>
                                        </p:tav>
                                      </p:tavLst>
                                    </p:anim>
                                  </p:childTnLst>
                                </p:cTn>
                              </p:par>
                              <p:par>
                                <p:cTn id="9" presetID="7" presetClass="entr" presetSubtype="4" fill="hold" nodeType="withEffect">
                                  <p:stCondLst>
                                    <p:cond delay="0"/>
                                  </p:stCondLst>
                                  <p:childTnLst>
                                    <p:set>
                                      <p:cBhvr>
                                        <p:cTn id="10" dur="1" fill="hold">
                                          <p:stCondLst>
                                            <p:cond delay="0"/>
                                          </p:stCondLst>
                                        </p:cTn>
                                        <p:tgtEl>
                                          <p:spTgt spid="136202"/>
                                        </p:tgtEl>
                                        <p:attrNameLst>
                                          <p:attrName>style.visibility</p:attrName>
                                        </p:attrNameLst>
                                      </p:cBhvr>
                                      <p:to>
                                        <p:strVal val="visible"/>
                                      </p:to>
                                    </p:set>
                                    <p:anim calcmode="lin" valueType="num">
                                      <p:cBhvr additive="base">
                                        <p:cTn id="11" dur="5000" fill="hold"/>
                                        <p:tgtEl>
                                          <p:spTgt spid="136202"/>
                                        </p:tgtEl>
                                        <p:attrNameLst>
                                          <p:attrName>ppt_x</p:attrName>
                                        </p:attrNameLst>
                                      </p:cBhvr>
                                      <p:tavLst>
                                        <p:tav tm="0">
                                          <p:val>
                                            <p:strVal val="#ppt_x"/>
                                          </p:val>
                                        </p:tav>
                                        <p:tav tm="100000">
                                          <p:val>
                                            <p:strVal val="#ppt_x"/>
                                          </p:val>
                                        </p:tav>
                                      </p:tavLst>
                                    </p:anim>
                                    <p:anim calcmode="lin" valueType="num">
                                      <p:cBhvr additive="base">
                                        <p:cTn id="12" dur="5000" fill="hold"/>
                                        <p:tgtEl>
                                          <p:spTgt spid="136202"/>
                                        </p:tgtEl>
                                        <p:attrNameLst>
                                          <p:attrName>ppt_y</p:attrName>
                                        </p:attrNameLst>
                                      </p:cBhvr>
                                      <p:tavLst>
                                        <p:tav tm="0">
                                          <p:val>
                                            <p:strVal val="1+#ppt_h/2"/>
                                          </p:val>
                                        </p:tav>
                                        <p:tav tm="100000">
                                          <p:val>
                                            <p:strVal val="#ppt_y"/>
                                          </p:val>
                                        </p:tav>
                                      </p:tavLst>
                                    </p:anim>
                                  </p:childTnLst>
                                </p:cTn>
                              </p:par>
                              <p:par>
                                <p:cTn id="13" presetID="7" presetClass="entr" presetSubtype="4" fill="hold" nodeType="withEffect">
                                  <p:stCondLst>
                                    <p:cond delay="0"/>
                                  </p:stCondLst>
                                  <p:childTnLst>
                                    <p:set>
                                      <p:cBhvr>
                                        <p:cTn id="14" dur="1" fill="hold">
                                          <p:stCondLst>
                                            <p:cond delay="0"/>
                                          </p:stCondLst>
                                        </p:cTn>
                                        <p:tgtEl>
                                          <p:spTgt spid="136203"/>
                                        </p:tgtEl>
                                        <p:attrNameLst>
                                          <p:attrName>style.visibility</p:attrName>
                                        </p:attrNameLst>
                                      </p:cBhvr>
                                      <p:to>
                                        <p:strVal val="visible"/>
                                      </p:to>
                                    </p:set>
                                    <p:anim calcmode="lin" valueType="num">
                                      <p:cBhvr additive="base">
                                        <p:cTn id="15" dur="5000" fill="hold"/>
                                        <p:tgtEl>
                                          <p:spTgt spid="136203"/>
                                        </p:tgtEl>
                                        <p:attrNameLst>
                                          <p:attrName>ppt_x</p:attrName>
                                        </p:attrNameLst>
                                      </p:cBhvr>
                                      <p:tavLst>
                                        <p:tav tm="0">
                                          <p:val>
                                            <p:strVal val="#ppt_x"/>
                                          </p:val>
                                        </p:tav>
                                        <p:tav tm="100000">
                                          <p:val>
                                            <p:strVal val="#ppt_x"/>
                                          </p:val>
                                        </p:tav>
                                      </p:tavLst>
                                    </p:anim>
                                    <p:anim calcmode="lin" valueType="num">
                                      <p:cBhvr additive="base">
                                        <p:cTn id="16" dur="5000" fill="hold"/>
                                        <p:tgtEl>
                                          <p:spTgt spid="136203"/>
                                        </p:tgtEl>
                                        <p:attrNameLst>
                                          <p:attrName>ppt_y</p:attrName>
                                        </p:attrNameLst>
                                      </p:cBhvr>
                                      <p:tavLst>
                                        <p:tav tm="0">
                                          <p:val>
                                            <p:strVal val="1+#ppt_h/2"/>
                                          </p:val>
                                        </p:tav>
                                        <p:tav tm="100000">
                                          <p:val>
                                            <p:strVal val="#ppt_y"/>
                                          </p:val>
                                        </p:tav>
                                      </p:tavLst>
                                    </p:anim>
                                  </p:childTnLst>
                                </p:cTn>
                              </p:par>
                              <p:par>
                                <p:cTn id="17" presetID="7" presetClass="entr" presetSubtype="4" fill="hold" nodeType="withEffect">
                                  <p:stCondLst>
                                    <p:cond delay="0"/>
                                  </p:stCondLst>
                                  <p:childTnLst>
                                    <p:set>
                                      <p:cBhvr>
                                        <p:cTn id="18" dur="1" fill="hold">
                                          <p:stCondLst>
                                            <p:cond delay="0"/>
                                          </p:stCondLst>
                                        </p:cTn>
                                        <p:tgtEl>
                                          <p:spTgt spid="93209"/>
                                        </p:tgtEl>
                                        <p:attrNameLst>
                                          <p:attrName>style.visibility</p:attrName>
                                        </p:attrNameLst>
                                      </p:cBhvr>
                                      <p:to>
                                        <p:strVal val="visible"/>
                                      </p:to>
                                    </p:set>
                                    <p:anim calcmode="lin" valueType="num">
                                      <p:cBhvr additive="base">
                                        <p:cTn id="19" dur="5000" fill="hold"/>
                                        <p:tgtEl>
                                          <p:spTgt spid="93209"/>
                                        </p:tgtEl>
                                        <p:attrNameLst>
                                          <p:attrName>ppt_x</p:attrName>
                                        </p:attrNameLst>
                                      </p:cBhvr>
                                      <p:tavLst>
                                        <p:tav tm="0">
                                          <p:val>
                                            <p:strVal val="#ppt_x"/>
                                          </p:val>
                                        </p:tav>
                                        <p:tav tm="100000">
                                          <p:val>
                                            <p:strVal val="#ppt_x"/>
                                          </p:val>
                                        </p:tav>
                                      </p:tavLst>
                                    </p:anim>
                                    <p:anim calcmode="lin" valueType="num">
                                      <p:cBhvr additive="base">
                                        <p:cTn id="20" dur="5000" fill="hold"/>
                                        <p:tgtEl>
                                          <p:spTgt spid="93209"/>
                                        </p:tgtEl>
                                        <p:attrNameLst>
                                          <p:attrName>ppt_y</p:attrName>
                                        </p:attrNameLst>
                                      </p:cBhvr>
                                      <p:tavLst>
                                        <p:tav tm="0">
                                          <p:val>
                                            <p:strVal val="1+#ppt_h/2"/>
                                          </p:val>
                                        </p:tav>
                                        <p:tav tm="100000">
                                          <p:val>
                                            <p:strVal val="#ppt_y"/>
                                          </p:val>
                                        </p:tav>
                                      </p:tavLst>
                                    </p:anim>
                                  </p:childTnLst>
                                </p:cTn>
                              </p:par>
                              <p:par>
                                <p:cTn id="21" presetID="7" presetClass="entr" presetSubtype="4" fill="hold" nodeType="withEffect">
                                  <p:stCondLst>
                                    <p:cond delay="0"/>
                                  </p:stCondLst>
                                  <p:childTnLst>
                                    <p:set>
                                      <p:cBhvr>
                                        <p:cTn id="22" dur="1" fill="hold">
                                          <p:stCondLst>
                                            <p:cond delay="0"/>
                                          </p:stCondLst>
                                        </p:cTn>
                                        <p:tgtEl>
                                          <p:spTgt spid="93211"/>
                                        </p:tgtEl>
                                        <p:attrNameLst>
                                          <p:attrName>style.visibility</p:attrName>
                                        </p:attrNameLst>
                                      </p:cBhvr>
                                      <p:to>
                                        <p:strVal val="visible"/>
                                      </p:to>
                                    </p:set>
                                    <p:anim calcmode="lin" valueType="num">
                                      <p:cBhvr additive="base">
                                        <p:cTn id="23" dur="5000" fill="hold"/>
                                        <p:tgtEl>
                                          <p:spTgt spid="93211"/>
                                        </p:tgtEl>
                                        <p:attrNameLst>
                                          <p:attrName>ppt_x</p:attrName>
                                        </p:attrNameLst>
                                      </p:cBhvr>
                                      <p:tavLst>
                                        <p:tav tm="0">
                                          <p:val>
                                            <p:strVal val="#ppt_x"/>
                                          </p:val>
                                        </p:tav>
                                        <p:tav tm="100000">
                                          <p:val>
                                            <p:strVal val="#ppt_x"/>
                                          </p:val>
                                        </p:tav>
                                      </p:tavLst>
                                    </p:anim>
                                    <p:anim calcmode="lin" valueType="num">
                                      <p:cBhvr additive="base">
                                        <p:cTn id="24" dur="5000" fill="hold"/>
                                        <p:tgtEl>
                                          <p:spTgt spid="932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6194"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9" name="Rectangle 1"/>
          <p:cNvSpPr>
            <a:spLocks noChangeArrowheads="1"/>
          </p:cNvSpPr>
          <p:nvPr/>
        </p:nvSpPr>
        <p:spPr bwMode="auto">
          <a:xfrm>
            <a:off x="449943" y="337457"/>
            <a:ext cx="11567885" cy="954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wrap="square" anchor="ctr">
            <a:spAutoFit/>
          </a:bodyPr>
          <a:lstStyle>
            <a:lvl1pPr indent="360363">
              <a:spcBef>
                <a:spcPct val="20000"/>
              </a:spcBef>
              <a:buChar char="•"/>
              <a:tabLst>
                <a:tab pos="180975" algn="l"/>
              </a:tabLst>
              <a:defRPr sz="3200">
                <a:solidFill>
                  <a:schemeClr val="tx1"/>
                </a:solidFill>
                <a:latin typeface="Arial" panose="020B0604020202020204" pitchFamily="34" charset="0"/>
              </a:defRPr>
            </a:lvl1pPr>
            <a:lvl2pPr marL="742950" indent="-285750">
              <a:spcBef>
                <a:spcPct val="20000"/>
              </a:spcBef>
              <a:buChar char="–"/>
              <a:tabLst>
                <a:tab pos="180975" algn="l"/>
              </a:tabLst>
              <a:defRPr sz="2800">
                <a:solidFill>
                  <a:schemeClr val="tx1"/>
                </a:solidFill>
                <a:latin typeface="Arial" panose="020B0604020202020204" pitchFamily="34" charset="0"/>
              </a:defRPr>
            </a:lvl2pPr>
            <a:lvl3pPr marL="1143000" indent="-228600">
              <a:spcBef>
                <a:spcPct val="20000"/>
              </a:spcBef>
              <a:buChar char="•"/>
              <a:tabLst>
                <a:tab pos="180975" algn="l"/>
              </a:tabLst>
              <a:defRPr sz="2400">
                <a:solidFill>
                  <a:schemeClr val="tx1"/>
                </a:solidFill>
                <a:latin typeface="Arial" panose="020B0604020202020204" pitchFamily="34" charset="0"/>
              </a:defRPr>
            </a:lvl3pPr>
            <a:lvl4pPr marL="1600200" indent="-228600">
              <a:spcBef>
                <a:spcPct val="20000"/>
              </a:spcBef>
              <a:buChar char="–"/>
              <a:tabLst>
                <a:tab pos="180975" algn="l"/>
              </a:tabLst>
              <a:defRPr sz="2000">
                <a:solidFill>
                  <a:schemeClr val="tx1"/>
                </a:solidFill>
                <a:latin typeface="Arial" panose="020B0604020202020204" pitchFamily="34" charset="0"/>
              </a:defRPr>
            </a:lvl4pPr>
            <a:lvl5pPr marL="2057400" indent="-228600">
              <a:spcBef>
                <a:spcPct val="20000"/>
              </a:spcBef>
              <a:buChar char="»"/>
              <a:tabLst>
                <a:tab pos="180975" algn="l"/>
              </a:tabLst>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tabLst>
                <a:tab pos="180975" algn="l"/>
              </a:tabLst>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tabLst>
                <a:tab pos="180975" algn="l"/>
              </a:tabLst>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tabLst>
                <a:tab pos="180975" algn="l"/>
              </a:tabLst>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tabLst>
                <a:tab pos="180975" algn="l"/>
              </a:tabLst>
              <a:defRPr sz="2000">
                <a:solidFill>
                  <a:schemeClr val="tx1"/>
                </a:solidFill>
                <a:latin typeface="Arial" panose="020B0604020202020204" pitchFamily="34" charset="0"/>
              </a:defRPr>
            </a:lvl9pPr>
          </a:lstStyle>
          <a:p>
            <a:pPr algn="just" eaLnBrk="0" fontAlgn="base" hangingPunct="0">
              <a:spcBef>
                <a:spcPct val="0"/>
              </a:spcBef>
              <a:spcAft>
                <a:spcPct val="0"/>
              </a:spcAft>
              <a:buFontTx/>
              <a:buNone/>
            </a:pPr>
            <a:r>
              <a:rPr lang="nl-NL" altLang="vi-VN" sz="2800" b="1" i="1" dirty="0">
                <a:solidFill>
                  <a:srgbClr val="000000"/>
                </a:solidFill>
                <a:latin typeface="Times New Roman" panose="02020603050405020304" pitchFamily="18" charset="0"/>
              </a:rPr>
              <a:t>Các dân tộc chung sống trong hòa bình, mọi người đều có điều kiện phát huy hết tài năng.</a:t>
            </a:r>
            <a:endParaRPr lang="en-US" altLang="vi-VN" sz="2800" b="1" i="1" dirty="0">
              <a:solidFill>
                <a:srgbClr val="0033CC"/>
              </a:solidFill>
              <a:latin typeface="Times New Roman" panose="02020603050405020304" pitchFamily="18" charset="0"/>
            </a:endParaRPr>
          </a:p>
        </p:txBody>
      </p:sp>
      <p:pic>
        <p:nvPicPr>
          <p:cNvPr id="65540" name="Picture 3" descr="Hình ảnh có liên qua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71299" y="1641022"/>
            <a:ext cx="4365625" cy="294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5541" name="AutoShape 2" descr="Kết quả hình ảnh cho đoàn kết dân tộc"/>
          <p:cNvSpPr>
            <a:spLocks noChangeAspect="1" noChangeArrowheads="1"/>
          </p:cNvSpPr>
          <p:nvPr/>
        </p:nvSpPr>
        <p:spPr bwMode="auto">
          <a:xfrm>
            <a:off x="6065838" y="-212725"/>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fontAlgn="base">
              <a:spcBef>
                <a:spcPct val="0"/>
              </a:spcBef>
              <a:spcAft>
                <a:spcPct val="0"/>
              </a:spcAft>
              <a:buFontTx/>
              <a:buNone/>
            </a:pPr>
            <a:endParaRPr lang="vi-VN" altLang="vi-VN" sz="2800" b="1" i="1">
              <a:solidFill>
                <a:srgbClr val="000000"/>
              </a:solidFill>
              <a:latin typeface="Times New Roman" panose="02020603050405020304" pitchFamily="18" charset="0"/>
            </a:endParaRPr>
          </a:p>
        </p:txBody>
      </p:sp>
      <p:pic>
        <p:nvPicPr>
          <p:cNvPr id="65542" name="Picture 4" descr="https://photo-1-baomoi.zadn.vn/w700_r1/2019_04_30_236_30540222/380c02bedbff32a16bee.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65838" y="3378654"/>
            <a:ext cx="4497388" cy="300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933531097"/>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pic>
        <p:nvPicPr>
          <p:cNvPr id="70658" name="Picture 3"/>
          <p:cNvPicPr>
            <a:picLocks noGrp="1" noChangeAspect="1" noChangeArrowheads="1"/>
          </p:cNvPicPr>
          <p:nvPr>
            <p:ph type="body" idx="4294967295"/>
          </p:nvPr>
        </p:nvPicPr>
        <p:blipFill>
          <a:blip r:embed="rId2">
            <a:extLst>
              <a:ext uri="{28A0092B-C50C-407E-A947-70E740481C1C}">
                <a14:useLocalDpi xmlns:a14="http://schemas.microsoft.com/office/drawing/2010/main" val="0"/>
              </a:ext>
            </a:extLst>
          </a:blip>
          <a:srcRect/>
          <a:stretch>
            <a:fillRect/>
          </a:stretch>
        </p:blipFill>
        <p:spPr>
          <a:xfrm>
            <a:off x="464457" y="2405718"/>
            <a:ext cx="5638800" cy="3733800"/>
          </a:xfrm>
        </p:spPr>
      </p:pic>
      <p:sp>
        <p:nvSpPr>
          <p:cNvPr id="66563" name="Rectangle 2"/>
          <p:cNvSpPr>
            <a:spLocks noChangeArrowheads="1"/>
          </p:cNvSpPr>
          <p:nvPr/>
        </p:nvSpPr>
        <p:spPr bwMode="auto">
          <a:xfrm>
            <a:off x="464457" y="228601"/>
            <a:ext cx="11393713" cy="1569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indent="512763" algn="just" fontAlgn="base">
              <a:spcBef>
                <a:spcPct val="0"/>
              </a:spcBef>
              <a:spcAft>
                <a:spcPct val="0"/>
              </a:spcAft>
              <a:buFont typeface="Wingdings" panose="05000000000000000000" pitchFamily="2" charset="2"/>
              <a:buChar char="v"/>
            </a:pPr>
            <a:r>
              <a:rPr lang="nl-NL" altLang="vi-VN" sz="2400" b="1" dirty="0" smtClean="0">
                <a:solidFill>
                  <a:srgbClr val="0000CC"/>
                </a:solidFill>
                <a:latin typeface="Times New Roman" panose="02020603050405020304" pitchFamily="18" charset="0"/>
              </a:rPr>
              <a:t>Qua hoạt động thực tiễn: </a:t>
            </a:r>
            <a:r>
              <a:rPr lang="nl-NL" altLang="vi-VN" sz="2400" b="1" dirty="0" smtClean="0">
                <a:solidFill>
                  <a:srgbClr val="000000"/>
                </a:solidFill>
                <a:latin typeface="Times New Roman" panose="02020603050405020304" pitchFamily="18" charset="0"/>
              </a:rPr>
              <a:t>Người </a:t>
            </a:r>
            <a:r>
              <a:rPr lang="nl-NL" altLang="vi-VN" sz="2400" b="1" dirty="0">
                <a:solidFill>
                  <a:srgbClr val="000000"/>
                </a:solidFill>
                <a:latin typeface="Times New Roman" panose="02020603050405020304" pitchFamily="18" charset="0"/>
              </a:rPr>
              <a:t>xác định tư tưởng kết hợp sức mạnh dân tộc với sức mạnh thời đại là để tạo ra </a:t>
            </a:r>
            <a:r>
              <a:rPr lang="nl-NL" altLang="vi-VN" sz="2400" b="1" dirty="0">
                <a:solidFill>
                  <a:srgbClr val="FF0000"/>
                </a:solidFill>
                <a:latin typeface="Times New Roman" panose="02020603050405020304" pitchFamily="18" charset="0"/>
              </a:rPr>
              <a:t>sức mạnh vô tận </a:t>
            </a:r>
            <a:r>
              <a:rPr lang="nl-NL" altLang="vi-VN" sz="2400" b="1" dirty="0">
                <a:solidFill>
                  <a:srgbClr val="000000"/>
                </a:solidFill>
                <a:latin typeface="Times New Roman" panose="02020603050405020304" pitchFamily="18" charset="0"/>
              </a:rPr>
              <a:t>nhằm lấy nhỏ thắng lớn trong chống đế quốc xâm lược, từ nghèo nàn lạc hậu đi thẳng lên chủ nghĩa xã hội không qua sự phát triển của tư bản chủ </a:t>
            </a:r>
            <a:r>
              <a:rPr lang="nl-NL" altLang="vi-VN" sz="2400" b="1" dirty="0" smtClean="0">
                <a:solidFill>
                  <a:srgbClr val="000000"/>
                </a:solidFill>
                <a:latin typeface="Times New Roman" panose="02020603050405020304" pitchFamily="18" charset="0"/>
              </a:rPr>
              <a:t>nghĩa.</a:t>
            </a:r>
            <a:endParaRPr lang="en-US" altLang="vi-VN" sz="2400" b="1" dirty="0">
              <a:solidFill>
                <a:srgbClr val="000000"/>
              </a:solidFill>
              <a:latin typeface="Times New Roman" panose="02020603050405020304" pitchFamily="18" charset="0"/>
            </a:endParaRPr>
          </a:p>
        </p:txBody>
      </p:sp>
      <p:pic>
        <p:nvPicPr>
          <p:cNvPr id="2" name="Picture 1"/>
          <p:cNvPicPr>
            <a:picLocks noChangeAspect="1"/>
          </p:cNvPicPr>
          <p:nvPr/>
        </p:nvPicPr>
        <p:blipFill>
          <a:blip r:embed="rId3"/>
          <a:stretch>
            <a:fillRect/>
          </a:stretch>
        </p:blipFill>
        <p:spPr>
          <a:xfrm>
            <a:off x="6444343" y="2167593"/>
            <a:ext cx="4876800" cy="4210050"/>
          </a:xfrm>
          <a:prstGeom prst="rect">
            <a:avLst/>
          </a:prstGeom>
        </p:spPr>
      </p:pic>
    </p:spTree>
    <p:extLst>
      <p:ext uri="{BB962C8B-B14F-4D97-AF65-F5344CB8AC3E}">
        <p14:creationId xmlns:p14="http://schemas.microsoft.com/office/powerpoint/2010/main" val="360026408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 presetClass="entr" presetSubtype="10" fill="hold" nodeType="clickEffect">
                                  <p:stCondLst>
                                    <p:cond delay="0"/>
                                  </p:stCondLst>
                                  <p:childTnLst>
                                    <p:set>
                                      <p:cBhvr>
                                        <p:cTn id="6" dur="1" fill="hold">
                                          <p:stCondLst>
                                            <p:cond delay="0"/>
                                          </p:stCondLst>
                                        </p:cTn>
                                        <p:tgtEl>
                                          <p:spTgt spid="70658"/>
                                        </p:tgtEl>
                                        <p:attrNameLst>
                                          <p:attrName>style.visibility</p:attrName>
                                        </p:attrNameLst>
                                      </p:cBhvr>
                                      <p:to>
                                        <p:strVal val="visible"/>
                                      </p:to>
                                    </p:set>
                                    <p:animEffect transition="in" filter="checkerboard(across)">
                                      <p:cBhvr>
                                        <p:cTn id="7" dur="2000"/>
                                        <p:tgtEl>
                                          <p:spTgt spid="706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9634" name="Content Placeholder 2"/>
          <p:cNvSpPr>
            <a:spLocks noGrp="1"/>
          </p:cNvSpPr>
          <p:nvPr>
            <p:ph idx="4294967295"/>
          </p:nvPr>
        </p:nvSpPr>
        <p:spPr>
          <a:xfrm>
            <a:off x="3695700" y="1016000"/>
            <a:ext cx="8496300" cy="5549900"/>
          </a:xfrm>
        </p:spPr>
        <p:txBody>
          <a:bodyPr/>
          <a:lstStyle/>
          <a:p>
            <a:pPr eaLnBrk="1" hangingPunct="1">
              <a:buFont typeface="Wingdings" panose="05000000000000000000" pitchFamily="2" charset="2"/>
              <a:buNone/>
            </a:pPr>
            <a:r>
              <a:rPr lang="en-US" altLang="vi-VN" sz="2000"/>
              <a:t>	</a:t>
            </a:r>
          </a:p>
        </p:txBody>
      </p:sp>
      <p:grpSp>
        <p:nvGrpSpPr>
          <p:cNvPr id="67587" name="Group 3"/>
          <p:cNvGrpSpPr>
            <a:grpSpLocks/>
          </p:cNvGrpSpPr>
          <p:nvPr/>
        </p:nvGrpSpPr>
        <p:grpSpPr bwMode="auto">
          <a:xfrm>
            <a:off x="1739900" y="296864"/>
            <a:ext cx="8515350" cy="6192837"/>
            <a:chOff x="182248" y="1128681"/>
            <a:chExt cx="8887290" cy="5431196"/>
          </a:xfrm>
        </p:grpSpPr>
        <p:pic>
          <p:nvPicPr>
            <p:cNvPr id="67589" name="Picture 4" descr="BAC HO THAM HUNGARI 1957.jpg"/>
            <p:cNvPicPr>
              <a:picLocks noChangeAspect="1"/>
            </p:cNvPicPr>
            <p:nvPr/>
          </p:nvPicPr>
          <p:blipFill>
            <a:blip r:embed="rId3">
              <a:extLst>
                <a:ext uri="{28A0092B-C50C-407E-A947-70E740481C1C}">
                  <a14:useLocalDpi xmlns:a14="http://schemas.microsoft.com/office/drawing/2010/main" val="0"/>
                </a:ext>
              </a:extLst>
            </a:blip>
            <a:srcRect t="5528"/>
            <a:stretch>
              <a:fillRect/>
            </a:stretch>
          </p:blipFill>
          <p:spPr bwMode="auto">
            <a:xfrm>
              <a:off x="6908832" y="1128681"/>
              <a:ext cx="1971329" cy="18716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67590" name="Group 22"/>
            <p:cNvGrpSpPr>
              <a:grpSpLocks/>
            </p:cNvGrpSpPr>
            <p:nvPr/>
          </p:nvGrpSpPr>
          <p:grpSpPr bwMode="auto">
            <a:xfrm>
              <a:off x="182248" y="1167399"/>
              <a:ext cx="8887290" cy="5392478"/>
              <a:chOff x="182248" y="1167399"/>
              <a:chExt cx="8887290" cy="5392478"/>
            </a:xfrm>
          </p:grpSpPr>
          <p:pic>
            <p:nvPicPr>
              <p:cNvPr id="67591" name="Picture 7" descr="BAC HO KY TB CHUNG CUA 81 DCS TAI MAT 1960.jpg"/>
              <p:cNvPicPr>
                <a:picLocks noChangeAspect="1"/>
              </p:cNvPicPr>
              <p:nvPr/>
            </p:nvPicPr>
            <p:blipFill>
              <a:blip r:embed="rId4">
                <a:extLst>
                  <a:ext uri="{28A0092B-C50C-407E-A947-70E740481C1C}">
                    <a14:useLocalDpi xmlns:a14="http://schemas.microsoft.com/office/drawing/2010/main" val="0"/>
                  </a:ext>
                </a:extLst>
              </a:blip>
              <a:srcRect t="5380"/>
              <a:stretch>
                <a:fillRect/>
              </a:stretch>
            </p:blipFill>
            <p:spPr bwMode="auto">
              <a:xfrm>
                <a:off x="2514966" y="1167399"/>
                <a:ext cx="1958660" cy="18523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7592" name="Picture 8" descr="BAC HO THAM CHDC DUC 1957.jpg"/>
              <p:cNvPicPr>
                <a:picLocks noChangeAspect="1"/>
              </p:cNvPicPr>
              <p:nvPr/>
            </p:nvPicPr>
            <p:blipFill>
              <a:blip r:embed="rId5">
                <a:extLst>
                  <a:ext uri="{28A0092B-C50C-407E-A947-70E740481C1C}">
                    <a14:useLocalDpi xmlns:a14="http://schemas.microsoft.com/office/drawing/2010/main" val="0"/>
                  </a:ext>
                </a:extLst>
              </a:blip>
              <a:srcRect t="1872"/>
              <a:stretch>
                <a:fillRect/>
              </a:stretch>
            </p:blipFill>
            <p:spPr bwMode="auto">
              <a:xfrm>
                <a:off x="4687121" y="1167399"/>
                <a:ext cx="2045526" cy="18314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7593" name="Picture 9" descr="BAC HO THAM CHDCND TRIEU TIEN 1957.jpg"/>
              <p:cNvPicPr>
                <a:picLocks noChangeAspect="1"/>
              </p:cNvPicPr>
              <p:nvPr/>
            </p:nvPicPr>
            <p:blipFill>
              <a:blip r:embed="rId6">
                <a:extLst>
                  <a:ext uri="{28A0092B-C50C-407E-A947-70E740481C1C}">
                    <a14:useLocalDpi xmlns:a14="http://schemas.microsoft.com/office/drawing/2010/main" val="0"/>
                  </a:ext>
                </a:extLst>
              </a:blip>
              <a:srcRect l="1579" t="3226" r="1732"/>
              <a:stretch>
                <a:fillRect/>
              </a:stretch>
            </p:blipFill>
            <p:spPr bwMode="auto">
              <a:xfrm>
                <a:off x="228488" y="1167399"/>
                <a:ext cx="2049573" cy="1878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7594" name="Picture 11" descr="BAC HO THAM TIEP KHAC 1957.jpg"/>
              <p:cNvPicPr>
                <a:picLocks noChangeAspect="1"/>
              </p:cNvPicPr>
              <p:nvPr/>
            </p:nvPicPr>
            <p:blipFill>
              <a:blip r:embed="rId7">
                <a:extLst>
                  <a:ext uri="{28A0092B-C50C-407E-A947-70E740481C1C}">
                    <a14:useLocalDpi xmlns:a14="http://schemas.microsoft.com/office/drawing/2010/main" val="0"/>
                  </a:ext>
                </a:extLst>
              </a:blip>
              <a:srcRect l="2988" t="5779" r="4404"/>
              <a:stretch>
                <a:fillRect/>
              </a:stretch>
            </p:blipFill>
            <p:spPr bwMode="auto">
              <a:xfrm>
                <a:off x="4501811" y="4654600"/>
                <a:ext cx="2275540" cy="19052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7595" name="Picture 12" descr="BAC HO TIEP CAYXON PHOMVIHAN 1966.jpg"/>
              <p:cNvPicPr>
                <a:picLocks noChangeAspect="1"/>
              </p:cNvPicPr>
              <p:nvPr/>
            </p:nvPicPr>
            <p:blipFill>
              <a:blip r:embed="rId8">
                <a:extLst>
                  <a:ext uri="{28A0092B-C50C-407E-A947-70E740481C1C}">
                    <a14:useLocalDpi xmlns:a14="http://schemas.microsoft.com/office/drawing/2010/main" val="0"/>
                  </a:ext>
                </a:extLst>
              </a:blip>
              <a:srcRect l="4942" t="5873"/>
              <a:stretch>
                <a:fillRect/>
              </a:stretch>
            </p:blipFill>
            <p:spPr bwMode="auto">
              <a:xfrm>
                <a:off x="2322278" y="4654600"/>
                <a:ext cx="2010086" cy="18918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7596" name="Picture 13" descr="BAC HO TIEP NHA BAO ITALIA 1959.jpg"/>
              <p:cNvPicPr>
                <a:picLocks noChangeAspect="1"/>
              </p:cNvPicPr>
              <p:nvPr/>
            </p:nvPicPr>
            <p:blipFill>
              <a:blip r:embed="rId9">
                <a:extLst>
                  <a:ext uri="{28A0092B-C50C-407E-A947-70E740481C1C}">
                    <a14:useLocalDpi xmlns:a14="http://schemas.microsoft.com/office/drawing/2010/main" val="0"/>
                  </a:ext>
                </a:extLst>
              </a:blip>
              <a:srcRect l="5276" t="6374"/>
              <a:stretch>
                <a:fillRect/>
              </a:stretch>
            </p:blipFill>
            <p:spPr bwMode="auto">
              <a:xfrm>
                <a:off x="6969261" y="4654600"/>
                <a:ext cx="2100277" cy="18988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7597" name="Picture 15" descr="BAC HO TIEP XUPHANUVONG 1960.jpg"/>
              <p:cNvPicPr>
                <a:picLocks noChangeAspect="1"/>
              </p:cNvPicPr>
              <p:nvPr/>
            </p:nvPicPr>
            <p:blipFill>
              <a:blip r:embed="rId10">
                <a:extLst>
                  <a:ext uri="{28A0092B-C50C-407E-A947-70E740481C1C}">
                    <a14:useLocalDpi xmlns:a14="http://schemas.microsoft.com/office/drawing/2010/main" val="0"/>
                  </a:ext>
                </a:extLst>
              </a:blip>
              <a:srcRect t="4729"/>
              <a:stretch>
                <a:fillRect/>
              </a:stretch>
            </p:blipFill>
            <p:spPr bwMode="auto">
              <a:xfrm>
                <a:off x="182248" y="4654601"/>
                <a:ext cx="2059359" cy="18988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pic>
        <p:nvPicPr>
          <p:cNvPr id="67588" name="Rectangle 16"/>
          <p:cNvPicPr>
            <a:picLocks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1995489" y="2667000"/>
            <a:ext cx="7712075" cy="1447800"/>
          </a:xfrm>
          <a:prstGeom prst="rect">
            <a:avLst/>
          </a:prstGeom>
          <a:solidFill>
            <a:srgbClr val="00FF00"/>
          </a:solidFill>
          <a:ln>
            <a:noFill/>
          </a:ln>
          <a:extLs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66994567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69634">
                                            <p:txEl>
                                              <p:pRg st="0" end="0"/>
                                            </p:txEl>
                                          </p:spTgt>
                                        </p:tgtEl>
                                        <p:attrNameLst>
                                          <p:attrName>style.visibility</p:attrName>
                                        </p:attrNameLst>
                                      </p:cBhvr>
                                      <p:to>
                                        <p:strVal val="visible"/>
                                      </p:to>
                                    </p:set>
                                    <p:animEffect transition="in" filter="checkerboard(across)">
                                      <p:cBhvr>
                                        <p:cTn id="7" dur="2000"/>
                                        <p:tgtEl>
                                          <p:spTgt spid="6963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9634" grpId="0" build="p"/>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Rectangle 2"/>
          <p:cNvSpPr>
            <a:spLocks noGrp="1" noRot="1" noChangeArrowheads="1"/>
          </p:cNvSpPr>
          <p:nvPr>
            <p:ph type="title"/>
          </p:nvPr>
        </p:nvSpPr>
        <p:spPr>
          <a:xfrm>
            <a:off x="1524000" y="381001"/>
            <a:ext cx="4392706" cy="1020763"/>
          </a:xfrm>
          <a:solidFill>
            <a:srgbClr val="92D050"/>
          </a:solidFill>
          <a:ln>
            <a:pattFill prst="dotDmnd">
              <a:fgClr>
                <a:srgbClr val="000000"/>
              </a:fgClr>
              <a:bgClr>
                <a:srgbClr val="FFFFFF"/>
              </a:bgClr>
            </a:pattFill>
            <a:miter lim="800000"/>
            <a:headEnd/>
            <a:tailEnd/>
          </a:ln>
        </p:spPr>
        <p:txBody>
          <a:bodyPr/>
          <a:lstStyle/>
          <a:p>
            <a:pPr eaLnBrk="1" hangingPunct="1"/>
            <a:r>
              <a:rPr lang="en-US" altLang="vi-VN" sz="3600" b="1" dirty="0" err="1" smtClean="0">
                <a:solidFill>
                  <a:srgbClr val="FFFF00"/>
                </a:solidFill>
              </a:rPr>
              <a:t>Sức</a:t>
            </a:r>
            <a:r>
              <a:rPr lang="en-US" altLang="vi-VN" sz="3600" b="1" dirty="0" smtClean="0">
                <a:solidFill>
                  <a:srgbClr val="FFFF00"/>
                </a:solidFill>
              </a:rPr>
              <a:t> </a:t>
            </a:r>
            <a:r>
              <a:rPr lang="en-US" altLang="vi-VN" sz="3600" b="1" dirty="0" err="1" smtClean="0">
                <a:solidFill>
                  <a:srgbClr val="FFFF00"/>
                </a:solidFill>
              </a:rPr>
              <a:t>mạnh</a:t>
            </a:r>
            <a:r>
              <a:rPr lang="en-US" altLang="vi-VN" sz="3600" b="1" dirty="0" smtClean="0">
                <a:solidFill>
                  <a:srgbClr val="FFFF00"/>
                </a:solidFill>
              </a:rPr>
              <a:t> </a:t>
            </a:r>
            <a:r>
              <a:rPr lang="en-US" altLang="vi-VN" sz="3600" b="1" dirty="0" err="1" smtClean="0">
                <a:solidFill>
                  <a:srgbClr val="FFFF00"/>
                </a:solidFill>
              </a:rPr>
              <a:t>dân</a:t>
            </a:r>
            <a:r>
              <a:rPr lang="en-US" altLang="vi-VN" sz="3600" b="1" dirty="0" smtClean="0">
                <a:solidFill>
                  <a:srgbClr val="FFFF00"/>
                </a:solidFill>
              </a:rPr>
              <a:t> </a:t>
            </a:r>
            <a:r>
              <a:rPr lang="en-US" altLang="vi-VN" sz="3600" b="1" dirty="0" err="1" smtClean="0">
                <a:solidFill>
                  <a:srgbClr val="FFFF00"/>
                </a:solidFill>
              </a:rPr>
              <a:t>tộc</a:t>
            </a:r>
            <a:endParaRPr lang="en-US" altLang="vi-VN" sz="3600" b="1" dirty="0" smtClean="0">
              <a:solidFill>
                <a:srgbClr val="FFFF00"/>
              </a:solidFill>
            </a:endParaRPr>
          </a:p>
        </p:txBody>
      </p:sp>
      <p:sp>
        <p:nvSpPr>
          <p:cNvPr id="69635" name="Rectangle 3"/>
          <p:cNvSpPr>
            <a:spLocks noGrp="1" noChangeArrowheads="1"/>
          </p:cNvSpPr>
          <p:nvPr>
            <p:ph idx="1"/>
          </p:nvPr>
        </p:nvSpPr>
        <p:spPr>
          <a:xfrm>
            <a:off x="3352800" y="1447800"/>
            <a:ext cx="8480612" cy="685800"/>
          </a:xfrm>
        </p:spPr>
        <p:txBody>
          <a:bodyPr/>
          <a:lstStyle/>
          <a:p>
            <a:pPr eaLnBrk="1" hangingPunct="1">
              <a:lnSpc>
                <a:spcPct val="105000"/>
              </a:lnSpc>
              <a:buFont typeface="Wingdings" panose="05000000000000000000" pitchFamily="2" charset="2"/>
              <a:buNone/>
            </a:pPr>
            <a:r>
              <a:rPr lang="en-US" altLang="vi-VN" dirty="0" err="1" smtClean="0">
                <a:solidFill>
                  <a:srgbClr val="7030A0"/>
                </a:solidFill>
              </a:rPr>
              <a:t>Chủ</a:t>
            </a:r>
            <a:r>
              <a:rPr lang="en-US" altLang="vi-VN" dirty="0" smtClean="0">
                <a:solidFill>
                  <a:srgbClr val="7030A0"/>
                </a:solidFill>
              </a:rPr>
              <a:t> </a:t>
            </a:r>
            <a:r>
              <a:rPr lang="en-US" altLang="vi-VN" dirty="0" err="1" smtClean="0">
                <a:solidFill>
                  <a:srgbClr val="7030A0"/>
                </a:solidFill>
              </a:rPr>
              <a:t>nghĩa</a:t>
            </a:r>
            <a:r>
              <a:rPr lang="en-US" altLang="vi-VN" dirty="0" smtClean="0">
                <a:solidFill>
                  <a:srgbClr val="7030A0"/>
                </a:solidFill>
              </a:rPr>
              <a:t> </a:t>
            </a:r>
            <a:r>
              <a:rPr lang="en-US" altLang="vi-VN" dirty="0" err="1" smtClean="0">
                <a:solidFill>
                  <a:srgbClr val="7030A0"/>
                </a:solidFill>
              </a:rPr>
              <a:t>yêu</a:t>
            </a:r>
            <a:r>
              <a:rPr lang="en-US" altLang="vi-VN" dirty="0" smtClean="0">
                <a:solidFill>
                  <a:srgbClr val="7030A0"/>
                </a:solidFill>
              </a:rPr>
              <a:t> </a:t>
            </a:r>
            <a:r>
              <a:rPr lang="en-US" altLang="vi-VN" dirty="0" err="1" smtClean="0">
                <a:solidFill>
                  <a:srgbClr val="7030A0"/>
                </a:solidFill>
              </a:rPr>
              <a:t>nước</a:t>
            </a:r>
            <a:r>
              <a:rPr lang="en-US" altLang="vi-VN" dirty="0" smtClean="0">
                <a:solidFill>
                  <a:srgbClr val="7030A0"/>
                </a:solidFill>
              </a:rPr>
              <a:t> </a:t>
            </a:r>
            <a:r>
              <a:rPr lang="en-US" altLang="vi-VN" dirty="0" err="1" smtClean="0">
                <a:solidFill>
                  <a:srgbClr val="7030A0"/>
                </a:solidFill>
              </a:rPr>
              <a:t>và</a:t>
            </a:r>
            <a:r>
              <a:rPr lang="en-US" altLang="vi-VN" dirty="0" smtClean="0">
                <a:solidFill>
                  <a:srgbClr val="7030A0"/>
                </a:solidFill>
              </a:rPr>
              <a:t> ý </a:t>
            </a:r>
            <a:r>
              <a:rPr lang="en-US" altLang="vi-VN" dirty="0" err="1" smtClean="0">
                <a:solidFill>
                  <a:srgbClr val="7030A0"/>
                </a:solidFill>
              </a:rPr>
              <a:t>thức</a:t>
            </a:r>
            <a:r>
              <a:rPr lang="en-US" altLang="vi-VN" dirty="0" smtClean="0">
                <a:solidFill>
                  <a:srgbClr val="7030A0"/>
                </a:solidFill>
              </a:rPr>
              <a:t> </a:t>
            </a:r>
            <a:r>
              <a:rPr lang="en-US" altLang="vi-VN" dirty="0" err="1" smtClean="0">
                <a:solidFill>
                  <a:srgbClr val="7030A0"/>
                </a:solidFill>
              </a:rPr>
              <a:t>tự</a:t>
            </a:r>
            <a:r>
              <a:rPr lang="en-US" altLang="vi-VN" dirty="0" smtClean="0">
                <a:solidFill>
                  <a:srgbClr val="7030A0"/>
                </a:solidFill>
              </a:rPr>
              <a:t> </a:t>
            </a:r>
            <a:r>
              <a:rPr lang="en-US" altLang="vi-VN" dirty="0" err="1" smtClean="0">
                <a:solidFill>
                  <a:srgbClr val="7030A0"/>
                </a:solidFill>
              </a:rPr>
              <a:t>lực</a:t>
            </a:r>
            <a:r>
              <a:rPr lang="en-US" altLang="vi-VN" dirty="0" smtClean="0">
                <a:solidFill>
                  <a:srgbClr val="7030A0"/>
                </a:solidFill>
              </a:rPr>
              <a:t>, </a:t>
            </a:r>
            <a:r>
              <a:rPr lang="en-US" altLang="vi-VN" dirty="0" err="1" smtClean="0">
                <a:solidFill>
                  <a:srgbClr val="7030A0"/>
                </a:solidFill>
              </a:rPr>
              <a:t>tự</a:t>
            </a:r>
            <a:r>
              <a:rPr lang="en-US" altLang="vi-VN" dirty="0" smtClean="0">
                <a:solidFill>
                  <a:srgbClr val="7030A0"/>
                </a:solidFill>
              </a:rPr>
              <a:t> </a:t>
            </a:r>
            <a:r>
              <a:rPr lang="en-US" altLang="vi-VN" dirty="0" err="1" smtClean="0">
                <a:solidFill>
                  <a:srgbClr val="7030A0"/>
                </a:solidFill>
              </a:rPr>
              <a:t>cường</a:t>
            </a:r>
            <a:r>
              <a:rPr lang="en-US" altLang="vi-VN" dirty="0" smtClean="0">
                <a:solidFill>
                  <a:srgbClr val="7030A0"/>
                </a:solidFill>
              </a:rPr>
              <a:t> </a:t>
            </a:r>
            <a:r>
              <a:rPr lang="en-US" altLang="vi-VN" dirty="0" err="1" smtClean="0">
                <a:solidFill>
                  <a:srgbClr val="7030A0"/>
                </a:solidFill>
              </a:rPr>
              <a:t>của</a:t>
            </a:r>
            <a:r>
              <a:rPr lang="en-US" altLang="vi-VN" dirty="0" smtClean="0">
                <a:solidFill>
                  <a:srgbClr val="7030A0"/>
                </a:solidFill>
              </a:rPr>
              <a:t> </a:t>
            </a:r>
            <a:r>
              <a:rPr lang="en-US" altLang="vi-VN" dirty="0" err="1" smtClean="0">
                <a:solidFill>
                  <a:srgbClr val="7030A0"/>
                </a:solidFill>
              </a:rPr>
              <a:t>dân</a:t>
            </a:r>
            <a:r>
              <a:rPr lang="en-US" altLang="vi-VN" dirty="0" smtClean="0">
                <a:solidFill>
                  <a:srgbClr val="7030A0"/>
                </a:solidFill>
              </a:rPr>
              <a:t> </a:t>
            </a:r>
            <a:r>
              <a:rPr lang="en-US" altLang="vi-VN" dirty="0" err="1" smtClean="0">
                <a:solidFill>
                  <a:srgbClr val="7030A0"/>
                </a:solidFill>
              </a:rPr>
              <a:t>tộc</a:t>
            </a:r>
            <a:endParaRPr lang="en-US" altLang="vi-VN" dirty="0" smtClean="0">
              <a:solidFill>
                <a:srgbClr val="7030A0"/>
              </a:solidFill>
            </a:endParaRPr>
          </a:p>
        </p:txBody>
      </p:sp>
      <p:sp>
        <p:nvSpPr>
          <p:cNvPr id="69636" name="Rectangle 4"/>
          <p:cNvSpPr>
            <a:spLocks noChangeArrowheads="1"/>
          </p:cNvSpPr>
          <p:nvPr/>
        </p:nvSpPr>
        <p:spPr bwMode="auto">
          <a:xfrm>
            <a:off x="3276600" y="2971800"/>
            <a:ext cx="6172200" cy="68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53975" indent="352425">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fontAlgn="base">
              <a:lnSpc>
                <a:spcPct val="115000"/>
              </a:lnSpc>
              <a:spcAft>
                <a:spcPct val="0"/>
              </a:spcAft>
              <a:buClr>
                <a:srgbClr val="009999"/>
              </a:buClr>
              <a:buSzPct val="70000"/>
              <a:buFont typeface="Wingdings" panose="05000000000000000000" pitchFamily="2" charset="2"/>
              <a:buNone/>
            </a:pPr>
            <a:r>
              <a:rPr lang="en-US" altLang="vi-VN" sz="2800" b="1" i="1">
                <a:solidFill>
                  <a:srgbClr val="FF0000"/>
                </a:solidFill>
                <a:latin typeface="Times New Roman" panose="02020603050405020304" pitchFamily="18" charset="0"/>
              </a:rPr>
              <a:t>Tinh thần đoàn kết</a:t>
            </a:r>
          </a:p>
        </p:txBody>
      </p:sp>
      <p:sp>
        <p:nvSpPr>
          <p:cNvPr id="69637" name="Rectangle 6"/>
          <p:cNvSpPr>
            <a:spLocks noChangeArrowheads="1"/>
          </p:cNvSpPr>
          <p:nvPr/>
        </p:nvSpPr>
        <p:spPr bwMode="auto">
          <a:xfrm>
            <a:off x="3200400" y="4191000"/>
            <a:ext cx="6781800" cy="68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53975" indent="352425">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fontAlgn="base">
              <a:lnSpc>
                <a:spcPct val="115000"/>
              </a:lnSpc>
              <a:spcAft>
                <a:spcPct val="0"/>
              </a:spcAft>
              <a:buClr>
                <a:srgbClr val="009999"/>
              </a:buClr>
              <a:buSzPct val="70000"/>
              <a:buFont typeface="Wingdings" panose="05000000000000000000" pitchFamily="2" charset="2"/>
              <a:buNone/>
            </a:pPr>
            <a:r>
              <a:rPr lang="en-US" altLang="vi-VN" sz="2800" b="1" i="1">
                <a:solidFill>
                  <a:srgbClr val="000000"/>
                </a:solidFill>
                <a:latin typeface="Times New Roman" panose="02020603050405020304" pitchFamily="18" charset="0"/>
              </a:rPr>
              <a:t>Ý chí đấu tranh anh dũng, bất khuất…</a:t>
            </a:r>
          </a:p>
        </p:txBody>
      </p:sp>
      <p:sp>
        <p:nvSpPr>
          <p:cNvPr id="69638" name="Line 12"/>
          <p:cNvSpPr>
            <a:spLocks noChangeShapeType="1"/>
          </p:cNvSpPr>
          <p:nvPr/>
        </p:nvSpPr>
        <p:spPr bwMode="auto">
          <a:xfrm>
            <a:off x="2971800" y="4724400"/>
            <a:ext cx="6248400" cy="0"/>
          </a:xfrm>
          <a:prstGeom prst="line">
            <a:avLst/>
          </a:prstGeom>
          <a:noFill/>
          <a:ln w="9525">
            <a:solidFill>
              <a:schemeClr val="tx1"/>
            </a:solidFill>
            <a:prstDash val="sysDot"/>
            <a:round/>
            <a:headEnd/>
            <a:tailEnd/>
          </a:ln>
          <a:extLst>
            <a:ext uri="{909E8E84-426E-40DD-AFC4-6F175D3DCCD1}">
              <a14:hiddenFill xmlns:a14="http://schemas.microsoft.com/office/drawing/2010/main">
                <a:noFill/>
              </a14:hiddenFill>
            </a:ext>
          </a:extLst>
        </p:spPr>
        <p:txBody>
          <a:bodyPr wrap="none" anchor="ctr"/>
          <a:lstStyle/>
          <a:p>
            <a:pPr eaLnBrk="0" fontAlgn="base" hangingPunct="0">
              <a:spcBef>
                <a:spcPct val="0"/>
              </a:spcBef>
              <a:spcAft>
                <a:spcPct val="0"/>
              </a:spcAft>
            </a:pPr>
            <a:endParaRPr lang="en-US" sz="2800" b="1" i="1">
              <a:solidFill>
                <a:srgbClr val="000000"/>
              </a:solidFill>
              <a:latin typeface="Times New Roman" panose="02020603050405020304" pitchFamily="18" charset="0"/>
            </a:endParaRPr>
          </a:p>
        </p:txBody>
      </p:sp>
      <p:sp>
        <p:nvSpPr>
          <p:cNvPr id="69639" name="Line 13"/>
          <p:cNvSpPr>
            <a:spLocks noChangeShapeType="1"/>
          </p:cNvSpPr>
          <p:nvPr/>
        </p:nvSpPr>
        <p:spPr bwMode="auto">
          <a:xfrm>
            <a:off x="2971800" y="3581400"/>
            <a:ext cx="3810000"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pPr eaLnBrk="0" fontAlgn="base" hangingPunct="0">
              <a:spcBef>
                <a:spcPct val="0"/>
              </a:spcBef>
              <a:spcAft>
                <a:spcPct val="0"/>
              </a:spcAft>
            </a:pPr>
            <a:endParaRPr lang="en-US" sz="2800" b="1" i="1">
              <a:solidFill>
                <a:srgbClr val="000000"/>
              </a:solidFill>
              <a:latin typeface="Times New Roman" panose="02020603050405020304" pitchFamily="18" charset="0"/>
            </a:endParaRPr>
          </a:p>
        </p:txBody>
      </p:sp>
      <p:sp>
        <p:nvSpPr>
          <p:cNvPr id="69640" name="Line 16"/>
          <p:cNvSpPr>
            <a:spLocks noChangeShapeType="1"/>
          </p:cNvSpPr>
          <p:nvPr/>
        </p:nvSpPr>
        <p:spPr bwMode="auto">
          <a:xfrm flipV="1">
            <a:off x="2971800" y="2514600"/>
            <a:ext cx="6934200"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pPr eaLnBrk="0" fontAlgn="base" hangingPunct="0">
              <a:spcBef>
                <a:spcPct val="0"/>
              </a:spcBef>
              <a:spcAft>
                <a:spcPct val="0"/>
              </a:spcAft>
            </a:pPr>
            <a:endParaRPr lang="en-US" sz="2800" b="1" i="1">
              <a:solidFill>
                <a:srgbClr val="000000"/>
              </a:solidFill>
              <a:latin typeface="Times New Roman" panose="02020603050405020304" pitchFamily="18" charset="0"/>
            </a:endParaRPr>
          </a:p>
        </p:txBody>
      </p:sp>
      <p:sp>
        <p:nvSpPr>
          <p:cNvPr id="69641" name="Line 28"/>
          <p:cNvSpPr>
            <a:spLocks noChangeShapeType="1"/>
          </p:cNvSpPr>
          <p:nvPr/>
        </p:nvSpPr>
        <p:spPr bwMode="auto">
          <a:xfrm>
            <a:off x="2971800" y="1447800"/>
            <a:ext cx="0" cy="106680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pPr eaLnBrk="0" fontAlgn="base" hangingPunct="0">
              <a:spcBef>
                <a:spcPct val="0"/>
              </a:spcBef>
              <a:spcAft>
                <a:spcPct val="0"/>
              </a:spcAft>
            </a:pPr>
            <a:endParaRPr lang="en-US" sz="2800" b="1" i="1">
              <a:solidFill>
                <a:srgbClr val="000000"/>
              </a:solidFill>
              <a:latin typeface="Times New Roman" panose="02020603050405020304" pitchFamily="18" charset="0"/>
            </a:endParaRPr>
          </a:p>
        </p:txBody>
      </p:sp>
      <p:sp>
        <p:nvSpPr>
          <p:cNvPr id="69642" name="Line 29"/>
          <p:cNvSpPr>
            <a:spLocks noChangeShapeType="1"/>
          </p:cNvSpPr>
          <p:nvPr/>
        </p:nvSpPr>
        <p:spPr bwMode="auto">
          <a:xfrm>
            <a:off x="2971800" y="2514600"/>
            <a:ext cx="0" cy="106680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pPr eaLnBrk="0" fontAlgn="base" hangingPunct="0">
              <a:spcBef>
                <a:spcPct val="0"/>
              </a:spcBef>
              <a:spcAft>
                <a:spcPct val="0"/>
              </a:spcAft>
            </a:pPr>
            <a:endParaRPr lang="en-US" sz="2800" b="1" i="1">
              <a:solidFill>
                <a:srgbClr val="000000"/>
              </a:solidFill>
              <a:latin typeface="Times New Roman" panose="02020603050405020304" pitchFamily="18" charset="0"/>
            </a:endParaRPr>
          </a:p>
        </p:txBody>
      </p:sp>
      <p:sp>
        <p:nvSpPr>
          <p:cNvPr id="69643" name="Line 30"/>
          <p:cNvSpPr>
            <a:spLocks noChangeShapeType="1"/>
          </p:cNvSpPr>
          <p:nvPr/>
        </p:nvSpPr>
        <p:spPr bwMode="auto">
          <a:xfrm>
            <a:off x="2971800" y="3505200"/>
            <a:ext cx="0" cy="121920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pPr eaLnBrk="0" fontAlgn="base" hangingPunct="0">
              <a:spcBef>
                <a:spcPct val="0"/>
              </a:spcBef>
              <a:spcAft>
                <a:spcPct val="0"/>
              </a:spcAft>
            </a:pPr>
            <a:endParaRPr lang="en-US" sz="2800" b="1" i="1">
              <a:solidFill>
                <a:srgbClr val="000000"/>
              </a:solidFill>
              <a:latin typeface="Times New Roman" panose="02020603050405020304" pitchFamily="18" charset="0"/>
            </a:endParaRPr>
          </a:p>
        </p:txBody>
      </p:sp>
    </p:spTree>
    <p:extLst>
      <p:ext uri="{BB962C8B-B14F-4D97-AF65-F5344CB8AC3E}">
        <p14:creationId xmlns:p14="http://schemas.microsoft.com/office/powerpoint/2010/main" val="1043376603"/>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2354" name="Rectangle 2"/>
          <p:cNvSpPr>
            <a:spLocks noGrp="1" noChangeArrowheads="1"/>
          </p:cNvSpPr>
          <p:nvPr>
            <p:ph type="title"/>
          </p:nvPr>
        </p:nvSpPr>
        <p:spPr>
          <a:xfrm>
            <a:off x="1524000" y="76200"/>
            <a:ext cx="4648200" cy="914400"/>
          </a:xfrm>
          <a:solidFill>
            <a:srgbClr val="92D050"/>
          </a:solidFill>
        </p:spPr>
        <p:txBody>
          <a:bodyPr/>
          <a:lstStyle/>
          <a:p>
            <a:pPr eaLnBrk="1" hangingPunct="1"/>
            <a:r>
              <a:rPr lang="en-US" altLang="vi-VN" sz="3600" dirty="0" err="1">
                <a:solidFill>
                  <a:srgbClr val="FF0000"/>
                </a:solidFill>
              </a:rPr>
              <a:t>Sức</a:t>
            </a:r>
            <a:r>
              <a:rPr lang="en-US" altLang="vi-VN" sz="3600" dirty="0">
                <a:solidFill>
                  <a:srgbClr val="FF0000"/>
                </a:solidFill>
              </a:rPr>
              <a:t> </a:t>
            </a:r>
            <a:r>
              <a:rPr lang="en-US" altLang="vi-VN" sz="3600" dirty="0" err="1">
                <a:solidFill>
                  <a:srgbClr val="FF0000"/>
                </a:solidFill>
              </a:rPr>
              <a:t>mạnh</a:t>
            </a:r>
            <a:r>
              <a:rPr lang="en-US" altLang="vi-VN" sz="3600" dirty="0">
                <a:solidFill>
                  <a:srgbClr val="FF0000"/>
                </a:solidFill>
              </a:rPr>
              <a:t> </a:t>
            </a:r>
            <a:r>
              <a:rPr lang="en-US" altLang="vi-VN" sz="3600" dirty="0" err="1">
                <a:solidFill>
                  <a:srgbClr val="FF0000"/>
                </a:solidFill>
              </a:rPr>
              <a:t>thời</a:t>
            </a:r>
            <a:r>
              <a:rPr lang="en-US" altLang="vi-VN" sz="3600" dirty="0">
                <a:solidFill>
                  <a:srgbClr val="FF0000"/>
                </a:solidFill>
              </a:rPr>
              <a:t> </a:t>
            </a:r>
            <a:r>
              <a:rPr lang="en-US" altLang="vi-VN" sz="3600" dirty="0" err="1">
                <a:solidFill>
                  <a:srgbClr val="FF0000"/>
                </a:solidFill>
              </a:rPr>
              <a:t>đại</a:t>
            </a:r>
            <a:endParaRPr lang="en-US" altLang="vi-VN" sz="3600" dirty="0">
              <a:solidFill>
                <a:srgbClr val="FF0000"/>
              </a:solidFill>
            </a:endParaRPr>
          </a:p>
        </p:txBody>
      </p:sp>
      <p:pic>
        <p:nvPicPr>
          <p:cNvPr id="612355" name="Picture 3" descr="35"/>
          <p:cNvPicPr>
            <a:picLocks noGrp="1" noChangeAspect="1" noChangeArrowheads="1"/>
          </p:cNvPicPr>
          <p:nvPr>
            <p:ph sz="half" idx="1"/>
          </p:nvPr>
        </p:nvPicPr>
        <p:blipFill>
          <a:blip r:embed="rId2">
            <a:extLst>
              <a:ext uri="{28A0092B-C50C-407E-A947-70E740481C1C}">
                <a14:useLocalDpi xmlns:a14="http://schemas.microsoft.com/office/drawing/2010/main" val="0"/>
              </a:ext>
            </a:extLst>
          </a:blip>
          <a:stretch>
            <a:fillRect/>
          </a:stretch>
        </p:blipFill>
        <p:spPr>
          <a:xfrm>
            <a:off x="5811837" y="990600"/>
            <a:ext cx="1905000" cy="2743200"/>
          </a:xfrm>
          <a:noFill/>
        </p:spPr>
      </p:pic>
      <p:sp>
        <p:nvSpPr>
          <p:cNvPr id="70662" name="Text Box 6"/>
          <p:cNvSpPr txBox="1">
            <a:spLocks noChangeArrowheads="1"/>
          </p:cNvSpPr>
          <p:nvPr/>
        </p:nvSpPr>
        <p:spPr bwMode="auto">
          <a:xfrm>
            <a:off x="1524000" y="1905000"/>
            <a:ext cx="3733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r" fontAlgn="base">
              <a:spcBef>
                <a:spcPct val="0"/>
              </a:spcBef>
              <a:spcAft>
                <a:spcPct val="0"/>
              </a:spcAft>
              <a:buFontTx/>
              <a:buNone/>
            </a:pPr>
            <a:endParaRPr lang="vi-VN" altLang="vi-VN" sz="2400" b="1">
              <a:solidFill>
                <a:srgbClr val="000000"/>
              </a:solidFill>
            </a:endParaRPr>
          </a:p>
        </p:txBody>
      </p:sp>
      <p:sp>
        <p:nvSpPr>
          <p:cNvPr id="612359" name="Text Box 7"/>
          <p:cNvSpPr txBox="1">
            <a:spLocks noChangeArrowheads="1"/>
          </p:cNvSpPr>
          <p:nvPr/>
        </p:nvSpPr>
        <p:spPr bwMode="auto">
          <a:xfrm>
            <a:off x="7848600" y="3693886"/>
            <a:ext cx="4343400" cy="400050"/>
          </a:xfrm>
          <a:prstGeom prst="rect">
            <a:avLst/>
          </a:prstGeom>
          <a:solidFill>
            <a:schemeClr val="bg1"/>
          </a:solidFill>
          <a:ln>
            <a:noFill/>
          </a:ln>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fontAlgn="base">
              <a:spcBef>
                <a:spcPct val="0"/>
              </a:spcBef>
              <a:spcAft>
                <a:spcPct val="0"/>
              </a:spcAft>
              <a:buFontTx/>
              <a:buNone/>
            </a:pPr>
            <a:r>
              <a:rPr lang="en-US" altLang="vi-VN" sz="2000" b="1">
                <a:solidFill>
                  <a:srgbClr val="0000CC"/>
                </a:solidFill>
              </a:rPr>
              <a:t>Sức mạnh của lý luận Mác - Lênin</a:t>
            </a:r>
          </a:p>
        </p:txBody>
      </p:sp>
      <p:pic>
        <p:nvPicPr>
          <p:cNvPr id="3" name="Picture 2"/>
          <p:cNvPicPr>
            <a:picLocks noChangeAspect="1"/>
          </p:cNvPicPr>
          <p:nvPr/>
        </p:nvPicPr>
        <p:blipFill>
          <a:blip r:embed="rId3"/>
          <a:stretch>
            <a:fillRect/>
          </a:stretch>
        </p:blipFill>
        <p:spPr>
          <a:xfrm>
            <a:off x="8270875" y="533400"/>
            <a:ext cx="3593239" cy="2576285"/>
          </a:xfrm>
          <a:prstGeom prst="rect">
            <a:avLst/>
          </a:prstGeom>
        </p:spPr>
      </p:pic>
      <p:grpSp>
        <p:nvGrpSpPr>
          <p:cNvPr id="6" name="Group 5"/>
          <p:cNvGrpSpPr/>
          <p:nvPr/>
        </p:nvGrpSpPr>
        <p:grpSpPr>
          <a:xfrm>
            <a:off x="4224907" y="3925948"/>
            <a:ext cx="3557812" cy="2730426"/>
            <a:chOff x="4249739" y="3862158"/>
            <a:chExt cx="3210604" cy="2602068"/>
          </a:xfrm>
        </p:grpSpPr>
        <p:sp>
          <p:nvSpPr>
            <p:cNvPr id="9" name="Rectangle 8"/>
            <p:cNvSpPr/>
            <p:nvPr/>
          </p:nvSpPr>
          <p:spPr>
            <a:xfrm>
              <a:off x="4578088" y="6002561"/>
              <a:ext cx="2553905" cy="461665"/>
            </a:xfrm>
            <a:prstGeom prst="rect">
              <a:avLst/>
            </a:prstGeom>
            <a:solidFill>
              <a:schemeClr val="bg1"/>
            </a:solidFill>
          </p:spPr>
          <p:txBody>
            <a:bodyPr wrap="none">
              <a:spAutoFit/>
            </a:bodyPr>
            <a:lstStyle/>
            <a:p>
              <a:pPr algn="ctr" fontAlgn="base">
                <a:spcBef>
                  <a:spcPct val="0"/>
                </a:spcBef>
                <a:spcAft>
                  <a:spcPct val="0"/>
                </a:spcAft>
                <a:defRPr/>
              </a:pPr>
              <a:r>
                <a:rPr lang="en-US" sz="2400" b="1" dirty="0" err="1">
                  <a:solidFill>
                    <a:srgbClr val="0000CC"/>
                  </a:solidFill>
                  <a:latin typeface="Times New Roman" panose="02020603050405020304" pitchFamily="18" charset="0"/>
                  <a:cs typeface="Times New Roman" panose="02020603050405020304" pitchFamily="18" charset="0"/>
                </a:rPr>
                <a:t>K</a:t>
              </a:r>
              <a:r>
                <a:rPr lang="en-US" sz="2400" b="1" dirty="0" err="1" smtClean="0">
                  <a:solidFill>
                    <a:srgbClr val="0000CC"/>
                  </a:solidFill>
                  <a:latin typeface="Times New Roman" panose="02020603050405020304" pitchFamily="18" charset="0"/>
                  <a:cs typeface="Times New Roman" panose="02020603050405020304" pitchFamily="18" charset="0"/>
                </a:rPr>
                <a:t>hoa</a:t>
              </a:r>
              <a:r>
                <a:rPr lang="en-US" sz="2400" b="1" dirty="0" smtClean="0">
                  <a:solidFill>
                    <a:srgbClr val="0000CC"/>
                  </a:solidFill>
                  <a:latin typeface="Times New Roman" panose="02020603050405020304" pitchFamily="18" charset="0"/>
                  <a:cs typeface="Times New Roman" panose="02020603050405020304" pitchFamily="18" charset="0"/>
                </a:rPr>
                <a:t> </a:t>
              </a:r>
              <a:r>
                <a:rPr lang="en-US" sz="2400" b="1" dirty="0" err="1">
                  <a:solidFill>
                    <a:srgbClr val="0000CC"/>
                  </a:solidFill>
                  <a:latin typeface="Times New Roman" panose="02020603050405020304" pitchFamily="18" charset="0"/>
                  <a:cs typeface="Times New Roman" panose="02020603050405020304" pitchFamily="18" charset="0"/>
                </a:rPr>
                <a:t>học</a:t>
              </a:r>
              <a:r>
                <a:rPr lang="en-US" sz="2400" b="1" dirty="0">
                  <a:solidFill>
                    <a:srgbClr val="0000CC"/>
                  </a:solidFill>
                  <a:latin typeface="Times New Roman" panose="02020603050405020304" pitchFamily="18" charset="0"/>
                  <a:cs typeface="Times New Roman" panose="02020603050405020304" pitchFamily="18" charset="0"/>
                </a:rPr>
                <a:t> </a:t>
              </a:r>
              <a:r>
                <a:rPr lang="en-US" sz="2400" b="1" dirty="0" err="1">
                  <a:solidFill>
                    <a:srgbClr val="0000CC"/>
                  </a:solidFill>
                  <a:latin typeface="Times New Roman" panose="02020603050405020304" pitchFamily="18" charset="0"/>
                  <a:cs typeface="Times New Roman" panose="02020603050405020304" pitchFamily="18" charset="0"/>
                </a:rPr>
                <a:t>kĩ</a:t>
              </a:r>
              <a:r>
                <a:rPr lang="en-US" sz="2400" b="1" dirty="0">
                  <a:solidFill>
                    <a:srgbClr val="0000CC"/>
                  </a:solidFill>
                  <a:latin typeface="Times New Roman" panose="02020603050405020304" pitchFamily="18" charset="0"/>
                  <a:cs typeface="Times New Roman" panose="02020603050405020304" pitchFamily="18" charset="0"/>
                </a:rPr>
                <a:t> </a:t>
              </a:r>
              <a:r>
                <a:rPr lang="en-US" sz="2400" b="1" dirty="0" err="1">
                  <a:solidFill>
                    <a:srgbClr val="0000CC"/>
                  </a:solidFill>
                  <a:latin typeface="Times New Roman" panose="02020603050405020304" pitchFamily="18" charset="0"/>
                  <a:cs typeface="Times New Roman" panose="02020603050405020304" pitchFamily="18" charset="0"/>
                </a:rPr>
                <a:t>thuật</a:t>
              </a:r>
              <a:endParaRPr lang="en-US" sz="2400" b="1" dirty="0">
                <a:solidFill>
                  <a:srgbClr val="0000CC"/>
                </a:solidFill>
                <a:latin typeface="Times New Roman" panose="02020603050405020304" pitchFamily="18" charset="0"/>
                <a:cs typeface="Times New Roman" panose="02020603050405020304" pitchFamily="18" charset="0"/>
              </a:endParaRPr>
            </a:p>
          </p:txBody>
        </p:sp>
        <p:pic>
          <p:nvPicPr>
            <p:cNvPr id="5" name="Picture 4"/>
            <p:cNvPicPr>
              <a:picLocks noChangeAspect="1"/>
            </p:cNvPicPr>
            <p:nvPr/>
          </p:nvPicPr>
          <p:blipFill>
            <a:blip r:embed="rId4"/>
            <a:stretch>
              <a:fillRect/>
            </a:stretch>
          </p:blipFill>
          <p:spPr>
            <a:xfrm>
              <a:off x="4249739" y="3862158"/>
              <a:ext cx="3210604" cy="2140403"/>
            </a:xfrm>
            <a:prstGeom prst="rect">
              <a:avLst/>
            </a:prstGeom>
          </p:spPr>
        </p:pic>
      </p:grpSp>
      <p:grpSp>
        <p:nvGrpSpPr>
          <p:cNvPr id="8" name="Group 7"/>
          <p:cNvGrpSpPr/>
          <p:nvPr/>
        </p:nvGrpSpPr>
        <p:grpSpPr>
          <a:xfrm>
            <a:off x="266214" y="2113818"/>
            <a:ext cx="3826930" cy="2614611"/>
            <a:chOff x="266214" y="2113818"/>
            <a:chExt cx="3826930" cy="2614611"/>
          </a:xfrm>
        </p:grpSpPr>
        <p:sp>
          <p:nvSpPr>
            <p:cNvPr id="612357" name="Text Box 5"/>
            <p:cNvSpPr txBox="1">
              <a:spLocks noChangeArrowheads="1"/>
            </p:cNvSpPr>
            <p:nvPr/>
          </p:nvSpPr>
          <p:spPr bwMode="auto">
            <a:xfrm>
              <a:off x="437243" y="4266466"/>
              <a:ext cx="3352800" cy="461963"/>
            </a:xfrm>
            <a:prstGeom prst="rect">
              <a:avLst/>
            </a:prstGeom>
            <a:solidFill>
              <a:schemeClr val="bg1"/>
            </a:solidFill>
            <a:ln>
              <a:noFill/>
            </a:ln>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fontAlgn="base">
                <a:spcBef>
                  <a:spcPct val="0"/>
                </a:spcBef>
                <a:spcAft>
                  <a:spcPct val="0"/>
                </a:spcAft>
                <a:buFontTx/>
                <a:buNone/>
              </a:pPr>
              <a:r>
                <a:rPr lang="en-US" altLang="vi-VN" sz="2400" b="1" dirty="0">
                  <a:solidFill>
                    <a:srgbClr val="0000CC"/>
                  </a:solidFill>
                  <a:latin typeface="Times New Roman" panose="02020603050405020304" pitchFamily="18" charset="0"/>
                  <a:cs typeface="Times New Roman" panose="02020603050405020304" pitchFamily="18" charset="0"/>
                </a:rPr>
                <a:t>  </a:t>
              </a:r>
              <a:r>
                <a:rPr lang="en-US" altLang="vi-VN" sz="2400" b="1" dirty="0" err="1">
                  <a:solidFill>
                    <a:srgbClr val="0000CC"/>
                  </a:solidFill>
                  <a:latin typeface="Times New Roman" panose="02020603050405020304" pitchFamily="18" charset="0"/>
                  <a:cs typeface="Times New Roman" panose="02020603050405020304" pitchFamily="18" charset="0"/>
                </a:rPr>
                <a:t>Giai</a:t>
              </a:r>
              <a:r>
                <a:rPr lang="en-US" altLang="vi-VN" sz="2400" b="1" dirty="0">
                  <a:solidFill>
                    <a:srgbClr val="0000CC"/>
                  </a:solidFill>
                  <a:latin typeface="Times New Roman" panose="02020603050405020304" pitchFamily="18" charset="0"/>
                  <a:cs typeface="Times New Roman" panose="02020603050405020304" pitchFamily="18" charset="0"/>
                </a:rPr>
                <a:t> </a:t>
              </a:r>
              <a:r>
                <a:rPr lang="en-US" altLang="vi-VN" sz="2400" b="1" dirty="0" err="1">
                  <a:solidFill>
                    <a:srgbClr val="0000CC"/>
                  </a:solidFill>
                  <a:latin typeface="Times New Roman" panose="02020603050405020304" pitchFamily="18" charset="0"/>
                  <a:cs typeface="Times New Roman" panose="02020603050405020304" pitchFamily="18" charset="0"/>
                </a:rPr>
                <a:t>cấp</a:t>
              </a:r>
              <a:r>
                <a:rPr lang="en-US" altLang="vi-VN" sz="2400" b="1" dirty="0">
                  <a:solidFill>
                    <a:srgbClr val="0000CC"/>
                  </a:solidFill>
                  <a:latin typeface="Times New Roman" panose="02020603050405020304" pitchFamily="18" charset="0"/>
                  <a:cs typeface="Times New Roman" panose="02020603050405020304" pitchFamily="18" charset="0"/>
                </a:rPr>
                <a:t> </a:t>
              </a:r>
              <a:r>
                <a:rPr lang="en-US" altLang="vi-VN" sz="2400" b="1" dirty="0" err="1">
                  <a:solidFill>
                    <a:srgbClr val="0000CC"/>
                  </a:solidFill>
                  <a:latin typeface="Times New Roman" panose="02020603050405020304" pitchFamily="18" charset="0"/>
                  <a:cs typeface="Times New Roman" panose="02020603050405020304" pitchFamily="18" charset="0"/>
                </a:rPr>
                <a:t>Công</a:t>
              </a:r>
              <a:r>
                <a:rPr lang="en-US" altLang="vi-VN" sz="2400" b="1" dirty="0">
                  <a:solidFill>
                    <a:srgbClr val="0000CC"/>
                  </a:solidFill>
                  <a:latin typeface="Times New Roman" panose="02020603050405020304" pitchFamily="18" charset="0"/>
                  <a:cs typeface="Times New Roman" panose="02020603050405020304" pitchFamily="18" charset="0"/>
                </a:rPr>
                <a:t> </a:t>
              </a:r>
              <a:r>
                <a:rPr lang="en-US" altLang="vi-VN" sz="2400" b="1" dirty="0" err="1">
                  <a:solidFill>
                    <a:srgbClr val="0000CC"/>
                  </a:solidFill>
                  <a:latin typeface="Times New Roman" panose="02020603050405020304" pitchFamily="18" charset="0"/>
                  <a:cs typeface="Times New Roman" panose="02020603050405020304" pitchFamily="18" charset="0"/>
                </a:rPr>
                <a:t>nhân</a:t>
              </a:r>
              <a:r>
                <a:rPr lang="en-US" altLang="vi-VN" sz="2400" b="1" dirty="0">
                  <a:solidFill>
                    <a:srgbClr val="0000CC"/>
                  </a:solidFill>
                  <a:latin typeface="Times New Roman" panose="02020603050405020304" pitchFamily="18" charset="0"/>
                  <a:cs typeface="Times New Roman" panose="02020603050405020304" pitchFamily="18" charset="0"/>
                </a:rPr>
                <a:t> </a:t>
              </a:r>
            </a:p>
          </p:txBody>
        </p:sp>
        <p:pic>
          <p:nvPicPr>
            <p:cNvPr id="7" name="Picture 6"/>
            <p:cNvPicPr>
              <a:picLocks noChangeAspect="1"/>
            </p:cNvPicPr>
            <p:nvPr/>
          </p:nvPicPr>
          <p:blipFill>
            <a:blip r:embed="rId5"/>
            <a:stretch>
              <a:fillRect/>
            </a:stretch>
          </p:blipFill>
          <p:spPr>
            <a:xfrm>
              <a:off x="266214" y="2113818"/>
              <a:ext cx="3826930" cy="2152648"/>
            </a:xfrm>
            <a:prstGeom prst="rect">
              <a:avLst/>
            </a:prstGeom>
          </p:spPr>
        </p:pic>
      </p:grpSp>
    </p:spTree>
    <p:extLst>
      <p:ext uri="{BB962C8B-B14F-4D97-AF65-F5344CB8AC3E}">
        <p14:creationId xmlns:p14="http://schemas.microsoft.com/office/powerpoint/2010/main" val="2185819954"/>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0" presetClass="entr" presetSubtype="0" fill="hold" grpId="0" nodeType="clickEffect">
                                  <p:stCondLst>
                                    <p:cond delay="0"/>
                                  </p:stCondLst>
                                  <p:childTnLst>
                                    <p:set>
                                      <p:cBhvr>
                                        <p:cTn id="6" dur="1" fill="hold">
                                          <p:stCondLst>
                                            <p:cond delay="0"/>
                                          </p:stCondLst>
                                        </p:cTn>
                                        <p:tgtEl>
                                          <p:spTgt spid="612354"/>
                                        </p:tgtEl>
                                        <p:attrNameLst>
                                          <p:attrName>style.visibility</p:attrName>
                                        </p:attrNameLst>
                                      </p:cBhvr>
                                      <p:to>
                                        <p:strVal val="visible"/>
                                      </p:to>
                                    </p:set>
                                    <p:animEffect transition="in" filter="wedge">
                                      <p:cBhvr>
                                        <p:cTn id="7" dur="2000"/>
                                        <p:tgtEl>
                                          <p:spTgt spid="612354"/>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5" presetClass="entr" presetSubtype="10" fill="hold" nodeType="clickEffect">
                                  <p:stCondLst>
                                    <p:cond delay="0"/>
                                  </p:stCondLst>
                                  <p:childTnLst>
                                    <p:set>
                                      <p:cBhvr>
                                        <p:cTn id="11" dur="1" fill="hold">
                                          <p:stCondLst>
                                            <p:cond delay="0"/>
                                          </p:stCondLst>
                                        </p:cTn>
                                        <p:tgtEl>
                                          <p:spTgt spid="612355"/>
                                        </p:tgtEl>
                                        <p:attrNameLst>
                                          <p:attrName>style.visibility</p:attrName>
                                        </p:attrNameLst>
                                      </p:cBhvr>
                                      <p:to>
                                        <p:strVal val="visible"/>
                                      </p:to>
                                    </p:set>
                                    <p:animEffect transition="in" filter="checkerboard(across)">
                                      <p:cBhvr>
                                        <p:cTn id="12" dur="3000"/>
                                        <p:tgtEl>
                                          <p:spTgt spid="612355"/>
                                        </p:tgtEl>
                                      </p:cBhvr>
                                    </p:animEffect>
                                  </p:childTnLst>
                                </p:cTn>
                              </p:par>
                              <p:par>
                                <p:cTn id="13" presetID="5" presetClass="entr" presetSubtype="10" fill="hold" grpId="0" nodeType="withEffect">
                                  <p:stCondLst>
                                    <p:cond delay="0"/>
                                  </p:stCondLst>
                                  <p:childTnLst>
                                    <p:set>
                                      <p:cBhvr>
                                        <p:cTn id="14" dur="1" fill="hold">
                                          <p:stCondLst>
                                            <p:cond delay="0"/>
                                          </p:stCondLst>
                                        </p:cTn>
                                        <p:tgtEl>
                                          <p:spTgt spid="612359"/>
                                        </p:tgtEl>
                                        <p:attrNameLst>
                                          <p:attrName>style.visibility</p:attrName>
                                        </p:attrNameLst>
                                      </p:cBhvr>
                                      <p:to>
                                        <p:strVal val="visible"/>
                                      </p:to>
                                    </p:set>
                                    <p:animEffect transition="in" filter="checkerboard(across)">
                                      <p:cBhvr>
                                        <p:cTn id="15" dur="3000"/>
                                        <p:tgtEl>
                                          <p:spTgt spid="61235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2354" grpId="0" animBg="1"/>
      <p:bldP spid="612359"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7329" name="Rectangle 1"/>
          <p:cNvSpPr>
            <a:spLocks noChangeArrowheads="1"/>
          </p:cNvSpPr>
          <p:nvPr/>
        </p:nvSpPr>
        <p:spPr bwMode="auto">
          <a:xfrm>
            <a:off x="145143" y="246211"/>
            <a:ext cx="11814628" cy="461665"/>
          </a:xfrm>
          <a:prstGeom prst="rect">
            <a:avLst/>
          </a:prstGeom>
          <a:noFill/>
          <a:ln w="9525">
            <a:noFill/>
            <a:miter lim="800000"/>
            <a:headEnd/>
            <a:tailEnd/>
          </a:ln>
          <a:effectLst>
            <a:prstShdw prst="shdw17" dist="17961" dir="2700000">
              <a:schemeClr val="accent1">
                <a:gamma/>
                <a:shade val="60000"/>
                <a:invGamma/>
              </a:schemeClr>
            </a:prstShdw>
          </a:effectLst>
        </p:spPr>
        <p:txBody>
          <a:bodyPr wrap="square" anchor="ctr">
            <a:spAutoFit/>
          </a:bodyPr>
          <a:lstStyle/>
          <a:p>
            <a:pPr algn="just" eaLnBrk="0" fontAlgn="base" hangingPunct="0">
              <a:spcBef>
                <a:spcPct val="0"/>
              </a:spcBef>
              <a:spcAft>
                <a:spcPct val="0"/>
              </a:spcAft>
              <a:defRPr/>
            </a:pPr>
            <a:r>
              <a:rPr lang="nl-NL" sz="2400" b="1" dirty="0">
                <a:solidFill>
                  <a:srgbClr val="0000CC"/>
                </a:solidFill>
                <a:latin typeface="Times New Roman" panose="02020603050405020304" pitchFamily="18" charset="0"/>
                <a:cs typeface="Times New Roman" panose="02020603050405020304" pitchFamily="18" charset="0"/>
              </a:rPr>
              <a:t>+ Nội dung tư tưởng kết hợp sức mạnh dân tộc với sức mạnh thời đại được </a:t>
            </a:r>
            <a:r>
              <a:rPr lang="nl-NL" sz="2400" b="1" dirty="0" smtClean="0">
                <a:solidFill>
                  <a:srgbClr val="0000CC"/>
                </a:solidFill>
                <a:latin typeface="Times New Roman" panose="02020603050405020304" pitchFamily="18" charset="0"/>
                <a:cs typeface="Times New Roman" panose="02020603050405020304" pitchFamily="18" charset="0"/>
              </a:rPr>
              <a:t>Người </a:t>
            </a:r>
            <a:r>
              <a:rPr lang="nl-NL" sz="2400" b="1" dirty="0">
                <a:solidFill>
                  <a:srgbClr val="0000CC"/>
                </a:solidFill>
                <a:latin typeface="Times New Roman" panose="02020603050405020304" pitchFamily="18" charset="0"/>
                <a:cs typeface="Times New Roman" panose="02020603050405020304" pitchFamily="18" charset="0"/>
              </a:rPr>
              <a:t>nêu rõ:</a:t>
            </a:r>
          </a:p>
        </p:txBody>
      </p:sp>
      <p:sp>
        <p:nvSpPr>
          <p:cNvPr id="227330" name="Rectangle 2"/>
          <p:cNvSpPr>
            <a:spLocks noChangeArrowheads="1"/>
          </p:cNvSpPr>
          <p:nvPr/>
        </p:nvSpPr>
        <p:spPr bwMode="auto">
          <a:xfrm>
            <a:off x="478971" y="2253247"/>
            <a:ext cx="5747658" cy="2632516"/>
          </a:xfrm>
          <a:prstGeom prst="rect">
            <a:avLst/>
          </a:prstGeom>
          <a:noFill/>
          <a:ln w="9525">
            <a:noFill/>
            <a:miter lim="800000"/>
            <a:headEnd/>
            <a:tailEnd/>
          </a:ln>
          <a:effectLst>
            <a:prstShdw prst="shdw17" dist="17961" dir="2700000">
              <a:schemeClr val="accent1">
                <a:gamma/>
                <a:shade val="60000"/>
                <a:invGamma/>
              </a:schemeClr>
            </a:prstShdw>
          </a:effectLst>
        </p:spPr>
        <p:txBody>
          <a:bodyPr wrap="square" anchor="ctr">
            <a:spAutoFit/>
          </a:bodyPr>
          <a:lstStyle/>
          <a:p>
            <a:pPr indent="457200" algn="just" eaLnBrk="0" fontAlgn="base" hangingPunct="0">
              <a:lnSpc>
                <a:spcPct val="120000"/>
              </a:lnSpc>
              <a:spcBef>
                <a:spcPct val="0"/>
              </a:spcBef>
              <a:spcAft>
                <a:spcPct val="0"/>
              </a:spcAft>
              <a:defRPr/>
            </a:pPr>
            <a:r>
              <a:rPr lang="nl-NL" sz="2800" i="1" dirty="0">
                <a:solidFill>
                  <a:srgbClr val="FF0000"/>
                </a:solidFill>
                <a:latin typeface="Times New Roman" panose="02020603050405020304" pitchFamily="18" charset="0"/>
                <a:cs typeface="Times New Roman" pitchFamily="18" charset="0"/>
              </a:rPr>
              <a:t>Thứ nhất</a:t>
            </a:r>
            <a:r>
              <a:rPr lang="nl-NL" sz="2800" i="1" dirty="0">
                <a:solidFill>
                  <a:srgbClr val="000000"/>
                </a:solidFill>
                <a:latin typeface="Times New Roman" panose="02020603050405020304" pitchFamily="18" charset="0"/>
                <a:cs typeface="Times New Roman" pitchFamily="18" charset="0"/>
              </a:rPr>
              <a:t>, </a:t>
            </a:r>
            <a:r>
              <a:rPr lang="nl-NL" sz="2800" dirty="0">
                <a:solidFill>
                  <a:srgbClr val="000000"/>
                </a:solidFill>
                <a:latin typeface="Times New Roman" panose="02020603050405020304" pitchFamily="18" charset="0"/>
                <a:cs typeface="Times New Roman" pitchFamily="18" charset="0"/>
              </a:rPr>
              <a:t>cách mạng Việt Nam là một bộ phận trong cách mạng thế giới. </a:t>
            </a:r>
            <a:endParaRPr lang="en-US" sz="2800" dirty="0">
              <a:solidFill>
                <a:srgbClr val="000000"/>
              </a:solidFill>
              <a:latin typeface="Times New Roman" panose="02020603050405020304" pitchFamily="18" charset="0"/>
              <a:cs typeface="Times New Roman" pitchFamily="18" charset="0"/>
            </a:endParaRPr>
          </a:p>
          <a:p>
            <a:pPr indent="457200" algn="just" eaLnBrk="0" fontAlgn="base" hangingPunct="0">
              <a:lnSpc>
                <a:spcPct val="120000"/>
              </a:lnSpc>
              <a:spcBef>
                <a:spcPct val="0"/>
              </a:spcBef>
              <a:spcAft>
                <a:spcPct val="0"/>
              </a:spcAft>
              <a:defRPr/>
            </a:pPr>
            <a:r>
              <a:rPr lang="nl-NL" sz="2800" i="1" dirty="0">
                <a:solidFill>
                  <a:srgbClr val="FF0000"/>
                </a:solidFill>
                <a:latin typeface="Times New Roman" panose="02020603050405020304" pitchFamily="18" charset="0"/>
                <a:cs typeface="Times New Roman" pitchFamily="18" charset="0"/>
              </a:rPr>
              <a:t>Thứ hai</a:t>
            </a:r>
            <a:r>
              <a:rPr lang="nl-NL" sz="2800" i="1" dirty="0">
                <a:solidFill>
                  <a:srgbClr val="000000"/>
                </a:solidFill>
                <a:latin typeface="Times New Roman" panose="02020603050405020304" pitchFamily="18" charset="0"/>
                <a:cs typeface="Times New Roman" pitchFamily="18" charset="0"/>
              </a:rPr>
              <a:t>, </a:t>
            </a:r>
            <a:r>
              <a:rPr lang="nl-NL" sz="2800" dirty="0">
                <a:solidFill>
                  <a:srgbClr val="000000"/>
                </a:solidFill>
                <a:latin typeface="Times New Roman" panose="02020603050405020304" pitchFamily="18" charset="0"/>
                <a:cs typeface="Times New Roman" pitchFamily="18" charset="0"/>
              </a:rPr>
              <a:t>phải gắn kết chặt chẽ giữa chủ nghĩa yêu nước chân chính với chủ nghĩa quốc tế vô </a:t>
            </a:r>
            <a:r>
              <a:rPr lang="nl-NL" sz="2800" dirty="0" smtClean="0">
                <a:solidFill>
                  <a:srgbClr val="000000"/>
                </a:solidFill>
                <a:latin typeface="Times New Roman" panose="02020603050405020304" pitchFamily="18" charset="0"/>
                <a:cs typeface="Times New Roman" pitchFamily="18" charset="0"/>
              </a:rPr>
              <a:t>sản</a:t>
            </a:r>
            <a:endParaRPr lang="nl-NL" sz="2800" dirty="0">
              <a:solidFill>
                <a:srgbClr val="000000"/>
              </a:solidFill>
              <a:latin typeface="Times New Roman" panose="02020603050405020304" pitchFamily="18" charset="0"/>
              <a:cs typeface="Times New Roman" pitchFamily="18" charset="0"/>
            </a:endParaRPr>
          </a:p>
        </p:txBody>
      </p:sp>
      <p:pic>
        <p:nvPicPr>
          <p:cNvPr id="71684" name="Picture 5" descr="Kết quả hình ảnh cho quoc te nong da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00800" y="954088"/>
            <a:ext cx="4876800" cy="4348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1685" name="Text Box 6"/>
          <p:cNvSpPr txBox="1">
            <a:spLocks noChangeArrowheads="1"/>
          </p:cNvSpPr>
          <p:nvPr/>
        </p:nvSpPr>
        <p:spPr bwMode="auto">
          <a:xfrm>
            <a:off x="7300686" y="5554664"/>
            <a:ext cx="4114800" cy="70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fontAlgn="base">
              <a:spcBef>
                <a:spcPct val="50000"/>
              </a:spcBef>
              <a:spcAft>
                <a:spcPct val="0"/>
              </a:spcAft>
              <a:buFontTx/>
              <a:buNone/>
            </a:pPr>
            <a:r>
              <a:rPr lang="en-US" altLang="vi-VN" sz="2000" b="1" i="1">
                <a:solidFill>
                  <a:srgbClr val="000000"/>
                </a:solidFill>
              </a:rPr>
              <a:t>Nguyễn Ái Quốc dự Hội nghị Quốc tế Nông dân</a:t>
            </a:r>
          </a:p>
        </p:txBody>
      </p:sp>
    </p:spTree>
    <p:extLst>
      <p:ext uri="{BB962C8B-B14F-4D97-AF65-F5344CB8AC3E}">
        <p14:creationId xmlns:p14="http://schemas.microsoft.com/office/powerpoint/2010/main" val="2375471940"/>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3521" name="Rectangle 1"/>
          <p:cNvSpPr>
            <a:spLocks noChangeArrowheads="1"/>
          </p:cNvSpPr>
          <p:nvPr/>
        </p:nvSpPr>
        <p:spPr bwMode="auto">
          <a:xfrm>
            <a:off x="232229" y="356627"/>
            <a:ext cx="11640457" cy="2269660"/>
          </a:xfrm>
          <a:prstGeom prst="rect">
            <a:avLst/>
          </a:prstGeom>
          <a:noFill/>
          <a:ln w="9525">
            <a:noFill/>
            <a:miter lim="800000"/>
            <a:headEnd/>
            <a:tailEnd/>
          </a:ln>
          <a:effectLst>
            <a:prstShdw prst="shdw17" dist="17961" dir="2700000">
              <a:schemeClr val="accent1">
                <a:gamma/>
                <a:shade val="60000"/>
                <a:invGamma/>
              </a:schemeClr>
            </a:prstShdw>
          </a:effectLst>
        </p:spPr>
        <p:txBody>
          <a:bodyPr wrap="square" anchor="ctr">
            <a:spAutoFit/>
          </a:bodyPr>
          <a:lstStyle/>
          <a:p>
            <a:pPr indent="457200" algn="just" eaLnBrk="0" fontAlgn="base" hangingPunct="0">
              <a:lnSpc>
                <a:spcPct val="120000"/>
              </a:lnSpc>
              <a:spcBef>
                <a:spcPct val="0"/>
              </a:spcBef>
              <a:spcAft>
                <a:spcPct val="0"/>
              </a:spcAft>
              <a:defRPr/>
            </a:pPr>
            <a:r>
              <a:rPr lang="nl-NL" sz="2400" b="1" i="1" dirty="0">
                <a:solidFill>
                  <a:srgbClr val="FF0000"/>
                </a:solidFill>
                <a:latin typeface="Times New Roman" panose="02020603050405020304" pitchFamily="18" charset="0"/>
                <a:cs typeface="Times New Roman" pitchFamily="18" charset="0"/>
              </a:rPr>
              <a:t>Thứ ba, </a:t>
            </a:r>
            <a:r>
              <a:rPr lang="nl-NL" sz="2400" b="1" dirty="0">
                <a:solidFill>
                  <a:srgbClr val="000000"/>
                </a:solidFill>
                <a:latin typeface="Times New Roman" panose="02020603050405020304" pitchFamily="18" charset="0"/>
                <a:cs typeface="Times New Roman" pitchFamily="18" charset="0"/>
              </a:rPr>
              <a:t>phải giữ vững độc lập, tự chủ, tự lực, tự cường, dựa vào sức mình là chính, đồng thời tranh thủ sự giúp đỡ quốc tế, nhưng không quên thực hiện nghĩa vụ quốc tế của mình. </a:t>
            </a:r>
            <a:endParaRPr lang="en-US" sz="2400" b="1" dirty="0">
              <a:solidFill>
                <a:srgbClr val="000000"/>
              </a:solidFill>
              <a:latin typeface="Times New Roman" panose="02020603050405020304" pitchFamily="18" charset="0"/>
              <a:cs typeface="Times New Roman" pitchFamily="18" charset="0"/>
            </a:endParaRPr>
          </a:p>
          <a:p>
            <a:pPr indent="457200" algn="just" eaLnBrk="0" fontAlgn="base" hangingPunct="0">
              <a:lnSpc>
                <a:spcPct val="120000"/>
              </a:lnSpc>
              <a:spcBef>
                <a:spcPct val="0"/>
              </a:spcBef>
              <a:spcAft>
                <a:spcPct val="0"/>
              </a:spcAft>
              <a:defRPr/>
            </a:pPr>
            <a:r>
              <a:rPr lang="nl-NL" sz="2400" b="1" i="1" dirty="0">
                <a:solidFill>
                  <a:srgbClr val="FF0000"/>
                </a:solidFill>
                <a:latin typeface="Times New Roman" panose="02020603050405020304" pitchFamily="18" charset="0"/>
                <a:cs typeface="Times New Roman" pitchFamily="18" charset="0"/>
              </a:rPr>
              <a:t>Thứ tư</a:t>
            </a:r>
            <a:r>
              <a:rPr lang="nl-NL" sz="2400" b="1" dirty="0">
                <a:solidFill>
                  <a:srgbClr val="000000"/>
                </a:solidFill>
                <a:latin typeface="Times New Roman" panose="02020603050405020304" pitchFamily="18" charset="0"/>
                <a:cs typeface="Times New Roman" pitchFamily="18" charset="0"/>
              </a:rPr>
              <a:t>, phải mở rộng quan hệ hữu nghị hợp tác, sẵn sàng làm bạn với tất cả các nước dân </a:t>
            </a:r>
            <a:r>
              <a:rPr lang="nl-NL" sz="2400" b="1" dirty="0" smtClean="0">
                <a:solidFill>
                  <a:srgbClr val="000000"/>
                </a:solidFill>
                <a:latin typeface="Times New Roman" panose="02020603050405020304" pitchFamily="18" charset="0"/>
                <a:cs typeface="Times New Roman" pitchFamily="18" charset="0"/>
              </a:rPr>
              <a:t>chủ.</a:t>
            </a:r>
            <a:endParaRPr lang="nl-NL" sz="2400" b="1" dirty="0">
              <a:solidFill>
                <a:srgbClr val="000000"/>
              </a:solidFill>
              <a:latin typeface="Times New Roman" panose="02020603050405020304" pitchFamily="18" charset="0"/>
              <a:cs typeface="Times New Roman" pitchFamily="18" charset="0"/>
            </a:endParaRPr>
          </a:p>
        </p:txBody>
      </p:sp>
      <p:pic>
        <p:nvPicPr>
          <p:cNvPr id="72707" name="Picture 2" descr="D1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95600" y="2895600"/>
            <a:ext cx="6324600" cy="3810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ectangle 3"/>
          <p:cNvSpPr txBox="1">
            <a:spLocks noChangeArrowheads="1"/>
          </p:cNvSpPr>
          <p:nvPr/>
        </p:nvSpPr>
        <p:spPr>
          <a:xfrm>
            <a:off x="3200400" y="5791200"/>
            <a:ext cx="5562600" cy="1143000"/>
          </a:xfrm>
          <a:prstGeom prst="rect">
            <a:avLst/>
          </a:prstGeom>
        </p:spPr>
        <p:txBody>
          <a:bodyPr/>
          <a:lstStyle/>
          <a:p>
            <a:pPr algn="ctr" fontAlgn="base">
              <a:spcBef>
                <a:spcPct val="0"/>
              </a:spcBef>
              <a:spcAft>
                <a:spcPct val="0"/>
              </a:spcAft>
              <a:defRPr/>
            </a:pPr>
            <a:r>
              <a:rPr lang="en-US" sz="3200" kern="0" dirty="0">
                <a:solidFill>
                  <a:srgbClr val="FFFF00"/>
                </a:solidFill>
                <a:ea typeface="+mj-ea"/>
                <a:cs typeface="+mj-cs"/>
              </a:rPr>
              <a:t>  </a:t>
            </a:r>
            <a:r>
              <a:rPr lang="en-US" sz="3200" kern="0" dirty="0" err="1">
                <a:solidFill>
                  <a:srgbClr val="FFFF00"/>
                </a:solidFill>
                <a:ea typeface="+mj-ea"/>
                <a:cs typeface="+mj-cs"/>
              </a:rPr>
              <a:t>Có</a:t>
            </a:r>
            <a:r>
              <a:rPr lang="en-US" sz="3200" kern="0" dirty="0">
                <a:solidFill>
                  <a:srgbClr val="FFFF00"/>
                </a:solidFill>
                <a:ea typeface="+mj-ea"/>
                <a:cs typeface="+mj-cs"/>
              </a:rPr>
              <a:t> </a:t>
            </a:r>
            <a:r>
              <a:rPr lang="en-US" sz="3200" kern="0" dirty="0" err="1">
                <a:solidFill>
                  <a:srgbClr val="FFFF00"/>
                </a:solidFill>
                <a:ea typeface="+mj-ea"/>
                <a:cs typeface="+mj-cs"/>
              </a:rPr>
              <a:t>quan</a:t>
            </a:r>
            <a:r>
              <a:rPr lang="en-US" sz="3200" kern="0" dirty="0">
                <a:solidFill>
                  <a:srgbClr val="FFFF00"/>
                </a:solidFill>
                <a:ea typeface="+mj-ea"/>
                <a:cs typeface="+mj-cs"/>
              </a:rPr>
              <a:t> </a:t>
            </a:r>
            <a:r>
              <a:rPr lang="en-US" sz="3200" kern="0" dirty="0" err="1">
                <a:solidFill>
                  <a:srgbClr val="FFFF00"/>
                </a:solidFill>
                <a:ea typeface="+mj-ea"/>
                <a:cs typeface="+mj-cs"/>
              </a:rPr>
              <a:t>hệ</a:t>
            </a:r>
            <a:r>
              <a:rPr lang="en-US" sz="3200" kern="0" dirty="0">
                <a:solidFill>
                  <a:srgbClr val="FFFF00"/>
                </a:solidFill>
                <a:ea typeface="+mj-ea"/>
                <a:cs typeface="+mj-cs"/>
              </a:rPr>
              <a:t> </a:t>
            </a:r>
            <a:r>
              <a:rPr lang="en-US" sz="3200" kern="0" dirty="0" err="1">
                <a:solidFill>
                  <a:srgbClr val="FFFF00"/>
                </a:solidFill>
                <a:ea typeface="+mj-ea"/>
                <a:cs typeface="+mj-cs"/>
              </a:rPr>
              <a:t>hữu</a:t>
            </a:r>
            <a:r>
              <a:rPr lang="en-US" sz="3200" kern="0" dirty="0">
                <a:solidFill>
                  <a:srgbClr val="FFFF00"/>
                </a:solidFill>
                <a:ea typeface="+mj-ea"/>
                <a:cs typeface="+mj-cs"/>
              </a:rPr>
              <a:t> </a:t>
            </a:r>
            <a:r>
              <a:rPr lang="en-US" sz="3200" kern="0" dirty="0" err="1">
                <a:solidFill>
                  <a:srgbClr val="FFFF00"/>
                </a:solidFill>
                <a:ea typeface="+mj-ea"/>
                <a:cs typeface="+mj-cs"/>
              </a:rPr>
              <a:t>nghị,hợp</a:t>
            </a:r>
            <a:r>
              <a:rPr lang="en-US" sz="3200" kern="0" dirty="0">
                <a:solidFill>
                  <a:srgbClr val="FFFF00"/>
                </a:solidFill>
                <a:ea typeface="+mj-ea"/>
                <a:cs typeface="+mj-cs"/>
              </a:rPr>
              <a:t> </a:t>
            </a:r>
            <a:r>
              <a:rPr lang="en-US" sz="3200" kern="0" dirty="0" err="1">
                <a:solidFill>
                  <a:srgbClr val="FFFF00"/>
                </a:solidFill>
                <a:ea typeface="+mj-ea"/>
                <a:cs typeface="+mj-cs"/>
              </a:rPr>
              <a:t>tác</a:t>
            </a:r>
            <a:r>
              <a:rPr lang="en-US" sz="3200" kern="0" dirty="0">
                <a:solidFill>
                  <a:srgbClr val="FFFF00"/>
                </a:solidFill>
                <a:ea typeface="+mj-ea"/>
                <a:cs typeface="+mj-cs"/>
              </a:rPr>
              <a:t> </a:t>
            </a:r>
            <a:r>
              <a:rPr lang="en-US" sz="3200" kern="0" dirty="0" err="1">
                <a:solidFill>
                  <a:srgbClr val="FFFF00"/>
                </a:solidFill>
                <a:ea typeface="+mj-ea"/>
                <a:cs typeface="+mj-cs"/>
              </a:rPr>
              <a:t>với</a:t>
            </a:r>
            <a:r>
              <a:rPr lang="en-US" sz="3200" kern="0" dirty="0">
                <a:solidFill>
                  <a:srgbClr val="FFFF00"/>
                </a:solidFill>
                <a:ea typeface="+mj-ea"/>
                <a:cs typeface="+mj-cs"/>
              </a:rPr>
              <a:t> </a:t>
            </a:r>
            <a:r>
              <a:rPr lang="en-US" sz="3200" kern="0" dirty="0" err="1">
                <a:solidFill>
                  <a:srgbClr val="FFFF00"/>
                </a:solidFill>
                <a:ea typeface="+mj-ea"/>
                <a:cs typeface="+mj-cs"/>
              </a:rPr>
              <a:t>các</a:t>
            </a:r>
            <a:r>
              <a:rPr lang="en-US" sz="3200" kern="0" dirty="0">
                <a:solidFill>
                  <a:srgbClr val="FFFF00"/>
                </a:solidFill>
                <a:ea typeface="+mj-ea"/>
                <a:cs typeface="+mj-cs"/>
              </a:rPr>
              <a:t> </a:t>
            </a:r>
            <a:r>
              <a:rPr lang="en-US" sz="3200" kern="0" dirty="0" err="1">
                <a:solidFill>
                  <a:srgbClr val="FFFF00"/>
                </a:solidFill>
                <a:ea typeface="+mj-ea"/>
                <a:cs typeface="+mj-cs"/>
              </a:rPr>
              <a:t>nước</a:t>
            </a:r>
            <a:endParaRPr lang="en-US" sz="3200" kern="0" dirty="0">
              <a:solidFill>
                <a:srgbClr val="FFFF00"/>
              </a:solidFill>
              <a:ea typeface="+mj-ea"/>
              <a:cs typeface="+mj-cs"/>
            </a:endParaRPr>
          </a:p>
        </p:txBody>
      </p:sp>
    </p:spTree>
    <p:extLst>
      <p:ext uri="{BB962C8B-B14F-4D97-AF65-F5344CB8AC3E}">
        <p14:creationId xmlns:p14="http://schemas.microsoft.com/office/powerpoint/2010/main" val="1325404463"/>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4545" name="Rectangle 1"/>
          <p:cNvSpPr>
            <a:spLocks noChangeArrowheads="1"/>
          </p:cNvSpPr>
          <p:nvPr/>
        </p:nvSpPr>
        <p:spPr bwMode="auto">
          <a:xfrm>
            <a:off x="261257" y="314751"/>
            <a:ext cx="11654972" cy="830997"/>
          </a:xfrm>
          <a:prstGeom prst="rect">
            <a:avLst/>
          </a:prstGeom>
          <a:noFill/>
          <a:ln w="9525">
            <a:noFill/>
            <a:miter lim="800000"/>
            <a:headEnd/>
            <a:tailEnd/>
          </a:ln>
          <a:effectLst>
            <a:prstShdw prst="shdw17" dist="17961" dir="2700000">
              <a:schemeClr val="accent1">
                <a:gamma/>
                <a:shade val="60000"/>
                <a:invGamma/>
              </a:schemeClr>
            </a:prstShdw>
          </a:effectLst>
        </p:spPr>
        <p:txBody>
          <a:bodyPr wrap="square" anchor="ctr">
            <a:spAutoFit/>
          </a:bodyPr>
          <a:lstStyle/>
          <a:p>
            <a:pPr indent="457200" algn="just" eaLnBrk="0" fontAlgn="base" hangingPunct="0">
              <a:spcBef>
                <a:spcPct val="0"/>
              </a:spcBef>
              <a:spcAft>
                <a:spcPct val="0"/>
              </a:spcAft>
              <a:defRPr/>
            </a:pPr>
            <a:r>
              <a:rPr lang="nl-NL" sz="2400" b="1" dirty="0" smtClean="0">
                <a:solidFill>
                  <a:srgbClr val="000000"/>
                </a:solidFill>
                <a:latin typeface="Times New Roman" panose="02020603050405020304" pitchFamily="18" charset="0"/>
                <a:cs typeface="Times New Roman" pitchFamily="18" charset="0"/>
              </a:rPr>
              <a:t>+ Kết </a:t>
            </a:r>
            <a:r>
              <a:rPr lang="nl-NL" sz="2400" b="1" dirty="0">
                <a:solidFill>
                  <a:srgbClr val="000000"/>
                </a:solidFill>
                <a:latin typeface="Times New Roman" panose="02020603050405020304" pitchFamily="18" charset="0"/>
                <a:cs typeface="Times New Roman" pitchFamily="18" charset="0"/>
              </a:rPr>
              <a:t>hợp sức mạnh dân tộc với sức mạnh thời đại là </a:t>
            </a:r>
            <a:r>
              <a:rPr lang="nl-NL" sz="2400" b="1" dirty="0">
                <a:solidFill>
                  <a:srgbClr val="FF0000"/>
                </a:solidFill>
                <a:latin typeface="Times New Roman" panose="02020603050405020304" pitchFamily="18" charset="0"/>
                <a:cs typeface="Times New Roman" pitchFamily="18" charset="0"/>
              </a:rPr>
              <a:t>cơ sở và điều kiện quan trọng </a:t>
            </a:r>
            <a:r>
              <a:rPr lang="nl-NL" sz="2400" b="1" dirty="0">
                <a:solidFill>
                  <a:srgbClr val="000000"/>
                </a:solidFill>
                <a:latin typeface="Times New Roman" panose="02020603050405020304" pitchFamily="18" charset="0"/>
                <a:cs typeface="Times New Roman" pitchFamily="18" charset="0"/>
              </a:rPr>
              <a:t>để Việt Nam có thể giành độc lập dân tộc và đi lên Chủ nghĩa xã hội. </a:t>
            </a:r>
          </a:p>
        </p:txBody>
      </p:sp>
      <p:pic>
        <p:nvPicPr>
          <p:cNvPr id="2" name="Picture 1"/>
          <p:cNvPicPr>
            <a:picLocks noChangeAspect="1"/>
          </p:cNvPicPr>
          <p:nvPr/>
        </p:nvPicPr>
        <p:blipFill>
          <a:blip r:embed="rId2"/>
          <a:stretch>
            <a:fillRect/>
          </a:stretch>
        </p:blipFill>
        <p:spPr>
          <a:xfrm>
            <a:off x="6916057" y="2043793"/>
            <a:ext cx="4572000" cy="2857500"/>
          </a:xfrm>
          <a:prstGeom prst="rect">
            <a:avLst/>
          </a:prstGeom>
        </p:spPr>
      </p:pic>
      <p:pic>
        <p:nvPicPr>
          <p:cNvPr id="3" name="Picture 2"/>
          <p:cNvPicPr>
            <a:picLocks noChangeAspect="1"/>
          </p:cNvPicPr>
          <p:nvPr/>
        </p:nvPicPr>
        <p:blipFill>
          <a:blip r:embed="rId3"/>
          <a:stretch>
            <a:fillRect/>
          </a:stretch>
        </p:blipFill>
        <p:spPr>
          <a:xfrm>
            <a:off x="624114" y="1753507"/>
            <a:ext cx="5464629" cy="3669108"/>
          </a:xfrm>
          <a:prstGeom prst="rect">
            <a:avLst/>
          </a:prstGeom>
        </p:spPr>
      </p:pic>
    </p:spTree>
    <p:extLst>
      <p:ext uri="{BB962C8B-B14F-4D97-AF65-F5344CB8AC3E}">
        <p14:creationId xmlns:p14="http://schemas.microsoft.com/office/powerpoint/2010/main" val="178690765"/>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866320" name="Rectangle 16"/>
          <p:cNvSpPr>
            <a:spLocks noGrp="1" noRot="1" noChangeArrowheads="1"/>
          </p:cNvSpPr>
          <p:nvPr>
            <p:ph type="title"/>
          </p:nvPr>
        </p:nvSpPr>
        <p:spPr>
          <a:xfrm>
            <a:off x="870857" y="1295401"/>
            <a:ext cx="10784113" cy="868363"/>
          </a:xfrm>
          <a:ln>
            <a:solidFill>
              <a:srgbClr val="FFC000"/>
            </a:solidFill>
          </a:ln>
        </p:spPr>
        <p:txBody>
          <a:bodyPr/>
          <a:lstStyle/>
          <a:p>
            <a:pPr eaLnBrk="1" hangingPunct="1">
              <a:defRPr/>
            </a:pPr>
            <a:r>
              <a:rPr lang="en-US" sz="2400" b="1" dirty="0">
                <a:solidFill>
                  <a:srgbClr val="0000CC"/>
                </a:solidFill>
                <a:latin typeface="Times New Roman" panose="02020603050405020304" pitchFamily="18" charset="0"/>
                <a:cs typeface="Times New Roman" panose="02020603050405020304" pitchFamily="18" charset="0"/>
              </a:rPr>
              <a:t> HCM </a:t>
            </a:r>
            <a:r>
              <a:rPr lang="en-US" sz="2400" b="1" dirty="0" err="1">
                <a:solidFill>
                  <a:srgbClr val="0000CC"/>
                </a:solidFill>
                <a:latin typeface="Times New Roman" panose="02020603050405020304" pitchFamily="18" charset="0"/>
                <a:cs typeface="Times New Roman" panose="02020603050405020304" pitchFamily="18" charset="0"/>
              </a:rPr>
              <a:t>đã</a:t>
            </a:r>
            <a:r>
              <a:rPr lang="en-US" sz="2400" b="1" dirty="0">
                <a:solidFill>
                  <a:srgbClr val="0000CC"/>
                </a:solidFill>
                <a:latin typeface="Times New Roman" panose="02020603050405020304" pitchFamily="18" charset="0"/>
                <a:cs typeface="Times New Roman" panose="02020603050405020304" pitchFamily="18" charset="0"/>
              </a:rPr>
              <a:t> </a:t>
            </a:r>
            <a:r>
              <a:rPr lang="en-US" sz="2400" b="1" dirty="0" err="1">
                <a:solidFill>
                  <a:srgbClr val="0000CC"/>
                </a:solidFill>
                <a:latin typeface="Times New Roman" panose="02020603050405020304" pitchFamily="18" charset="0"/>
                <a:cs typeface="Times New Roman" panose="02020603050405020304" pitchFamily="18" charset="0"/>
              </a:rPr>
              <a:t>nghiên</a:t>
            </a:r>
            <a:r>
              <a:rPr lang="en-US" sz="2400" b="1" dirty="0">
                <a:solidFill>
                  <a:srgbClr val="0000CC"/>
                </a:solidFill>
                <a:latin typeface="Times New Roman" panose="02020603050405020304" pitchFamily="18" charset="0"/>
                <a:cs typeface="Times New Roman" panose="02020603050405020304" pitchFamily="18" charset="0"/>
              </a:rPr>
              <a:t> </a:t>
            </a:r>
            <a:r>
              <a:rPr lang="en-US" sz="2400" b="1" dirty="0" err="1">
                <a:solidFill>
                  <a:srgbClr val="0000CC"/>
                </a:solidFill>
                <a:latin typeface="Times New Roman" panose="02020603050405020304" pitchFamily="18" charset="0"/>
                <a:cs typeface="Times New Roman" panose="02020603050405020304" pitchFamily="18" charset="0"/>
              </a:rPr>
              <a:t>cứu</a:t>
            </a:r>
            <a:r>
              <a:rPr lang="en-US" sz="2400" b="1" dirty="0">
                <a:solidFill>
                  <a:srgbClr val="0000CC"/>
                </a:solidFill>
                <a:latin typeface="Times New Roman" panose="02020603050405020304" pitchFamily="18" charset="0"/>
                <a:cs typeface="Times New Roman" panose="02020603050405020304" pitchFamily="18" charset="0"/>
              </a:rPr>
              <a:t> </a:t>
            </a:r>
            <a:r>
              <a:rPr lang="en-US" sz="2400" b="1" dirty="0" err="1">
                <a:solidFill>
                  <a:srgbClr val="0000CC"/>
                </a:solidFill>
                <a:latin typeface="Times New Roman" panose="02020603050405020304" pitchFamily="18" charset="0"/>
                <a:cs typeface="Times New Roman" panose="02020603050405020304" pitchFamily="18" charset="0"/>
              </a:rPr>
              <a:t>tìm</a:t>
            </a:r>
            <a:r>
              <a:rPr lang="en-US" sz="2400" b="1" dirty="0">
                <a:solidFill>
                  <a:srgbClr val="0000CC"/>
                </a:solidFill>
                <a:latin typeface="Times New Roman" panose="02020603050405020304" pitchFamily="18" charset="0"/>
                <a:cs typeface="Times New Roman" panose="02020603050405020304" pitchFamily="18" charset="0"/>
              </a:rPr>
              <a:t> </a:t>
            </a:r>
            <a:r>
              <a:rPr lang="en-US" sz="2400" b="1" dirty="0" err="1">
                <a:solidFill>
                  <a:srgbClr val="0000CC"/>
                </a:solidFill>
                <a:latin typeface="Times New Roman" panose="02020603050405020304" pitchFamily="18" charset="0"/>
                <a:cs typeface="Times New Roman" panose="02020603050405020304" pitchFamily="18" charset="0"/>
              </a:rPr>
              <a:t>tòi</a:t>
            </a:r>
            <a:r>
              <a:rPr lang="en-US" sz="2400" b="1" dirty="0">
                <a:solidFill>
                  <a:srgbClr val="0000CC"/>
                </a:solidFill>
                <a:latin typeface="Times New Roman" panose="02020603050405020304" pitchFamily="18" charset="0"/>
                <a:cs typeface="Times New Roman" panose="02020603050405020304" pitchFamily="18" charset="0"/>
              </a:rPr>
              <a:t>, </a:t>
            </a:r>
            <a:r>
              <a:rPr lang="en-US" sz="2400" b="1" dirty="0" err="1">
                <a:solidFill>
                  <a:srgbClr val="0000CC"/>
                </a:solidFill>
                <a:latin typeface="Times New Roman" panose="02020603050405020304" pitchFamily="18" charset="0"/>
                <a:cs typeface="Times New Roman" panose="02020603050405020304" pitchFamily="18" charset="0"/>
              </a:rPr>
              <a:t>phân</a:t>
            </a:r>
            <a:r>
              <a:rPr lang="en-US" sz="2400" b="1" dirty="0">
                <a:solidFill>
                  <a:srgbClr val="0000CC"/>
                </a:solidFill>
                <a:latin typeface="Times New Roman" panose="02020603050405020304" pitchFamily="18" charset="0"/>
                <a:cs typeface="Times New Roman" panose="02020603050405020304" pitchFamily="18" charset="0"/>
              </a:rPr>
              <a:t> </a:t>
            </a:r>
            <a:r>
              <a:rPr lang="en-US" sz="2400" b="1" dirty="0" err="1">
                <a:solidFill>
                  <a:srgbClr val="0000CC"/>
                </a:solidFill>
                <a:latin typeface="Times New Roman" panose="02020603050405020304" pitchFamily="18" charset="0"/>
                <a:cs typeface="Times New Roman" panose="02020603050405020304" pitchFamily="18" charset="0"/>
              </a:rPr>
              <a:t>tích</a:t>
            </a:r>
            <a:r>
              <a:rPr lang="en-US" sz="2400" b="1" dirty="0">
                <a:solidFill>
                  <a:srgbClr val="0000CC"/>
                </a:solidFill>
                <a:latin typeface="Times New Roman" panose="02020603050405020304" pitchFamily="18" charset="0"/>
                <a:cs typeface="Times New Roman" panose="02020603050405020304" pitchFamily="18" charset="0"/>
              </a:rPr>
              <a:t>, </a:t>
            </a:r>
            <a:r>
              <a:rPr lang="en-US" sz="2400" b="1" dirty="0" err="1">
                <a:solidFill>
                  <a:srgbClr val="0000CC"/>
                </a:solidFill>
                <a:latin typeface="Times New Roman" panose="02020603050405020304" pitchFamily="18" charset="0"/>
                <a:cs typeface="Times New Roman" panose="02020603050405020304" pitchFamily="18" charset="0"/>
              </a:rPr>
              <a:t>tổng</a:t>
            </a:r>
            <a:r>
              <a:rPr lang="en-US" sz="2400" b="1" dirty="0">
                <a:solidFill>
                  <a:srgbClr val="0000CC"/>
                </a:solidFill>
                <a:latin typeface="Times New Roman" panose="02020603050405020304" pitchFamily="18" charset="0"/>
                <a:cs typeface="Times New Roman" panose="02020603050405020304" pitchFamily="18" charset="0"/>
              </a:rPr>
              <a:t> </a:t>
            </a:r>
            <a:r>
              <a:rPr lang="en-US" sz="2400" b="1" dirty="0" err="1">
                <a:solidFill>
                  <a:srgbClr val="0000CC"/>
                </a:solidFill>
                <a:latin typeface="Times New Roman" panose="02020603050405020304" pitchFamily="18" charset="0"/>
                <a:cs typeface="Times New Roman" panose="02020603050405020304" pitchFamily="18" charset="0"/>
              </a:rPr>
              <a:t>kết</a:t>
            </a:r>
            <a:r>
              <a:rPr lang="en-US" sz="2400" b="1" dirty="0">
                <a:solidFill>
                  <a:srgbClr val="0000CC"/>
                </a:solidFill>
                <a:latin typeface="Times New Roman" panose="02020603050405020304" pitchFamily="18" charset="0"/>
                <a:cs typeface="Times New Roman" panose="02020603050405020304" pitchFamily="18" charset="0"/>
              </a:rPr>
              <a:t> </a:t>
            </a:r>
            <a:r>
              <a:rPr lang="en-US" sz="2400" b="1" dirty="0" err="1">
                <a:solidFill>
                  <a:srgbClr val="0000CC"/>
                </a:solidFill>
                <a:latin typeface="Times New Roman" panose="02020603050405020304" pitchFamily="18" charset="0"/>
                <a:cs typeface="Times New Roman" panose="02020603050405020304" pitchFamily="18" charset="0"/>
              </a:rPr>
              <a:t>kinh</a:t>
            </a:r>
            <a:r>
              <a:rPr lang="en-US" sz="2400" b="1" dirty="0">
                <a:solidFill>
                  <a:srgbClr val="0000CC"/>
                </a:solidFill>
                <a:latin typeface="Times New Roman" panose="02020603050405020304" pitchFamily="18" charset="0"/>
                <a:cs typeface="Times New Roman" panose="02020603050405020304" pitchFamily="18" charset="0"/>
              </a:rPr>
              <a:t> </a:t>
            </a:r>
            <a:r>
              <a:rPr lang="en-US" sz="2400" b="1" dirty="0" err="1">
                <a:solidFill>
                  <a:srgbClr val="0000CC"/>
                </a:solidFill>
                <a:latin typeface="Times New Roman" panose="02020603050405020304" pitchFamily="18" charset="0"/>
                <a:cs typeface="Times New Roman" panose="02020603050405020304" pitchFamily="18" charset="0"/>
              </a:rPr>
              <a:t>nghiệm</a:t>
            </a:r>
            <a:r>
              <a:rPr lang="en-US" sz="2400" b="1" dirty="0">
                <a:solidFill>
                  <a:srgbClr val="0000CC"/>
                </a:solidFill>
                <a:latin typeface="Times New Roman" panose="02020603050405020304" pitchFamily="18" charset="0"/>
                <a:cs typeface="Times New Roman" panose="02020603050405020304" pitchFamily="18" charset="0"/>
              </a:rPr>
              <a:t> </a:t>
            </a:r>
            <a:r>
              <a:rPr lang="en-US" sz="2400" b="1" dirty="0" err="1">
                <a:solidFill>
                  <a:srgbClr val="0000CC"/>
                </a:solidFill>
                <a:latin typeface="Times New Roman" panose="02020603050405020304" pitchFamily="18" charset="0"/>
                <a:cs typeface="Times New Roman" panose="02020603050405020304" pitchFamily="18" charset="0"/>
              </a:rPr>
              <a:t>và</a:t>
            </a:r>
            <a:r>
              <a:rPr lang="en-US" sz="2400" b="1" dirty="0">
                <a:solidFill>
                  <a:srgbClr val="0000CC"/>
                </a:solidFill>
                <a:latin typeface="Times New Roman" panose="02020603050405020304" pitchFamily="18" charset="0"/>
                <a:cs typeface="Times New Roman" panose="02020603050405020304" pitchFamily="18" charset="0"/>
              </a:rPr>
              <a:t> </a:t>
            </a:r>
            <a:r>
              <a:rPr lang="en-US" sz="2400" b="1" dirty="0" err="1">
                <a:solidFill>
                  <a:srgbClr val="0000CC"/>
                </a:solidFill>
                <a:latin typeface="Times New Roman" panose="02020603050405020304" pitchFamily="18" charset="0"/>
                <a:cs typeface="Times New Roman" panose="02020603050405020304" pitchFamily="18" charset="0"/>
              </a:rPr>
              <a:t>bài</a:t>
            </a:r>
            <a:r>
              <a:rPr lang="en-US" sz="2400" b="1" dirty="0">
                <a:solidFill>
                  <a:srgbClr val="0000CC"/>
                </a:solidFill>
                <a:latin typeface="Times New Roman" panose="02020603050405020304" pitchFamily="18" charset="0"/>
                <a:cs typeface="Times New Roman" panose="02020603050405020304" pitchFamily="18" charset="0"/>
              </a:rPr>
              <a:t> </a:t>
            </a:r>
            <a:r>
              <a:rPr lang="en-US" sz="2400" b="1" dirty="0" err="1">
                <a:solidFill>
                  <a:srgbClr val="0000CC"/>
                </a:solidFill>
                <a:latin typeface="Times New Roman" panose="02020603050405020304" pitchFamily="18" charset="0"/>
                <a:cs typeface="Times New Roman" panose="02020603050405020304" pitchFamily="18" charset="0"/>
              </a:rPr>
              <a:t>học</a:t>
            </a:r>
            <a:r>
              <a:rPr lang="en-US" sz="2400" b="1" dirty="0">
                <a:solidFill>
                  <a:srgbClr val="0000CC"/>
                </a:solidFill>
                <a:latin typeface="Times New Roman" panose="02020603050405020304" pitchFamily="18" charset="0"/>
                <a:cs typeface="Times New Roman" panose="02020603050405020304" pitchFamily="18" charset="0"/>
              </a:rPr>
              <a:t> </a:t>
            </a:r>
            <a:r>
              <a:rPr lang="en-US" sz="2400" b="1" dirty="0" err="1">
                <a:solidFill>
                  <a:srgbClr val="0000CC"/>
                </a:solidFill>
                <a:latin typeface="Times New Roman" panose="02020603050405020304" pitchFamily="18" charset="0"/>
                <a:cs typeface="Times New Roman" panose="02020603050405020304" pitchFamily="18" charset="0"/>
              </a:rPr>
              <a:t>trong</a:t>
            </a:r>
            <a:r>
              <a:rPr lang="en-US" sz="2400" b="1" dirty="0">
                <a:solidFill>
                  <a:srgbClr val="0000CC"/>
                </a:solidFill>
                <a:latin typeface="Times New Roman" panose="02020603050405020304" pitchFamily="18" charset="0"/>
                <a:cs typeface="Times New Roman" panose="02020603050405020304" pitchFamily="18" charset="0"/>
              </a:rPr>
              <a:t> </a:t>
            </a:r>
            <a:r>
              <a:rPr lang="en-US" sz="2400" b="1" dirty="0" err="1">
                <a:solidFill>
                  <a:srgbClr val="0000CC"/>
                </a:solidFill>
                <a:latin typeface="Times New Roman" panose="02020603050405020304" pitchFamily="18" charset="0"/>
                <a:cs typeface="Times New Roman" panose="02020603050405020304" pitchFamily="18" charset="0"/>
              </a:rPr>
              <a:t>nước</a:t>
            </a:r>
            <a:r>
              <a:rPr lang="en-US" sz="2400" b="1" dirty="0">
                <a:solidFill>
                  <a:srgbClr val="0000CC"/>
                </a:solidFill>
                <a:latin typeface="Times New Roman" panose="02020603050405020304" pitchFamily="18" charset="0"/>
                <a:cs typeface="Times New Roman" panose="02020603050405020304" pitchFamily="18" charset="0"/>
              </a:rPr>
              <a:t> </a:t>
            </a:r>
            <a:r>
              <a:rPr lang="en-US" sz="2400" b="1" dirty="0" err="1">
                <a:solidFill>
                  <a:srgbClr val="0000CC"/>
                </a:solidFill>
                <a:latin typeface="Times New Roman" panose="02020603050405020304" pitchFamily="18" charset="0"/>
                <a:cs typeface="Times New Roman" panose="02020603050405020304" pitchFamily="18" charset="0"/>
              </a:rPr>
              <a:t>và</a:t>
            </a:r>
            <a:r>
              <a:rPr lang="en-US" sz="2400" b="1" dirty="0">
                <a:solidFill>
                  <a:srgbClr val="0000CC"/>
                </a:solidFill>
                <a:latin typeface="Times New Roman" panose="02020603050405020304" pitchFamily="18" charset="0"/>
                <a:cs typeface="Times New Roman" panose="02020603050405020304" pitchFamily="18" charset="0"/>
              </a:rPr>
              <a:t> </a:t>
            </a:r>
            <a:r>
              <a:rPr lang="en-US" sz="2400" b="1" dirty="0" err="1">
                <a:solidFill>
                  <a:srgbClr val="0000CC"/>
                </a:solidFill>
                <a:latin typeface="Times New Roman" panose="02020603050405020304" pitchFamily="18" charset="0"/>
                <a:cs typeface="Times New Roman" panose="02020603050405020304" pitchFamily="18" charset="0"/>
              </a:rPr>
              <a:t>thế</a:t>
            </a:r>
            <a:r>
              <a:rPr lang="en-US" sz="2400" b="1" dirty="0">
                <a:solidFill>
                  <a:srgbClr val="0000CC"/>
                </a:solidFill>
                <a:latin typeface="Times New Roman" panose="02020603050405020304" pitchFamily="18" charset="0"/>
                <a:cs typeface="Times New Roman" panose="02020603050405020304" pitchFamily="18" charset="0"/>
              </a:rPr>
              <a:t> </a:t>
            </a:r>
            <a:r>
              <a:rPr lang="en-US" sz="2400" b="1" dirty="0" err="1">
                <a:solidFill>
                  <a:srgbClr val="0000CC"/>
                </a:solidFill>
                <a:latin typeface="Times New Roman" panose="02020603050405020304" pitchFamily="18" charset="0"/>
                <a:cs typeface="Times New Roman" panose="02020603050405020304" pitchFamily="18" charset="0"/>
              </a:rPr>
              <a:t>giới</a:t>
            </a:r>
            <a:r>
              <a:rPr lang="en-US" sz="2400" b="1" dirty="0">
                <a:solidFill>
                  <a:srgbClr val="0000CC"/>
                </a:solidFill>
                <a:latin typeface="Times New Roman" panose="02020603050405020304" pitchFamily="18" charset="0"/>
                <a:cs typeface="Times New Roman" panose="02020603050405020304" pitchFamily="18" charset="0"/>
              </a:rPr>
              <a:t> </a:t>
            </a:r>
            <a:r>
              <a:rPr lang="en-US" sz="2400" b="1" dirty="0" err="1">
                <a:solidFill>
                  <a:srgbClr val="0000CC"/>
                </a:solidFill>
                <a:latin typeface="Times New Roman" panose="02020603050405020304" pitchFamily="18" charset="0"/>
                <a:cs typeface="Times New Roman" panose="02020603050405020304" pitchFamily="18" charset="0"/>
              </a:rPr>
              <a:t>về</a:t>
            </a:r>
            <a:r>
              <a:rPr lang="en-US" sz="2400" b="1" dirty="0">
                <a:solidFill>
                  <a:srgbClr val="0000CC"/>
                </a:solidFill>
                <a:latin typeface="Times New Roman" panose="02020603050405020304" pitchFamily="18" charset="0"/>
                <a:cs typeface="Times New Roman" panose="02020603050405020304" pitchFamily="18" charset="0"/>
              </a:rPr>
              <a:t> </a:t>
            </a:r>
            <a:r>
              <a:rPr lang="en-US" sz="2400" b="1" dirty="0" err="1">
                <a:solidFill>
                  <a:srgbClr val="0000CC"/>
                </a:solidFill>
                <a:latin typeface="Times New Roman" panose="02020603050405020304" pitchFamily="18" charset="0"/>
                <a:cs typeface="Times New Roman" panose="02020603050405020304" pitchFamily="18" charset="0"/>
              </a:rPr>
              <a:t>xây</a:t>
            </a:r>
            <a:r>
              <a:rPr lang="en-US" sz="2400" b="1" dirty="0">
                <a:solidFill>
                  <a:srgbClr val="0000CC"/>
                </a:solidFill>
                <a:latin typeface="Times New Roman" panose="02020603050405020304" pitchFamily="18" charset="0"/>
                <a:cs typeface="Times New Roman" panose="02020603050405020304" pitchFamily="18" charset="0"/>
              </a:rPr>
              <a:t> </a:t>
            </a:r>
            <a:r>
              <a:rPr lang="en-US" sz="2400" b="1" dirty="0" err="1">
                <a:solidFill>
                  <a:srgbClr val="0000CC"/>
                </a:solidFill>
                <a:latin typeface="Times New Roman" panose="02020603050405020304" pitchFamily="18" charset="0"/>
                <a:cs typeface="Times New Roman" panose="02020603050405020304" pitchFamily="18" charset="0"/>
              </a:rPr>
              <a:t>dựng</a:t>
            </a:r>
            <a:r>
              <a:rPr lang="en-US" sz="2400" b="1" dirty="0">
                <a:solidFill>
                  <a:srgbClr val="0000CC"/>
                </a:solidFill>
                <a:latin typeface="Times New Roman" panose="02020603050405020304" pitchFamily="18" charset="0"/>
                <a:cs typeface="Times New Roman" panose="02020603050405020304" pitchFamily="18" charset="0"/>
              </a:rPr>
              <a:t> </a:t>
            </a:r>
            <a:r>
              <a:rPr lang="en-US" sz="2400" b="1" dirty="0" err="1">
                <a:solidFill>
                  <a:srgbClr val="0000CC"/>
                </a:solidFill>
                <a:latin typeface="Times New Roman" panose="02020603050405020304" pitchFamily="18" charset="0"/>
                <a:cs typeface="Times New Roman" panose="02020603050405020304" pitchFamily="18" charset="0"/>
              </a:rPr>
              <a:t>chính</a:t>
            </a:r>
            <a:r>
              <a:rPr lang="en-US" sz="2400" b="1" dirty="0">
                <a:solidFill>
                  <a:srgbClr val="0000CC"/>
                </a:solidFill>
                <a:latin typeface="Times New Roman" panose="02020603050405020304" pitchFamily="18" charset="0"/>
                <a:cs typeface="Times New Roman" panose="02020603050405020304" pitchFamily="18" charset="0"/>
              </a:rPr>
              <a:t> </a:t>
            </a:r>
            <a:r>
              <a:rPr lang="en-US" sz="2400" b="1" dirty="0" err="1">
                <a:solidFill>
                  <a:srgbClr val="0000CC"/>
                </a:solidFill>
                <a:latin typeface="Times New Roman" panose="02020603050405020304" pitchFamily="18" charset="0"/>
                <a:cs typeface="Times New Roman" panose="02020603050405020304" pitchFamily="18" charset="0"/>
              </a:rPr>
              <a:t>quyền</a:t>
            </a:r>
            <a:endParaRPr lang="en-US" sz="2400" b="1" dirty="0">
              <a:solidFill>
                <a:srgbClr val="0000CC"/>
              </a:solidFill>
              <a:latin typeface="Times New Roman" panose="02020603050405020304" pitchFamily="18" charset="0"/>
              <a:cs typeface="Times New Roman" panose="02020603050405020304" pitchFamily="18" charset="0"/>
            </a:endParaRPr>
          </a:p>
        </p:txBody>
      </p:sp>
      <p:sp>
        <p:nvSpPr>
          <p:cNvPr id="18" name="TextBox 17"/>
          <p:cNvSpPr txBox="1">
            <a:spLocks noChangeArrowheads="1"/>
          </p:cNvSpPr>
          <p:nvPr/>
        </p:nvSpPr>
        <p:spPr bwMode="auto">
          <a:xfrm>
            <a:off x="1005113" y="4995257"/>
            <a:ext cx="10649857" cy="1569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fontAlgn="base">
              <a:spcBef>
                <a:spcPct val="0"/>
              </a:spcBef>
              <a:spcAft>
                <a:spcPct val="0"/>
              </a:spcAft>
              <a:buFontTx/>
              <a:buNone/>
            </a:pPr>
            <a:r>
              <a:rPr lang="nl-NL" altLang="vi-VN" sz="2400" b="1" dirty="0">
                <a:latin typeface="Times New Roman" panose="02020603050405020304" pitchFamily="18" charset="0"/>
              </a:rPr>
              <a:t>Hồ Chí Minh đã lựa chọn ra một kiểu nhà nước mới cho Việt Nam, đó là Nhà nước dân chủ cộng hòa, một nhà nước đại biểu quyền lợi "cho số đông người", thể hiện tính chất nhân dân, một nhà nước do nhân dân lao động làm chủ, nhà nước của dân, do dân, vì dân.</a:t>
            </a:r>
            <a:endParaRPr lang="en-US" altLang="vi-VN" sz="2400" b="1" dirty="0">
              <a:latin typeface="Times New Roman" panose="02020603050405020304" pitchFamily="18" charset="0"/>
            </a:endParaRPr>
          </a:p>
        </p:txBody>
      </p:sp>
      <p:sp>
        <p:nvSpPr>
          <p:cNvPr id="19" name="TextBox 18"/>
          <p:cNvSpPr txBox="1">
            <a:spLocks noChangeArrowheads="1"/>
          </p:cNvSpPr>
          <p:nvPr/>
        </p:nvSpPr>
        <p:spPr bwMode="auto">
          <a:xfrm>
            <a:off x="870857" y="3356478"/>
            <a:ext cx="3320143" cy="830997"/>
          </a:xfrm>
          <a:prstGeom prst="rect">
            <a:avLst/>
          </a:prstGeom>
          <a:noFill/>
          <a:ln w="9525">
            <a:solidFill>
              <a:srgbClr val="C00000"/>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fontAlgn="base">
              <a:spcBef>
                <a:spcPct val="0"/>
              </a:spcBef>
              <a:spcAft>
                <a:spcPct val="0"/>
              </a:spcAft>
              <a:buFontTx/>
              <a:buNone/>
            </a:pPr>
            <a:r>
              <a:rPr lang="en-US" altLang="vi-VN" sz="2400" b="1" i="1" dirty="0" err="1">
                <a:solidFill>
                  <a:srgbClr val="000000"/>
                </a:solidFill>
                <a:latin typeface="Times New Roman" panose="02020603050405020304" pitchFamily="18" charset="0"/>
              </a:rPr>
              <a:t>Nhà</a:t>
            </a:r>
            <a:r>
              <a:rPr lang="en-US" altLang="vi-VN" sz="2400" b="1" i="1" dirty="0">
                <a:solidFill>
                  <a:srgbClr val="000000"/>
                </a:solidFill>
                <a:latin typeface="Times New Roman" panose="02020603050405020304" pitchFamily="18" charset="0"/>
              </a:rPr>
              <a:t> </a:t>
            </a:r>
            <a:r>
              <a:rPr lang="en-US" altLang="vi-VN" sz="2400" b="1" i="1" dirty="0" err="1">
                <a:solidFill>
                  <a:srgbClr val="000000"/>
                </a:solidFill>
                <a:latin typeface="Times New Roman" panose="02020603050405020304" pitchFamily="18" charset="0"/>
              </a:rPr>
              <a:t>nước</a:t>
            </a:r>
            <a:r>
              <a:rPr lang="en-US" altLang="vi-VN" sz="2400" b="1" i="1" dirty="0">
                <a:solidFill>
                  <a:srgbClr val="000000"/>
                </a:solidFill>
                <a:latin typeface="Times New Roman" panose="02020603050405020304" pitchFamily="18" charset="0"/>
              </a:rPr>
              <a:t> </a:t>
            </a:r>
            <a:r>
              <a:rPr lang="en-US" altLang="vi-VN" sz="2400" b="1" i="1" dirty="0" err="1">
                <a:solidFill>
                  <a:srgbClr val="000000"/>
                </a:solidFill>
                <a:latin typeface="Times New Roman" panose="02020603050405020304" pitchFamily="18" charset="0"/>
              </a:rPr>
              <a:t>Phong</a:t>
            </a:r>
            <a:r>
              <a:rPr lang="en-US" altLang="vi-VN" sz="2400" b="1" i="1" dirty="0">
                <a:solidFill>
                  <a:srgbClr val="000000"/>
                </a:solidFill>
                <a:latin typeface="Times New Roman" panose="02020603050405020304" pitchFamily="18" charset="0"/>
              </a:rPr>
              <a:t> </a:t>
            </a:r>
            <a:r>
              <a:rPr lang="en-US" altLang="vi-VN" sz="2400" b="1" i="1" dirty="0" err="1">
                <a:solidFill>
                  <a:srgbClr val="000000"/>
                </a:solidFill>
                <a:latin typeface="Times New Roman" panose="02020603050405020304" pitchFamily="18" charset="0"/>
              </a:rPr>
              <a:t>kiến</a:t>
            </a:r>
            <a:r>
              <a:rPr lang="en-US" altLang="vi-VN" sz="2400" b="1" i="1" dirty="0">
                <a:solidFill>
                  <a:srgbClr val="000000"/>
                </a:solidFill>
                <a:latin typeface="Times New Roman" panose="02020603050405020304" pitchFamily="18" charset="0"/>
              </a:rPr>
              <a:t> </a:t>
            </a:r>
            <a:r>
              <a:rPr lang="en-US" altLang="vi-VN" sz="2400" b="1" i="1" dirty="0" err="1">
                <a:solidFill>
                  <a:srgbClr val="000000"/>
                </a:solidFill>
                <a:latin typeface="Times New Roman" panose="02020603050405020304" pitchFamily="18" charset="0"/>
              </a:rPr>
              <a:t>của</a:t>
            </a:r>
            <a:r>
              <a:rPr lang="en-US" altLang="vi-VN" sz="2400" b="1" i="1" dirty="0">
                <a:solidFill>
                  <a:srgbClr val="000000"/>
                </a:solidFill>
                <a:latin typeface="Times New Roman" panose="02020603050405020304" pitchFamily="18" charset="0"/>
              </a:rPr>
              <a:t> </a:t>
            </a:r>
            <a:r>
              <a:rPr lang="en-US" altLang="vi-VN" sz="2400" b="1" i="1" dirty="0" err="1">
                <a:solidFill>
                  <a:srgbClr val="000000"/>
                </a:solidFill>
                <a:latin typeface="Times New Roman" panose="02020603050405020304" pitchFamily="18" charset="0"/>
              </a:rPr>
              <a:t>Việt</a:t>
            </a:r>
            <a:r>
              <a:rPr lang="en-US" altLang="vi-VN" sz="2400" b="1" i="1" dirty="0">
                <a:solidFill>
                  <a:srgbClr val="000000"/>
                </a:solidFill>
                <a:latin typeface="Times New Roman" panose="02020603050405020304" pitchFamily="18" charset="0"/>
              </a:rPr>
              <a:t> Nam</a:t>
            </a:r>
          </a:p>
        </p:txBody>
      </p:sp>
      <p:sp>
        <p:nvSpPr>
          <p:cNvPr id="20" name="TextBox 19"/>
          <p:cNvSpPr txBox="1">
            <a:spLocks noChangeArrowheads="1"/>
          </p:cNvSpPr>
          <p:nvPr/>
        </p:nvSpPr>
        <p:spPr bwMode="auto">
          <a:xfrm>
            <a:off x="4891313" y="3441551"/>
            <a:ext cx="2743200" cy="830262"/>
          </a:xfrm>
          <a:prstGeom prst="rect">
            <a:avLst/>
          </a:prstGeom>
          <a:noFill/>
          <a:ln w="9525">
            <a:solidFill>
              <a:srgbClr val="C00000"/>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fontAlgn="base">
              <a:spcBef>
                <a:spcPct val="0"/>
              </a:spcBef>
              <a:spcAft>
                <a:spcPct val="0"/>
              </a:spcAft>
              <a:buFontTx/>
              <a:buNone/>
            </a:pPr>
            <a:r>
              <a:rPr lang="en-US" altLang="vi-VN" sz="2400" b="1" i="1" dirty="0" err="1">
                <a:solidFill>
                  <a:srgbClr val="000000"/>
                </a:solidFill>
                <a:latin typeface="Times New Roman" panose="02020603050405020304" pitchFamily="18" charset="0"/>
              </a:rPr>
              <a:t>Nhà</a:t>
            </a:r>
            <a:r>
              <a:rPr lang="en-US" altLang="vi-VN" sz="2400" b="1" i="1" dirty="0">
                <a:solidFill>
                  <a:srgbClr val="000000"/>
                </a:solidFill>
                <a:latin typeface="Times New Roman" panose="02020603050405020304" pitchFamily="18" charset="0"/>
              </a:rPr>
              <a:t> </a:t>
            </a:r>
            <a:r>
              <a:rPr lang="en-US" altLang="vi-VN" sz="2400" b="1" i="1" dirty="0" err="1">
                <a:solidFill>
                  <a:srgbClr val="000000"/>
                </a:solidFill>
                <a:latin typeface="Times New Roman" panose="02020603050405020304" pitchFamily="18" charset="0"/>
              </a:rPr>
              <a:t>nước</a:t>
            </a:r>
            <a:r>
              <a:rPr lang="en-US" altLang="vi-VN" sz="2400" b="1" i="1" dirty="0">
                <a:solidFill>
                  <a:srgbClr val="000000"/>
                </a:solidFill>
                <a:latin typeface="Times New Roman" panose="02020603050405020304" pitchFamily="18" charset="0"/>
              </a:rPr>
              <a:t> </a:t>
            </a:r>
            <a:r>
              <a:rPr lang="en-US" altLang="vi-VN" sz="2400" b="1" i="1" dirty="0" err="1">
                <a:solidFill>
                  <a:srgbClr val="000000"/>
                </a:solidFill>
                <a:latin typeface="Times New Roman" panose="02020603050405020304" pitchFamily="18" charset="0"/>
              </a:rPr>
              <a:t>Tư</a:t>
            </a:r>
            <a:r>
              <a:rPr lang="en-US" altLang="vi-VN" sz="2400" b="1" i="1" dirty="0">
                <a:solidFill>
                  <a:srgbClr val="000000"/>
                </a:solidFill>
                <a:latin typeface="Times New Roman" panose="02020603050405020304" pitchFamily="18" charset="0"/>
              </a:rPr>
              <a:t> </a:t>
            </a:r>
            <a:r>
              <a:rPr lang="en-US" altLang="vi-VN" sz="2400" b="1" i="1" dirty="0" err="1">
                <a:solidFill>
                  <a:srgbClr val="000000"/>
                </a:solidFill>
                <a:latin typeface="Times New Roman" panose="02020603050405020304" pitchFamily="18" charset="0"/>
              </a:rPr>
              <a:t>sản</a:t>
            </a:r>
            <a:r>
              <a:rPr lang="en-US" altLang="vi-VN" sz="2400" b="1" i="1" dirty="0">
                <a:solidFill>
                  <a:srgbClr val="000000"/>
                </a:solidFill>
                <a:latin typeface="Times New Roman" panose="02020603050405020304" pitchFamily="18" charset="0"/>
              </a:rPr>
              <a:t> </a:t>
            </a:r>
            <a:r>
              <a:rPr lang="en-US" altLang="vi-VN" sz="2400" b="1" i="1" dirty="0" err="1">
                <a:solidFill>
                  <a:srgbClr val="000000"/>
                </a:solidFill>
                <a:latin typeface="Times New Roman" panose="02020603050405020304" pitchFamily="18" charset="0"/>
              </a:rPr>
              <a:t>dân</a:t>
            </a:r>
            <a:r>
              <a:rPr lang="en-US" altLang="vi-VN" sz="2400" b="1" i="1" dirty="0">
                <a:solidFill>
                  <a:srgbClr val="000000"/>
                </a:solidFill>
                <a:latin typeface="Times New Roman" panose="02020603050405020304" pitchFamily="18" charset="0"/>
              </a:rPr>
              <a:t> </a:t>
            </a:r>
            <a:r>
              <a:rPr lang="en-US" altLang="vi-VN" sz="2400" b="1" i="1" dirty="0" err="1">
                <a:solidFill>
                  <a:srgbClr val="000000"/>
                </a:solidFill>
                <a:latin typeface="Times New Roman" panose="02020603050405020304" pitchFamily="18" charset="0"/>
              </a:rPr>
              <a:t>chủ</a:t>
            </a:r>
            <a:r>
              <a:rPr lang="en-US" altLang="vi-VN" sz="2400" b="1" i="1" dirty="0">
                <a:solidFill>
                  <a:srgbClr val="000000"/>
                </a:solidFill>
                <a:latin typeface="Times New Roman" panose="02020603050405020304" pitchFamily="18" charset="0"/>
              </a:rPr>
              <a:t>:  </a:t>
            </a:r>
            <a:r>
              <a:rPr lang="en-US" altLang="vi-VN" sz="2400" b="1" i="1" dirty="0" err="1">
                <a:solidFill>
                  <a:srgbClr val="000000"/>
                </a:solidFill>
                <a:latin typeface="Times New Roman" panose="02020603050405020304" pitchFamily="18" charset="0"/>
              </a:rPr>
              <a:t>Pháp</a:t>
            </a:r>
            <a:r>
              <a:rPr lang="en-US" altLang="vi-VN" sz="2400" b="1" i="1" dirty="0">
                <a:solidFill>
                  <a:srgbClr val="000000"/>
                </a:solidFill>
                <a:latin typeface="Times New Roman" panose="02020603050405020304" pitchFamily="18" charset="0"/>
              </a:rPr>
              <a:t>, </a:t>
            </a:r>
            <a:r>
              <a:rPr lang="en-US" altLang="vi-VN" sz="2400" b="1" i="1" dirty="0" err="1">
                <a:solidFill>
                  <a:srgbClr val="000000"/>
                </a:solidFill>
                <a:latin typeface="Times New Roman" panose="02020603050405020304" pitchFamily="18" charset="0"/>
              </a:rPr>
              <a:t>Mỹ</a:t>
            </a:r>
            <a:endParaRPr lang="en-US" altLang="vi-VN" sz="2400" b="1" i="1" dirty="0">
              <a:solidFill>
                <a:srgbClr val="000000"/>
              </a:solidFill>
              <a:latin typeface="Times New Roman" panose="02020603050405020304" pitchFamily="18" charset="0"/>
            </a:endParaRPr>
          </a:p>
        </p:txBody>
      </p:sp>
      <p:sp>
        <p:nvSpPr>
          <p:cNvPr id="21" name="TextBox 20"/>
          <p:cNvSpPr txBox="1">
            <a:spLocks noChangeArrowheads="1"/>
          </p:cNvSpPr>
          <p:nvPr/>
        </p:nvSpPr>
        <p:spPr bwMode="auto">
          <a:xfrm>
            <a:off x="7747000" y="3403450"/>
            <a:ext cx="3712029" cy="830997"/>
          </a:xfrm>
          <a:prstGeom prst="rect">
            <a:avLst/>
          </a:prstGeom>
          <a:noFill/>
          <a:ln w="9525">
            <a:solidFill>
              <a:srgbClr val="C00000"/>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fontAlgn="base">
              <a:spcBef>
                <a:spcPct val="0"/>
              </a:spcBef>
              <a:spcAft>
                <a:spcPct val="0"/>
              </a:spcAft>
              <a:buFontTx/>
              <a:buNone/>
            </a:pPr>
            <a:r>
              <a:rPr lang="en-US" altLang="vi-VN" sz="2400" b="1" i="1" dirty="0" err="1">
                <a:solidFill>
                  <a:srgbClr val="000000"/>
                </a:solidFill>
                <a:latin typeface="Times New Roman" panose="02020603050405020304" pitchFamily="18" charset="0"/>
              </a:rPr>
              <a:t>Nhà</a:t>
            </a:r>
            <a:r>
              <a:rPr lang="en-US" altLang="vi-VN" sz="2400" b="1" i="1" dirty="0">
                <a:solidFill>
                  <a:srgbClr val="000000"/>
                </a:solidFill>
                <a:latin typeface="Times New Roman" panose="02020603050405020304" pitchFamily="18" charset="0"/>
              </a:rPr>
              <a:t> </a:t>
            </a:r>
            <a:r>
              <a:rPr lang="en-US" altLang="vi-VN" sz="2400" b="1" i="1" dirty="0" err="1">
                <a:solidFill>
                  <a:srgbClr val="000000"/>
                </a:solidFill>
                <a:latin typeface="Times New Roman" panose="02020603050405020304" pitchFamily="18" charset="0"/>
              </a:rPr>
              <a:t>nước</a:t>
            </a:r>
            <a:r>
              <a:rPr lang="en-US" altLang="vi-VN" sz="2400" b="1" i="1" dirty="0">
                <a:solidFill>
                  <a:srgbClr val="000000"/>
                </a:solidFill>
                <a:latin typeface="Times New Roman" panose="02020603050405020304" pitchFamily="18" charset="0"/>
              </a:rPr>
              <a:t> </a:t>
            </a:r>
            <a:r>
              <a:rPr lang="en-US" altLang="vi-VN" sz="2400" b="1" i="1" dirty="0" err="1">
                <a:solidFill>
                  <a:srgbClr val="000000"/>
                </a:solidFill>
                <a:latin typeface="Times New Roman" panose="02020603050405020304" pitchFamily="18" charset="0"/>
              </a:rPr>
              <a:t>Xô</a:t>
            </a:r>
            <a:r>
              <a:rPr lang="en-US" altLang="vi-VN" sz="2400" b="1" i="1" dirty="0">
                <a:solidFill>
                  <a:srgbClr val="000000"/>
                </a:solidFill>
                <a:latin typeface="Times New Roman" panose="02020603050405020304" pitchFamily="18" charset="0"/>
              </a:rPr>
              <a:t> </a:t>
            </a:r>
            <a:r>
              <a:rPr lang="en-US" altLang="vi-VN" sz="2400" b="1" i="1" dirty="0" err="1">
                <a:solidFill>
                  <a:srgbClr val="000000"/>
                </a:solidFill>
                <a:latin typeface="Times New Roman" panose="02020603050405020304" pitchFamily="18" charset="0"/>
              </a:rPr>
              <a:t>Viết</a:t>
            </a:r>
            <a:r>
              <a:rPr lang="en-US" altLang="vi-VN" sz="2400" b="1" i="1" dirty="0">
                <a:solidFill>
                  <a:srgbClr val="000000"/>
                </a:solidFill>
                <a:latin typeface="Times New Roman" panose="02020603050405020304" pitchFamily="18" charset="0"/>
              </a:rPr>
              <a:t> </a:t>
            </a:r>
            <a:r>
              <a:rPr lang="en-US" altLang="vi-VN" sz="2400" b="1" i="1" dirty="0" err="1">
                <a:solidFill>
                  <a:srgbClr val="000000"/>
                </a:solidFill>
                <a:latin typeface="Times New Roman" panose="02020603050405020304" pitchFamily="18" charset="0"/>
              </a:rPr>
              <a:t>của</a:t>
            </a:r>
            <a:r>
              <a:rPr lang="en-US" altLang="vi-VN" sz="2400" b="1" i="1" dirty="0">
                <a:solidFill>
                  <a:srgbClr val="000000"/>
                </a:solidFill>
                <a:latin typeface="Times New Roman" panose="02020603050405020304" pitchFamily="18" charset="0"/>
              </a:rPr>
              <a:t> </a:t>
            </a:r>
            <a:r>
              <a:rPr lang="en-US" altLang="vi-VN" sz="2400" b="1" i="1" dirty="0" err="1">
                <a:solidFill>
                  <a:srgbClr val="000000"/>
                </a:solidFill>
                <a:latin typeface="Times New Roman" panose="02020603050405020304" pitchFamily="18" charset="0"/>
              </a:rPr>
              <a:t>Nga</a:t>
            </a:r>
            <a:r>
              <a:rPr lang="en-US" altLang="vi-VN" sz="2400" b="1" i="1" dirty="0">
                <a:solidFill>
                  <a:srgbClr val="000000"/>
                </a:solidFill>
                <a:latin typeface="Times New Roman" panose="02020603050405020304" pitchFamily="18" charset="0"/>
              </a:rPr>
              <a:t> (CP </a:t>
            </a:r>
            <a:r>
              <a:rPr lang="en-US" altLang="vi-VN" sz="2400" b="1" i="1" dirty="0" err="1">
                <a:solidFill>
                  <a:srgbClr val="000000"/>
                </a:solidFill>
                <a:latin typeface="Times New Roman" panose="02020603050405020304" pitchFamily="18" charset="0"/>
              </a:rPr>
              <a:t>công</a:t>
            </a:r>
            <a:r>
              <a:rPr lang="en-US" altLang="vi-VN" sz="2400" b="1" i="1" dirty="0">
                <a:solidFill>
                  <a:srgbClr val="000000"/>
                </a:solidFill>
                <a:latin typeface="Times New Roman" panose="02020603050405020304" pitchFamily="18" charset="0"/>
              </a:rPr>
              <a:t>- </a:t>
            </a:r>
            <a:r>
              <a:rPr lang="en-US" altLang="vi-VN" sz="2400" b="1" i="1" dirty="0" err="1">
                <a:solidFill>
                  <a:srgbClr val="000000"/>
                </a:solidFill>
                <a:latin typeface="Times New Roman" panose="02020603050405020304" pitchFamily="18" charset="0"/>
              </a:rPr>
              <a:t>nông</a:t>
            </a:r>
            <a:r>
              <a:rPr lang="en-US" altLang="vi-VN" sz="2400" b="1" i="1" dirty="0">
                <a:solidFill>
                  <a:srgbClr val="000000"/>
                </a:solidFill>
                <a:latin typeface="Times New Roman" panose="02020603050405020304" pitchFamily="18" charset="0"/>
              </a:rPr>
              <a:t>- </a:t>
            </a:r>
            <a:r>
              <a:rPr lang="en-US" altLang="vi-VN" sz="2400" b="1" i="1" dirty="0" err="1">
                <a:solidFill>
                  <a:srgbClr val="000000"/>
                </a:solidFill>
                <a:latin typeface="Times New Roman" panose="02020603050405020304" pitchFamily="18" charset="0"/>
              </a:rPr>
              <a:t>binh</a:t>
            </a:r>
            <a:r>
              <a:rPr lang="en-US" altLang="vi-VN" sz="2400" b="1" i="1" dirty="0">
                <a:solidFill>
                  <a:srgbClr val="000000"/>
                </a:solidFill>
                <a:latin typeface="Times New Roman" panose="02020603050405020304" pitchFamily="18" charset="0"/>
              </a:rPr>
              <a:t>)</a:t>
            </a:r>
          </a:p>
        </p:txBody>
      </p:sp>
      <p:cxnSp>
        <p:nvCxnSpPr>
          <p:cNvPr id="23" name="Straight Arrow Connector 22"/>
          <p:cNvCxnSpPr>
            <a:cxnSpLocks noChangeShapeType="1"/>
            <a:stCxn id="866320" idx="2"/>
            <a:endCxn id="19" idx="0"/>
          </p:cNvCxnSpPr>
          <p:nvPr/>
        </p:nvCxnSpPr>
        <p:spPr bwMode="auto">
          <a:xfrm flipH="1">
            <a:off x="2530929" y="2163764"/>
            <a:ext cx="3731985" cy="1192714"/>
          </a:xfrm>
          <a:prstGeom prst="straightConnector1">
            <a:avLst/>
          </a:prstGeom>
          <a:noFill/>
          <a:ln w="9525" algn="ctr">
            <a:solidFill>
              <a:schemeClr val="tx1"/>
            </a:solidFill>
            <a:round/>
            <a:headEnd/>
            <a:tailEnd type="arrow" w="med" len="med"/>
          </a:ln>
          <a:extLst>
            <a:ext uri="{909E8E84-426E-40DD-AFC4-6F175D3DCCD1}">
              <a14:hiddenFill xmlns:a14="http://schemas.microsoft.com/office/drawing/2010/main">
                <a:noFill/>
              </a14:hiddenFill>
            </a:ext>
          </a:extLst>
        </p:spPr>
      </p:cxnSp>
      <p:cxnSp>
        <p:nvCxnSpPr>
          <p:cNvPr id="25" name="Straight Arrow Connector 24"/>
          <p:cNvCxnSpPr>
            <a:cxnSpLocks noChangeShapeType="1"/>
            <a:stCxn id="866320" idx="2"/>
            <a:endCxn id="21" idx="0"/>
          </p:cNvCxnSpPr>
          <p:nvPr/>
        </p:nvCxnSpPr>
        <p:spPr bwMode="auto">
          <a:xfrm>
            <a:off x="6262914" y="2163764"/>
            <a:ext cx="3340101" cy="1239686"/>
          </a:xfrm>
          <a:prstGeom prst="straightConnector1">
            <a:avLst/>
          </a:prstGeom>
          <a:noFill/>
          <a:ln w="9525" algn="ctr">
            <a:solidFill>
              <a:schemeClr val="tx1"/>
            </a:solidFill>
            <a:round/>
            <a:headEnd/>
            <a:tailEnd type="arrow" w="med" len="med"/>
          </a:ln>
          <a:extLst>
            <a:ext uri="{909E8E84-426E-40DD-AFC4-6F175D3DCCD1}">
              <a14:hiddenFill xmlns:a14="http://schemas.microsoft.com/office/drawing/2010/main">
                <a:noFill/>
              </a14:hiddenFill>
            </a:ext>
          </a:extLst>
        </p:spPr>
      </p:cxnSp>
      <p:cxnSp>
        <p:nvCxnSpPr>
          <p:cNvPr id="28" name="Straight Arrow Connector 27"/>
          <p:cNvCxnSpPr>
            <a:cxnSpLocks noChangeShapeType="1"/>
            <a:stCxn id="866320" idx="2"/>
            <a:endCxn id="20" idx="0"/>
          </p:cNvCxnSpPr>
          <p:nvPr/>
        </p:nvCxnSpPr>
        <p:spPr bwMode="auto">
          <a:xfrm flipH="1">
            <a:off x="6262913" y="2163764"/>
            <a:ext cx="1" cy="1277787"/>
          </a:xfrm>
          <a:prstGeom prst="straightConnector1">
            <a:avLst/>
          </a:prstGeom>
          <a:noFill/>
          <a:ln w="9525" algn="ctr">
            <a:solidFill>
              <a:schemeClr val="tx1"/>
            </a:solidFill>
            <a:round/>
            <a:headEnd/>
            <a:tailEnd type="arrow" w="med" len="med"/>
          </a:ln>
          <a:extLst>
            <a:ext uri="{909E8E84-426E-40DD-AFC4-6F175D3DCCD1}">
              <a14:hiddenFill xmlns:a14="http://schemas.microsoft.com/office/drawing/2010/main">
                <a:noFill/>
              </a14:hiddenFill>
            </a:ext>
          </a:extLst>
        </p:spPr>
      </p:cxnSp>
      <p:sp useBgFill="1">
        <p:nvSpPr>
          <p:cNvPr id="74762" name="Rectangle 1"/>
          <p:cNvSpPr>
            <a:spLocks noChangeArrowheads="1"/>
          </p:cNvSpPr>
          <p:nvPr/>
        </p:nvSpPr>
        <p:spPr bwMode="auto">
          <a:xfrm>
            <a:off x="116114" y="163969"/>
            <a:ext cx="11705772" cy="830262"/>
          </a:xfrm>
          <a:prstGeom prst="rect">
            <a:avLst/>
          </a:prstGeom>
          <a:ln w="9525">
            <a:solidFill>
              <a:schemeClr val="bg1"/>
            </a:solidFill>
            <a:miter lim="800000"/>
            <a:headEnd/>
            <a:tailEnd/>
          </a:ln>
          <a:effectLst>
            <a:prstShdw prst="shdw17" dist="17961" dir="2700000">
              <a:srgbClr val="999999"/>
            </a:prstShdw>
          </a:effectLst>
          <a:extLst/>
        </p:spPr>
        <p:txBody>
          <a:bodyPr wrap="square" anchor="ctr">
            <a:spAutoFit/>
          </a:bodyPr>
          <a:lstStyle>
            <a:lvl1pPr indent="457200">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eaLnBrk="0" fontAlgn="base" hangingPunct="0">
              <a:spcBef>
                <a:spcPct val="0"/>
              </a:spcBef>
              <a:spcAft>
                <a:spcPct val="0"/>
              </a:spcAft>
              <a:buFontTx/>
              <a:buNone/>
            </a:pPr>
            <a:r>
              <a:rPr lang="nl-NL" altLang="vi-VN" sz="2400" b="1" i="1" dirty="0" smtClean="0">
                <a:solidFill>
                  <a:srgbClr val="FF0000"/>
                </a:solidFill>
                <a:latin typeface="Times New Roman" panose="02020603050405020304" pitchFamily="18" charset="0"/>
                <a:cs typeface="Times New Roman" panose="02020603050405020304" pitchFamily="18" charset="0"/>
              </a:rPr>
              <a:t>2</a:t>
            </a:r>
            <a:r>
              <a:rPr lang="nl-NL" altLang="vi-VN" sz="2400" b="1" i="1" dirty="0">
                <a:solidFill>
                  <a:srgbClr val="FF0000"/>
                </a:solidFill>
                <a:latin typeface="Times New Roman" panose="02020603050405020304" pitchFamily="18" charset="0"/>
                <a:cs typeface="Times New Roman" panose="02020603050405020304" pitchFamily="18" charset="0"/>
              </a:rPr>
              <a:t>. Tư tưởng về quyền làm chủ của nhân dân, xây dựng nhà nước thật sự của dân, do dân, vì dân</a:t>
            </a:r>
            <a:endParaRPr lang="nl-NL" altLang="vi-VN" sz="2400" b="1" i="1" dirty="0">
              <a:solidFill>
                <a:srgbClr val="FF0000"/>
              </a:solidFill>
              <a:latin typeface="Times New Roman" panose="02020603050405020304" pitchFamily="18" charset="0"/>
            </a:endParaRPr>
          </a:p>
        </p:txBody>
      </p:sp>
      <p:sp>
        <p:nvSpPr>
          <p:cNvPr id="12" name="Right Arrow 11"/>
          <p:cNvSpPr/>
          <p:nvPr/>
        </p:nvSpPr>
        <p:spPr>
          <a:xfrm>
            <a:off x="469899" y="4792256"/>
            <a:ext cx="801915" cy="312057"/>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en-US" sz="2800" b="1" i="1">
              <a:solidFill>
                <a:srgbClr val="FFFFFF"/>
              </a:solidFill>
            </a:endParaRPr>
          </a:p>
        </p:txBody>
      </p:sp>
    </p:spTree>
    <p:extLst>
      <p:ext uri="{BB962C8B-B14F-4D97-AF65-F5344CB8AC3E}">
        <p14:creationId xmlns:p14="http://schemas.microsoft.com/office/powerpoint/2010/main" val="223766377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28"/>
                                        </p:tgtEl>
                                        <p:attrNameLst>
                                          <p:attrName>style.visibility</p:attrName>
                                        </p:attrNameLst>
                                      </p:cBhvr>
                                      <p:to>
                                        <p:strVal val="visible"/>
                                      </p:to>
                                    </p:set>
                                    <p:anim calcmode="lin" valueType="num">
                                      <p:cBhvr additive="base">
                                        <p:cTn id="7" dur="500" fill="hold"/>
                                        <p:tgtEl>
                                          <p:spTgt spid="28"/>
                                        </p:tgtEl>
                                        <p:attrNameLst>
                                          <p:attrName>ppt_x</p:attrName>
                                        </p:attrNameLst>
                                      </p:cBhvr>
                                      <p:tavLst>
                                        <p:tav tm="0">
                                          <p:val>
                                            <p:strVal val="#ppt_x"/>
                                          </p:val>
                                        </p:tav>
                                        <p:tav tm="100000">
                                          <p:val>
                                            <p:strVal val="#ppt_x"/>
                                          </p:val>
                                        </p:tav>
                                      </p:tavLst>
                                    </p:anim>
                                    <p:anim calcmode="lin" valueType="num">
                                      <p:cBhvr additive="base">
                                        <p:cTn id="8" dur="500" fill="hold"/>
                                        <p:tgtEl>
                                          <p:spTgt spid="28"/>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23"/>
                                        </p:tgtEl>
                                        <p:attrNameLst>
                                          <p:attrName>style.visibility</p:attrName>
                                        </p:attrNameLst>
                                      </p:cBhvr>
                                      <p:to>
                                        <p:strVal val="visible"/>
                                      </p:to>
                                    </p:set>
                                    <p:anim calcmode="lin" valueType="num">
                                      <p:cBhvr additive="base">
                                        <p:cTn id="11" dur="500" fill="hold"/>
                                        <p:tgtEl>
                                          <p:spTgt spid="23"/>
                                        </p:tgtEl>
                                        <p:attrNameLst>
                                          <p:attrName>ppt_x</p:attrName>
                                        </p:attrNameLst>
                                      </p:cBhvr>
                                      <p:tavLst>
                                        <p:tav tm="0">
                                          <p:val>
                                            <p:strVal val="#ppt_x"/>
                                          </p:val>
                                        </p:tav>
                                        <p:tav tm="100000">
                                          <p:val>
                                            <p:strVal val="#ppt_x"/>
                                          </p:val>
                                        </p:tav>
                                      </p:tavLst>
                                    </p:anim>
                                    <p:anim calcmode="lin" valueType="num">
                                      <p:cBhvr additive="base">
                                        <p:cTn id="12" dur="500" fill="hold"/>
                                        <p:tgtEl>
                                          <p:spTgt spid="23"/>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25"/>
                                        </p:tgtEl>
                                        <p:attrNameLst>
                                          <p:attrName>style.visibility</p:attrName>
                                        </p:attrNameLst>
                                      </p:cBhvr>
                                      <p:to>
                                        <p:strVal val="visible"/>
                                      </p:to>
                                    </p:set>
                                    <p:anim calcmode="lin" valueType="num">
                                      <p:cBhvr additive="base">
                                        <p:cTn id="15" dur="500" fill="hold"/>
                                        <p:tgtEl>
                                          <p:spTgt spid="25"/>
                                        </p:tgtEl>
                                        <p:attrNameLst>
                                          <p:attrName>ppt_x</p:attrName>
                                        </p:attrNameLst>
                                      </p:cBhvr>
                                      <p:tavLst>
                                        <p:tav tm="0">
                                          <p:val>
                                            <p:strVal val="#ppt_x"/>
                                          </p:val>
                                        </p:tav>
                                        <p:tav tm="100000">
                                          <p:val>
                                            <p:strVal val="#ppt_x"/>
                                          </p:val>
                                        </p:tav>
                                      </p:tavLst>
                                    </p:anim>
                                    <p:anim calcmode="lin" valueType="num">
                                      <p:cBhvr additive="base">
                                        <p:cTn id="16" dur="500" fill="hold"/>
                                        <p:tgtEl>
                                          <p:spTgt spid="25"/>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19"/>
                                        </p:tgtEl>
                                        <p:attrNameLst>
                                          <p:attrName>style.visibility</p:attrName>
                                        </p:attrNameLst>
                                      </p:cBhvr>
                                      <p:to>
                                        <p:strVal val="visible"/>
                                      </p:to>
                                    </p:set>
                                    <p:anim calcmode="lin" valueType="num">
                                      <p:cBhvr additive="base">
                                        <p:cTn id="19" dur="500" fill="hold"/>
                                        <p:tgtEl>
                                          <p:spTgt spid="19"/>
                                        </p:tgtEl>
                                        <p:attrNameLst>
                                          <p:attrName>ppt_x</p:attrName>
                                        </p:attrNameLst>
                                      </p:cBhvr>
                                      <p:tavLst>
                                        <p:tav tm="0">
                                          <p:val>
                                            <p:strVal val="#ppt_x"/>
                                          </p:val>
                                        </p:tav>
                                        <p:tav tm="100000">
                                          <p:val>
                                            <p:strVal val="#ppt_x"/>
                                          </p:val>
                                        </p:tav>
                                      </p:tavLst>
                                    </p:anim>
                                    <p:anim calcmode="lin" valueType="num">
                                      <p:cBhvr additive="base">
                                        <p:cTn id="20" dur="500" fill="hold"/>
                                        <p:tgtEl>
                                          <p:spTgt spid="19"/>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20"/>
                                        </p:tgtEl>
                                        <p:attrNameLst>
                                          <p:attrName>style.visibility</p:attrName>
                                        </p:attrNameLst>
                                      </p:cBhvr>
                                      <p:to>
                                        <p:strVal val="visible"/>
                                      </p:to>
                                    </p:set>
                                    <p:anim calcmode="lin" valueType="num">
                                      <p:cBhvr additive="base">
                                        <p:cTn id="23" dur="500" fill="hold"/>
                                        <p:tgtEl>
                                          <p:spTgt spid="20"/>
                                        </p:tgtEl>
                                        <p:attrNameLst>
                                          <p:attrName>ppt_x</p:attrName>
                                        </p:attrNameLst>
                                      </p:cBhvr>
                                      <p:tavLst>
                                        <p:tav tm="0">
                                          <p:val>
                                            <p:strVal val="#ppt_x"/>
                                          </p:val>
                                        </p:tav>
                                        <p:tav tm="100000">
                                          <p:val>
                                            <p:strVal val="#ppt_x"/>
                                          </p:val>
                                        </p:tav>
                                      </p:tavLst>
                                    </p:anim>
                                    <p:anim calcmode="lin" valueType="num">
                                      <p:cBhvr additive="base">
                                        <p:cTn id="24" dur="500" fill="hold"/>
                                        <p:tgtEl>
                                          <p:spTgt spid="20"/>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21"/>
                                        </p:tgtEl>
                                        <p:attrNameLst>
                                          <p:attrName>style.visibility</p:attrName>
                                        </p:attrNameLst>
                                      </p:cBhvr>
                                      <p:to>
                                        <p:strVal val="visible"/>
                                      </p:to>
                                    </p:set>
                                    <p:anim calcmode="lin" valueType="num">
                                      <p:cBhvr additive="base">
                                        <p:cTn id="27" dur="500" fill="hold"/>
                                        <p:tgtEl>
                                          <p:spTgt spid="21"/>
                                        </p:tgtEl>
                                        <p:attrNameLst>
                                          <p:attrName>ppt_x</p:attrName>
                                        </p:attrNameLst>
                                      </p:cBhvr>
                                      <p:tavLst>
                                        <p:tav tm="0">
                                          <p:val>
                                            <p:strVal val="#ppt_x"/>
                                          </p:val>
                                        </p:tav>
                                        <p:tav tm="100000">
                                          <p:val>
                                            <p:strVal val="#ppt_x"/>
                                          </p:val>
                                        </p:tav>
                                      </p:tavLst>
                                    </p:anim>
                                    <p:anim calcmode="lin" valueType="num">
                                      <p:cBhvr additive="base">
                                        <p:cTn id="28" dur="500" fill="hold"/>
                                        <p:tgtEl>
                                          <p:spTgt spid="21"/>
                                        </p:tgtEl>
                                        <p:attrNameLst>
                                          <p:attrName>ppt_y</p:attrName>
                                        </p:attrNameLst>
                                      </p:cBhvr>
                                      <p:tavLst>
                                        <p:tav tm="0">
                                          <p:val>
                                            <p:strVal val="1+#ppt_h/2"/>
                                          </p:val>
                                        </p:tav>
                                        <p:tav tm="100000">
                                          <p:val>
                                            <p:strVal val="#ppt_y"/>
                                          </p:val>
                                        </p:tav>
                                      </p:tavLst>
                                    </p:anim>
                                  </p:childTnLst>
                                </p:cTn>
                              </p:par>
                            </p:childTnLst>
                          </p:cTn>
                        </p:par>
                      </p:childTnLst>
                    </p:cTn>
                  </p:par>
                  <p:par>
                    <p:cTn id="29" fill="hold" nodeType="clickPar">
                      <p:stCondLst>
                        <p:cond delay="indefinite"/>
                      </p:stCondLst>
                      <p:childTnLst>
                        <p:par>
                          <p:cTn id="30" fill="hold" nodeType="withGroup">
                            <p:stCondLst>
                              <p:cond delay="0"/>
                            </p:stCondLst>
                            <p:childTnLst>
                              <p:par>
                                <p:cTn id="31" presetID="2" presetClass="entr" presetSubtype="4" fill="hold" grpId="0" nodeType="clickEffect">
                                  <p:stCondLst>
                                    <p:cond delay="0"/>
                                  </p:stCondLst>
                                  <p:childTnLst>
                                    <p:set>
                                      <p:cBhvr>
                                        <p:cTn id="32" dur="1" fill="hold">
                                          <p:stCondLst>
                                            <p:cond delay="0"/>
                                          </p:stCondLst>
                                        </p:cTn>
                                        <p:tgtEl>
                                          <p:spTgt spid="18"/>
                                        </p:tgtEl>
                                        <p:attrNameLst>
                                          <p:attrName>style.visibility</p:attrName>
                                        </p:attrNameLst>
                                      </p:cBhvr>
                                      <p:to>
                                        <p:strVal val="visible"/>
                                      </p:to>
                                    </p:set>
                                    <p:anim calcmode="lin" valueType="num">
                                      <p:cBhvr additive="base">
                                        <p:cTn id="33" dur="500" fill="hold"/>
                                        <p:tgtEl>
                                          <p:spTgt spid="18"/>
                                        </p:tgtEl>
                                        <p:attrNameLst>
                                          <p:attrName>ppt_x</p:attrName>
                                        </p:attrNameLst>
                                      </p:cBhvr>
                                      <p:tavLst>
                                        <p:tav tm="0">
                                          <p:val>
                                            <p:strVal val="#ppt_x"/>
                                          </p:val>
                                        </p:tav>
                                        <p:tav tm="100000">
                                          <p:val>
                                            <p:strVal val="#ppt_x"/>
                                          </p:val>
                                        </p:tav>
                                      </p:tavLst>
                                    </p:anim>
                                    <p:anim calcmode="lin" valueType="num">
                                      <p:cBhvr additive="base">
                                        <p:cTn id="34"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19" grpId="0" animBg="1"/>
      <p:bldP spid="20" grpId="0" animBg="1"/>
      <p:bldP spid="21"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80" name="Rectangle 4"/>
          <p:cNvSpPr>
            <a:spLocks noGrp="1" noChangeArrowheads="1"/>
          </p:cNvSpPr>
          <p:nvPr>
            <p:ph type="title"/>
          </p:nvPr>
        </p:nvSpPr>
        <p:spPr>
          <a:xfrm>
            <a:off x="564243" y="362857"/>
            <a:ext cx="11292113" cy="1770743"/>
          </a:xfrm>
          <a:noFill/>
        </p:spPr>
        <p:txBody>
          <a:bodyPr/>
          <a:lstStyle/>
          <a:p>
            <a:pPr eaLnBrk="1" hangingPunct="1"/>
            <a:r>
              <a:rPr lang="en-US" altLang="vi-VN" sz="2400" b="1" i="1" dirty="0"/>
              <a:t>“</a:t>
            </a:r>
            <a:r>
              <a:rPr lang="en-US" altLang="vi-VN" sz="2400" b="1" i="1" dirty="0" err="1"/>
              <a:t>Nước</a:t>
            </a:r>
            <a:r>
              <a:rPr lang="en-US" altLang="vi-VN" sz="2400" b="1" i="1" dirty="0"/>
              <a:t> </a:t>
            </a:r>
            <a:r>
              <a:rPr lang="en-US" altLang="vi-VN" sz="2400" b="1" i="1" dirty="0" err="1"/>
              <a:t>Việt</a:t>
            </a:r>
            <a:r>
              <a:rPr lang="en-US" altLang="vi-VN" sz="2400" b="1" i="1" dirty="0"/>
              <a:t> Nam </a:t>
            </a:r>
            <a:r>
              <a:rPr lang="en-US" altLang="vi-VN" sz="2400" b="1" i="1" dirty="0" err="1"/>
              <a:t>là</a:t>
            </a:r>
            <a:r>
              <a:rPr lang="en-US" altLang="vi-VN" sz="2400" b="1" i="1" dirty="0"/>
              <a:t> </a:t>
            </a:r>
            <a:r>
              <a:rPr lang="en-US" altLang="vi-VN" sz="2400" b="1" i="1" dirty="0" err="1"/>
              <a:t>một</a:t>
            </a:r>
            <a:r>
              <a:rPr lang="en-US" altLang="vi-VN" sz="2400" b="1" i="1" dirty="0"/>
              <a:t> </a:t>
            </a:r>
            <a:r>
              <a:rPr lang="en-US" altLang="vi-VN" sz="2400" b="1" i="1" dirty="0" err="1"/>
              <a:t>nước</a:t>
            </a:r>
            <a:r>
              <a:rPr lang="en-US" altLang="vi-VN" sz="2400" b="1" i="1" dirty="0"/>
              <a:t> </a:t>
            </a:r>
            <a:r>
              <a:rPr lang="en-US" altLang="vi-VN" sz="2400" b="1" i="1" dirty="0" err="1"/>
              <a:t>dân</a:t>
            </a:r>
            <a:r>
              <a:rPr lang="en-US" altLang="vi-VN" sz="2400" b="1" i="1" dirty="0"/>
              <a:t> </a:t>
            </a:r>
            <a:r>
              <a:rPr lang="en-US" altLang="vi-VN" sz="2400" b="1" i="1" dirty="0" err="1"/>
              <a:t>chủ</a:t>
            </a:r>
            <a:r>
              <a:rPr lang="en-US" altLang="vi-VN" sz="2400" b="1" i="1" dirty="0"/>
              <a:t> </a:t>
            </a:r>
            <a:r>
              <a:rPr lang="en-US" altLang="vi-VN" sz="2400" b="1" i="1" dirty="0" err="1"/>
              <a:t>cộng</a:t>
            </a:r>
            <a:r>
              <a:rPr lang="en-US" altLang="vi-VN" sz="2400" b="1" i="1" dirty="0"/>
              <a:t> </a:t>
            </a:r>
            <a:r>
              <a:rPr lang="en-US" altLang="vi-VN" sz="2400" b="1" i="1" dirty="0" err="1"/>
              <a:t>hoà</a:t>
            </a:r>
            <a:r>
              <a:rPr lang="en-US" altLang="vi-VN" sz="2400" b="1" i="1" dirty="0"/>
              <a:t>. </a:t>
            </a:r>
            <a:r>
              <a:rPr lang="en-US" altLang="vi-VN" sz="2400" b="1" i="1" dirty="0" err="1"/>
              <a:t>Tất</a:t>
            </a:r>
            <a:r>
              <a:rPr lang="en-US" altLang="vi-VN" sz="2400" b="1" i="1" dirty="0"/>
              <a:t> </a:t>
            </a:r>
            <a:r>
              <a:rPr lang="en-US" altLang="vi-VN" sz="2400" b="1" i="1" dirty="0" err="1"/>
              <a:t>cả</a:t>
            </a:r>
            <a:r>
              <a:rPr lang="en-US" altLang="vi-VN" sz="2400" b="1" i="1" dirty="0"/>
              <a:t> </a:t>
            </a:r>
            <a:r>
              <a:rPr lang="en-US" altLang="vi-VN" sz="2400" b="1" i="1" dirty="0" err="1"/>
              <a:t>quyền</a:t>
            </a:r>
            <a:r>
              <a:rPr lang="en-US" altLang="vi-VN" sz="2400" b="1" i="1" dirty="0"/>
              <a:t> </a:t>
            </a:r>
            <a:r>
              <a:rPr lang="en-US" altLang="vi-VN" sz="2400" b="1" i="1" dirty="0" err="1"/>
              <a:t>bính</a:t>
            </a:r>
            <a:r>
              <a:rPr lang="en-US" altLang="vi-VN" sz="2400" b="1" i="1" dirty="0"/>
              <a:t> </a:t>
            </a:r>
            <a:r>
              <a:rPr lang="en-US" altLang="vi-VN" sz="2400" b="1" i="1" dirty="0" err="1"/>
              <a:t>trong</a:t>
            </a:r>
            <a:r>
              <a:rPr lang="en-US" altLang="vi-VN" sz="2400" b="1" i="1" dirty="0"/>
              <a:t> </a:t>
            </a:r>
            <a:r>
              <a:rPr lang="en-US" altLang="vi-VN" sz="2400" b="1" i="1" dirty="0" err="1"/>
              <a:t>nước</a:t>
            </a:r>
            <a:r>
              <a:rPr lang="en-US" altLang="vi-VN" sz="2400" b="1" i="1" dirty="0"/>
              <a:t> </a:t>
            </a:r>
            <a:r>
              <a:rPr lang="en-US" altLang="vi-VN" sz="2400" b="1" i="1" dirty="0" err="1"/>
              <a:t>là</a:t>
            </a:r>
            <a:r>
              <a:rPr lang="en-US" altLang="vi-VN" sz="2400" b="1" i="1" dirty="0"/>
              <a:t> </a:t>
            </a:r>
            <a:r>
              <a:rPr lang="en-US" altLang="vi-VN" sz="2400" b="1" i="1" dirty="0" err="1"/>
              <a:t>của</a:t>
            </a:r>
            <a:r>
              <a:rPr lang="en-US" altLang="vi-VN" sz="2400" b="1" i="1" dirty="0"/>
              <a:t> </a:t>
            </a:r>
            <a:r>
              <a:rPr lang="en-US" altLang="vi-VN" sz="2400" b="1" i="1" dirty="0" err="1"/>
              <a:t>toàn</a:t>
            </a:r>
            <a:r>
              <a:rPr lang="en-US" altLang="vi-VN" sz="2400" b="1" i="1" dirty="0"/>
              <a:t> </a:t>
            </a:r>
            <a:r>
              <a:rPr lang="en-US" altLang="vi-VN" sz="2400" b="1" i="1" dirty="0" err="1"/>
              <a:t>thể</a:t>
            </a:r>
            <a:r>
              <a:rPr lang="en-US" altLang="vi-VN" sz="2400" b="1" i="1" dirty="0"/>
              <a:t> </a:t>
            </a:r>
            <a:r>
              <a:rPr lang="en-US" altLang="vi-VN" sz="2400" b="1" i="1" dirty="0" err="1"/>
              <a:t>nhân</a:t>
            </a:r>
            <a:r>
              <a:rPr lang="en-US" altLang="vi-VN" sz="2400" b="1" i="1" dirty="0"/>
              <a:t> </a:t>
            </a:r>
            <a:r>
              <a:rPr lang="en-US" altLang="vi-VN" sz="2400" b="1" i="1" dirty="0" err="1"/>
              <a:t>dân</a:t>
            </a:r>
            <a:r>
              <a:rPr lang="en-US" altLang="vi-VN" sz="2400" b="1" i="1" dirty="0"/>
              <a:t> </a:t>
            </a:r>
            <a:r>
              <a:rPr lang="en-US" altLang="vi-VN" sz="2400" b="1" i="1" dirty="0" err="1"/>
              <a:t>Việt</a:t>
            </a:r>
            <a:r>
              <a:rPr lang="en-US" altLang="vi-VN" sz="2400" b="1" i="1" dirty="0"/>
              <a:t> Nam, </a:t>
            </a:r>
            <a:r>
              <a:rPr lang="en-US" altLang="vi-VN" sz="2400" b="1" i="1" dirty="0" err="1"/>
              <a:t>không</a:t>
            </a:r>
            <a:r>
              <a:rPr lang="en-US" altLang="vi-VN" sz="2400" b="1" i="1" dirty="0"/>
              <a:t> </a:t>
            </a:r>
            <a:r>
              <a:rPr lang="en-US" altLang="vi-VN" sz="2400" b="1" i="1" dirty="0" err="1"/>
              <a:t>phân</a:t>
            </a:r>
            <a:r>
              <a:rPr lang="en-US" altLang="vi-VN" sz="2400" b="1" i="1" dirty="0"/>
              <a:t> </a:t>
            </a:r>
            <a:r>
              <a:rPr lang="en-US" altLang="vi-VN" sz="2400" b="1" i="1" dirty="0" err="1"/>
              <a:t>biệt</a:t>
            </a:r>
            <a:r>
              <a:rPr lang="en-US" altLang="vi-VN" sz="2400" b="1" i="1" dirty="0"/>
              <a:t> </a:t>
            </a:r>
            <a:r>
              <a:rPr lang="en-US" altLang="vi-VN" sz="2400" b="1" i="1" dirty="0" err="1"/>
              <a:t>nòi</a:t>
            </a:r>
            <a:r>
              <a:rPr lang="en-US" altLang="vi-VN" sz="2400" b="1" i="1" dirty="0"/>
              <a:t> </a:t>
            </a:r>
            <a:r>
              <a:rPr lang="en-US" altLang="vi-VN" sz="2400" b="1" i="1" dirty="0" err="1"/>
              <a:t>giống</a:t>
            </a:r>
            <a:r>
              <a:rPr lang="en-US" altLang="vi-VN" sz="2400" b="1" i="1" dirty="0"/>
              <a:t>, </a:t>
            </a:r>
            <a:r>
              <a:rPr lang="en-US" altLang="vi-VN" sz="2400" b="1" i="1" dirty="0" err="1"/>
              <a:t>gái</a:t>
            </a:r>
            <a:r>
              <a:rPr lang="en-US" altLang="vi-VN" sz="2400" b="1" i="1" dirty="0"/>
              <a:t> </a:t>
            </a:r>
            <a:r>
              <a:rPr lang="en-US" altLang="vi-VN" sz="2400" b="1" i="1" dirty="0" err="1"/>
              <a:t>trai</a:t>
            </a:r>
            <a:r>
              <a:rPr lang="en-US" altLang="vi-VN" sz="2400" b="1" i="1" dirty="0"/>
              <a:t>, </a:t>
            </a:r>
            <a:r>
              <a:rPr lang="en-US" altLang="vi-VN" sz="2400" b="1" i="1" dirty="0" err="1"/>
              <a:t>giàu</a:t>
            </a:r>
            <a:r>
              <a:rPr lang="en-US" altLang="vi-VN" sz="2400" b="1" i="1" dirty="0"/>
              <a:t> </a:t>
            </a:r>
            <a:r>
              <a:rPr lang="en-US" altLang="vi-VN" sz="2400" b="1" i="1" dirty="0" err="1"/>
              <a:t>nghèo</a:t>
            </a:r>
            <a:r>
              <a:rPr lang="en-US" altLang="vi-VN" sz="2400" b="1" i="1" dirty="0"/>
              <a:t>, </a:t>
            </a:r>
            <a:r>
              <a:rPr lang="en-US" altLang="vi-VN" sz="2400" b="1" i="1" dirty="0" err="1"/>
              <a:t>giai</a:t>
            </a:r>
            <a:r>
              <a:rPr lang="en-US" altLang="vi-VN" sz="2400" b="1" i="1" dirty="0"/>
              <a:t> </a:t>
            </a:r>
            <a:r>
              <a:rPr lang="en-US" altLang="vi-VN" sz="2400" b="1" i="1" dirty="0" err="1"/>
              <a:t>cấp</a:t>
            </a:r>
            <a:r>
              <a:rPr lang="en-US" altLang="vi-VN" sz="2400" b="1" i="1" dirty="0"/>
              <a:t> , </a:t>
            </a:r>
            <a:r>
              <a:rPr lang="en-US" altLang="vi-VN" sz="2400" b="1" i="1" dirty="0" err="1"/>
              <a:t>tôn</a:t>
            </a:r>
            <a:r>
              <a:rPr lang="en-US" altLang="vi-VN" sz="2400" b="1" i="1" dirty="0"/>
              <a:t> </a:t>
            </a:r>
            <a:r>
              <a:rPr lang="en-US" altLang="vi-VN" sz="2400" b="1" i="1" dirty="0" err="1"/>
              <a:t>giáo</a:t>
            </a:r>
            <a:r>
              <a:rPr lang="en-US" altLang="vi-VN" sz="2400" b="1" i="1" dirty="0"/>
              <a:t>”</a:t>
            </a:r>
            <a:br>
              <a:rPr lang="en-US" altLang="vi-VN" sz="2400" b="1" i="1" dirty="0"/>
            </a:br>
            <a:r>
              <a:rPr lang="en-US" altLang="vi-VN" sz="2400" b="1" i="1" dirty="0" smtClean="0"/>
              <a:t/>
            </a:r>
            <a:br>
              <a:rPr lang="en-US" altLang="vi-VN" sz="2400" b="1" i="1" dirty="0" smtClean="0"/>
            </a:br>
            <a:r>
              <a:rPr lang="en-US" altLang="vi-VN" sz="2400" b="1" i="1" dirty="0" smtClean="0"/>
              <a:t>						</a:t>
            </a:r>
            <a:r>
              <a:rPr lang="en-US" altLang="vi-VN" sz="2400" i="1" dirty="0" smtClean="0"/>
              <a:t>(</a:t>
            </a:r>
            <a:r>
              <a:rPr lang="en-US" altLang="vi-VN" sz="2400" i="1" dirty="0" err="1"/>
              <a:t>Điều</a:t>
            </a:r>
            <a:r>
              <a:rPr lang="en-US" altLang="vi-VN" sz="2400" i="1" dirty="0"/>
              <a:t> </a:t>
            </a:r>
            <a:r>
              <a:rPr lang="en-US" altLang="vi-VN" sz="2400" i="1" dirty="0" err="1"/>
              <a:t>thứ</a:t>
            </a:r>
            <a:r>
              <a:rPr lang="en-US" altLang="vi-VN" sz="2400" i="1" dirty="0"/>
              <a:t> 1 -  </a:t>
            </a:r>
            <a:r>
              <a:rPr lang="en-US" altLang="vi-VN" sz="2400" i="1" dirty="0" err="1"/>
              <a:t>Hiến</a:t>
            </a:r>
            <a:r>
              <a:rPr lang="en-US" altLang="vi-VN" sz="2400" i="1" dirty="0"/>
              <a:t> </a:t>
            </a:r>
            <a:r>
              <a:rPr lang="en-US" altLang="vi-VN" sz="2400" i="1" dirty="0" err="1"/>
              <a:t>pháp</a:t>
            </a:r>
            <a:r>
              <a:rPr lang="en-US" altLang="vi-VN" sz="2400" i="1" dirty="0"/>
              <a:t> </a:t>
            </a:r>
            <a:r>
              <a:rPr lang="en-US" altLang="vi-VN" sz="2400" i="1" dirty="0" err="1"/>
              <a:t>năm</a:t>
            </a:r>
            <a:r>
              <a:rPr lang="en-US" altLang="vi-VN" sz="2400" i="1" dirty="0"/>
              <a:t> 1946)</a:t>
            </a:r>
          </a:p>
        </p:txBody>
      </p:sp>
      <p:grpSp>
        <p:nvGrpSpPr>
          <p:cNvPr id="2" name="Group 3"/>
          <p:cNvGrpSpPr>
            <a:grpSpLocks/>
          </p:cNvGrpSpPr>
          <p:nvPr/>
        </p:nvGrpSpPr>
        <p:grpSpPr bwMode="auto">
          <a:xfrm>
            <a:off x="1014185" y="2746183"/>
            <a:ext cx="10392228" cy="1673645"/>
            <a:chOff x="703" y="1094"/>
            <a:chExt cx="4485" cy="670"/>
          </a:xfrm>
        </p:grpSpPr>
        <p:sp>
          <p:nvSpPr>
            <p:cNvPr id="75783" name="AutoShape 5"/>
            <p:cNvSpPr>
              <a:spLocks noChangeArrowheads="1"/>
            </p:cNvSpPr>
            <p:nvPr/>
          </p:nvSpPr>
          <p:spPr bwMode="gray">
            <a:xfrm>
              <a:off x="703" y="1094"/>
              <a:ext cx="4485" cy="670"/>
            </a:xfrm>
            <a:prstGeom prst="flowChartAlternateProcess">
              <a:avLst/>
            </a:prstGeom>
            <a:solidFill>
              <a:srgbClr val="FFFFCC"/>
            </a:solidFill>
            <a:ln w="38100">
              <a:solidFill>
                <a:srgbClr val="CC0000"/>
              </a:solidFill>
              <a:miter lim="800000"/>
              <a:headEnd/>
              <a:tailEnd/>
            </a:ln>
            <a:effectLst>
              <a:prstShdw prst="shdw17" dist="17961" dir="2700000">
                <a:srgbClr val="7A0000"/>
              </a:prstShdw>
            </a:effectLst>
          </p:spPr>
          <p:txBody>
            <a:bodyPr lIns="0" tIns="0" rIns="0" bIns="0" anchor="ctr"/>
            <a:lstStyle>
              <a:lvl1pPr defTabSz="909638">
                <a:spcBef>
                  <a:spcPct val="20000"/>
                </a:spcBef>
                <a:buChar char="•"/>
                <a:defRPr sz="3200">
                  <a:solidFill>
                    <a:schemeClr val="tx1"/>
                  </a:solidFill>
                  <a:latin typeface="Arial" panose="020B0604020202020204" pitchFamily="34" charset="0"/>
                </a:defRPr>
              </a:lvl1pPr>
              <a:lvl2pPr marL="742950" indent="-285750" defTabSz="909638">
                <a:spcBef>
                  <a:spcPct val="20000"/>
                </a:spcBef>
                <a:buChar char="–"/>
                <a:defRPr sz="2800">
                  <a:solidFill>
                    <a:schemeClr val="tx1"/>
                  </a:solidFill>
                  <a:latin typeface="Arial" panose="020B0604020202020204" pitchFamily="34" charset="0"/>
                </a:defRPr>
              </a:lvl2pPr>
              <a:lvl3pPr marL="1143000" indent="-228600" defTabSz="909638">
                <a:spcBef>
                  <a:spcPct val="20000"/>
                </a:spcBef>
                <a:buChar char="•"/>
                <a:defRPr sz="2400">
                  <a:solidFill>
                    <a:schemeClr val="tx1"/>
                  </a:solidFill>
                  <a:latin typeface="Arial" panose="020B0604020202020204" pitchFamily="34" charset="0"/>
                </a:defRPr>
              </a:lvl3pPr>
              <a:lvl4pPr marL="1600200" indent="-228600" defTabSz="909638">
                <a:spcBef>
                  <a:spcPct val="20000"/>
                </a:spcBef>
                <a:buChar char="–"/>
                <a:defRPr sz="2000">
                  <a:solidFill>
                    <a:schemeClr val="tx1"/>
                  </a:solidFill>
                  <a:latin typeface="Arial" panose="020B0604020202020204" pitchFamily="34" charset="0"/>
                </a:defRPr>
              </a:lvl4pPr>
              <a:lvl5pPr marL="2057400" indent="-228600" defTabSz="909638">
                <a:spcBef>
                  <a:spcPct val="20000"/>
                </a:spcBef>
                <a:buChar char="»"/>
                <a:defRPr sz="2000">
                  <a:solidFill>
                    <a:schemeClr val="tx1"/>
                  </a:solidFill>
                  <a:latin typeface="Arial" panose="020B0604020202020204" pitchFamily="34" charset="0"/>
                </a:defRPr>
              </a:lvl5pPr>
              <a:lvl6pPr marL="2514600" indent="-228600" defTabSz="909638"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defTabSz="909638"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defTabSz="909638"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defTabSz="909638"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fontAlgn="base">
                <a:spcBef>
                  <a:spcPct val="0"/>
                </a:spcBef>
                <a:spcAft>
                  <a:spcPct val="0"/>
                </a:spcAft>
                <a:buFontTx/>
                <a:buNone/>
              </a:pPr>
              <a:endParaRPr lang="en-US" altLang="vi-VN" b="1" dirty="0">
                <a:solidFill>
                  <a:srgbClr val="E10505"/>
                </a:solidFill>
                <a:latin typeface=".VnTime" panose="020B7200000000000000" pitchFamily="34" charset="0"/>
              </a:endParaRPr>
            </a:p>
            <a:p>
              <a:pPr algn="r" fontAlgn="base">
                <a:spcBef>
                  <a:spcPct val="0"/>
                </a:spcBef>
                <a:spcAft>
                  <a:spcPct val="0"/>
                </a:spcAft>
                <a:buFontTx/>
                <a:buNone/>
              </a:pPr>
              <a:endParaRPr lang="en-US" altLang="vi-VN" sz="1000" b="1" i="1" dirty="0">
                <a:solidFill>
                  <a:srgbClr val="E10505"/>
                </a:solidFill>
                <a:latin typeface=".VnTime" panose="020B7200000000000000" pitchFamily="34" charset="0"/>
              </a:endParaRPr>
            </a:p>
            <a:p>
              <a:pPr algn="r" fontAlgn="base">
                <a:spcBef>
                  <a:spcPct val="0"/>
                </a:spcBef>
                <a:spcAft>
                  <a:spcPct val="0"/>
                </a:spcAft>
                <a:buFontTx/>
                <a:buNone/>
              </a:pPr>
              <a:endParaRPr lang="en-US" altLang="vi-VN" sz="1800" b="1" i="1" dirty="0" smtClean="0">
                <a:solidFill>
                  <a:srgbClr val="000000"/>
                </a:solidFill>
                <a:latin typeface=".VnTime" panose="020B7200000000000000" pitchFamily="34" charset="0"/>
              </a:endParaRPr>
            </a:p>
            <a:p>
              <a:pPr algn="r" fontAlgn="base">
                <a:spcBef>
                  <a:spcPct val="0"/>
                </a:spcBef>
                <a:spcAft>
                  <a:spcPct val="0"/>
                </a:spcAft>
                <a:buFontTx/>
                <a:buNone/>
              </a:pPr>
              <a:endParaRPr lang="en-US" altLang="vi-VN" sz="1800" b="1" i="1" dirty="0">
                <a:solidFill>
                  <a:srgbClr val="000000"/>
                </a:solidFill>
                <a:latin typeface=".VnTime" panose="020B7200000000000000" pitchFamily="34" charset="0"/>
              </a:endParaRPr>
            </a:p>
            <a:p>
              <a:pPr algn="r" fontAlgn="base">
                <a:spcBef>
                  <a:spcPct val="0"/>
                </a:spcBef>
                <a:spcAft>
                  <a:spcPct val="0"/>
                </a:spcAft>
                <a:buFontTx/>
                <a:buNone/>
              </a:pPr>
              <a:r>
                <a:rPr lang="en-US" altLang="vi-VN" sz="1800" b="1" i="1" dirty="0" smtClean="0">
                  <a:solidFill>
                    <a:srgbClr val="000000"/>
                  </a:solidFill>
                  <a:latin typeface=".VnTime" panose="020B7200000000000000" pitchFamily="34" charset="0"/>
                </a:rPr>
                <a:t>(</a:t>
              </a:r>
              <a:r>
                <a:rPr lang="en-US" altLang="vi-VN" sz="1800" b="1" i="1" dirty="0" err="1">
                  <a:solidFill>
                    <a:srgbClr val="000000"/>
                  </a:solidFill>
                  <a:latin typeface=".VnTime" panose="020B7200000000000000" pitchFamily="34" charset="0"/>
                </a:rPr>
                <a:t>Hå</a:t>
              </a:r>
              <a:r>
                <a:rPr lang="en-US" altLang="vi-VN" sz="1800" b="1" i="1" dirty="0">
                  <a:solidFill>
                    <a:srgbClr val="000000"/>
                  </a:solidFill>
                  <a:latin typeface=".VnTime" panose="020B7200000000000000" pitchFamily="34" charset="0"/>
                </a:rPr>
                <a:t> </a:t>
              </a:r>
              <a:r>
                <a:rPr lang="en-US" altLang="vi-VN" sz="1800" b="1" i="1" dirty="0" err="1">
                  <a:solidFill>
                    <a:srgbClr val="000000"/>
                  </a:solidFill>
                  <a:latin typeface=".VnTime" panose="020B7200000000000000" pitchFamily="34" charset="0"/>
                </a:rPr>
                <a:t>ChÝ</a:t>
              </a:r>
              <a:r>
                <a:rPr lang="en-US" altLang="vi-VN" sz="1800" b="1" i="1" dirty="0">
                  <a:solidFill>
                    <a:srgbClr val="000000"/>
                  </a:solidFill>
                  <a:latin typeface=".VnTime" panose="020B7200000000000000" pitchFamily="34" charset="0"/>
                </a:rPr>
                <a:t> Minh)</a:t>
              </a:r>
              <a:r>
                <a:rPr lang="en-US" altLang="vi-VN" sz="2800" b="1" dirty="0">
                  <a:solidFill>
                    <a:srgbClr val="0000FF"/>
                  </a:solidFill>
                  <a:latin typeface=".VnTime" panose="020B7200000000000000" pitchFamily="34" charset="0"/>
                </a:rPr>
                <a:t> </a:t>
              </a:r>
            </a:p>
          </p:txBody>
        </p:sp>
        <p:sp>
          <p:nvSpPr>
            <p:cNvPr id="75784" name="WordArt 6"/>
            <p:cNvSpPr>
              <a:spLocks noChangeArrowheads="1" noChangeShapeType="1" noTextEdit="1"/>
            </p:cNvSpPr>
            <p:nvPr/>
          </p:nvSpPr>
          <p:spPr bwMode="auto">
            <a:xfrm>
              <a:off x="862" y="1185"/>
              <a:ext cx="4285" cy="340"/>
            </a:xfrm>
            <a:prstGeom prst="rect">
              <a:avLst/>
            </a:prstGeom>
          </p:spPr>
          <p:txBody>
            <a:bodyPr wrap="none" fromWordArt="1">
              <a:prstTxWarp prst="textSlantUp">
                <a:avLst>
                  <a:gd name="adj" fmla="val 0"/>
                </a:avLst>
              </a:prstTxWarp>
            </a:bodyPr>
            <a:lstStyle/>
            <a:p>
              <a:pPr algn="ctr" eaLnBrk="0" fontAlgn="base" hangingPunct="0">
                <a:spcBef>
                  <a:spcPct val="0"/>
                </a:spcBef>
                <a:spcAft>
                  <a:spcPct val="0"/>
                </a:spcAft>
              </a:pPr>
              <a:r>
                <a:rPr lang="pt-BR" sz="2400" b="1" i="1" kern="10">
                  <a:ln w="9525">
                    <a:solidFill>
                      <a:srgbClr val="CC0000"/>
                    </a:solidFill>
                    <a:round/>
                    <a:headEnd/>
                    <a:tailEnd/>
                  </a:ln>
                  <a:gradFill rotWithShape="1">
                    <a:gsLst>
                      <a:gs pos="0">
                        <a:srgbClr val="6600CC"/>
                      </a:gs>
                      <a:gs pos="100000">
                        <a:srgbClr val="CC00CC"/>
                      </a:gs>
                    </a:gsLst>
                    <a:lin ang="5400000" scaled="1"/>
                  </a:gradFill>
                  <a:effectLst>
                    <a:outerShdw dist="53882" dir="2700000" algn="ctr" rotWithShape="0">
                      <a:srgbClr val="9999FF">
                        <a:alpha val="79999"/>
                      </a:srgbClr>
                    </a:outerShdw>
                  </a:effectLst>
                  <a:latin typeface=".VnTime" panose="020B7200000000000000" pitchFamily="34" charset="0"/>
                </a:rPr>
                <a:t>"...D©n chñ lµ d©n lµm chñ vµ d©n lµ chñ..."</a:t>
              </a:r>
              <a:endParaRPr lang="en-US" sz="2400" b="1" i="1" kern="10">
                <a:ln w="9525">
                  <a:solidFill>
                    <a:srgbClr val="CC0000"/>
                  </a:solidFill>
                  <a:round/>
                  <a:headEnd/>
                  <a:tailEnd/>
                </a:ln>
                <a:gradFill rotWithShape="1">
                  <a:gsLst>
                    <a:gs pos="0">
                      <a:srgbClr val="6600CC"/>
                    </a:gs>
                    <a:gs pos="100000">
                      <a:srgbClr val="CC00CC"/>
                    </a:gs>
                  </a:gsLst>
                  <a:lin ang="5400000" scaled="1"/>
                </a:gradFill>
                <a:effectLst>
                  <a:outerShdw dist="53882" dir="2700000" algn="ctr" rotWithShape="0">
                    <a:srgbClr val="9999FF">
                      <a:alpha val="79999"/>
                    </a:srgbClr>
                  </a:outerShdw>
                </a:effectLst>
                <a:latin typeface=".VnTime" panose="020B7200000000000000" pitchFamily="34" charset="0"/>
              </a:endParaRPr>
            </a:p>
          </p:txBody>
        </p:sp>
      </p:grpSp>
      <p:sp>
        <p:nvSpPr>
          <p:cNvPr id="12" name="Rectangle 11"/>
          <p:cNvSpPr/>
          <p:nvPr/>
        </p:nvSpPr>
        <p:spPr>
          <a:xfrm>
            <a:off x="754743" y="4970308"/>
            <a:ext cx="11101613" cy="954107"/>
          </a:xfrm>
          <a:prstGeom prst="rect">
            <a:avLst/>
          </a:prstGeom>
          <a:solidFill>
            <a:schemeClr val="bg2"/>
          </a:solidFill>
        </p:spPr>
        <p:txBody>
          <a:bodyPr wrap="square">
            <a:spAutoFit/>
          </a:bodyPr>
          <a:lstStyle/>
          <a:p>
            <a:pPr algn="ctr" fontAlgn="base">
              <a:spcBef>
                <a:spcPct val="0"/>
              </a:spcBef>
              <a:spcAft>
                <a:spcPct val="0"/>
              </a:spcAft>
              <a:defRPr/>
            </a:pPr>
            <a:r>
              <a:rPr lang="nl-NL" sz="2800" b="1" i="1" dirty="0">
                <a:solidFill>
                  <a:srgbClr val="FF0000"/>
                </a:solidFill>
                <a:latin typeface="Times New Roman" panose="02020603050405020304" pitchFamily="18" charset="0"/>
              </a:rPr>
              <a:t>Dân là chủ</a:t>
            </a:r>
            <a:r>
              <a:rPr lang="nl-NL" sz="2800" b="1" i="1" dirty="0">
                <a:solidFill>
                  <a:srgbClr val="000000"/>
                </a:solidFill>
                <a:latin typeface="Times New Roman" panose="02020603050405020304" pitchFamily="18" charset="0"/>
              </a:rPr>
              <a:t> có nghĩa là xác định </a:t>
            </a:r>
            <a:r>
              <a:rPr lang="nl-NL" sz="2800" b="1" i="1" dirty="0">
                <a:solidFill>
                  <a:srgbClr val="FF0000"/>
                </a:solidFill>
                <a:latin typeface="Times New Roman" panose="02020603050405020304" pitchFamily="18" charset="0"/>
              </a:rPr>
              <a:t>vị thế </a:t>
            </a:r>
            <a:r>
              <a:rPr lang="nl-NL" sz="2800" b="1" i="1" dirty="0">
                <a:solidFill>
                  <a:srgbClr val="000000"/>
                </a:solidFill>
                <a:latin typeface="Times New Roman" panose="02020603050405020304" pitchFamily="18" charset="0"/>
              </a:rPr>
              <a:t>của dân, còn </a:t>
            </a:r>
            <a:r>
              <a:rPr lang="nl-NL" sz="2800" b="1" i="1" dirty="0">
                <a:solidFill>
                  <a:srgbClr val="FF0000"/>
                </a:solidFill>
                <a:latin typeface="Times New Roman" panose="02020603050405020304" pitchFamily="18" charset="0"/>
              </a:rPr>
              <a:t>dân làm chủ </a:t>
            </a:r>
            <a:r>
              <a:rPr lang="nl-NL" sz="2800" b="1" i="1" dirty="0">
                <a:solidFill>
                  <a:srgbClr val="000000"/>
                </a:solidFill>
                <a:latin typeface="Times New Roman" panose="02020603050405020304" pitchFamily="18" charset="0"/>
              </a:rPr>
              <a:t>có nghĩa là xác định </a:t>
            </a:r>
            <a:r>
              <a:rPr lang="nl-NL" sz="2800" b="1" i="1" dirty="0">
                <a:solidFill>
                  <a:srgbClr val="FF0000"/>
                </a:solidFill>
                <a:latin typeface="Times New Roman" panose="02020603050405020304" pitchFamily="18" charset="0"/>
              </a:rPr>
              <a:t>quyền, nghĩa vụ </a:t>
            </a:r>
            <a:r>
              <a:rPr lang="nl-NL" sz="2800" b="1" i="1" dirty="0">
                <a:solidFill>
                  <a:srgbClr val="000000"/>
                </a:solidFill>
                <a:latin typeface="Times New Roman" panose="02020603050405020304" pitchFamily="18" charset="0"/>
              </a:rPr>
              <a:t>của dân trong nhà nước đó. </a:t>
            </a:r>
            <a:endParaRPr lang="en-US" sz="2800" b="1" i="1" dirty="0">
              <a:solidFill>
                <a:srgbClr val="000000"/>
              </a:solidFill>
              <a:latin typeface="Times New Roman" panose="02020603050405020304" pitchFamily="18" charset="0"/>
            </a:endParaRPr>
          </a:p>
        </p:txBody>
      </p:sp>
    </p:spTree>
    <p:extLst>
      <p:ext uri="{BB962C8B-B14F-4D97-AF65-F5344CB8AC3E}">
        <p14:creationId xmlns:p14="http://schemas.microsoft.com/office/powerpoint/2010/main" val="457386308"/>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1" presetClass="entr" presetSubtype="4"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4)">
                                      <p:cBhvr>
                                        <p:cTn id="7" dur="2000"/>
                                        <p:tgtEl>
                                          <p:spTgt spid="2"/>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58" presetClass="entr" presetSubtype="0" accel="100000"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p:cTn id="12" dur="500" fill="hold"/>
                                        <p:tgtEl>
                                          <p:spTgt spid="2"/>
                                        </p:tgtEl>
                                        <p:attrNameLst>
                                          <p:attrName>ppt_w</p:attrName>
                                        </p:attrNameLst>
                                      </p:cBhvr>
                                      <p:tavLst>
                                        <p:tav tm="0">
                                          <p:val>
                                            <p:strVal val="#ppt_w*2.5"/>
                                          </p:val>
                                        </p:tav>
                                        <p:tav tm="100000">
                                          <p:val>
                                            <p:strVal val="#ppt_w"/>
                                          </p:val>
                                        </p:tav>
                                      </p:tavLst>
                                    </p:anim>
                                    <p:anim calcmode="lin" valueType="num">
                                      <p:cBhvr>
                                        <p:cTn id="13" dur="500" fill="hold"/>
                                        <p:tgtEl>
                                          <p:spTgt spid="2"/>
                                        </p:tgtEl>
                                        <p:attrNameLst>
                                          <p:attrName>ppt_h</p:attrName>
                                        </p:attrNameLst>
                                      </p:cBhvr>
                                      <p:tavLst>
                                        <p:tav tm="0">
                                          <p:val>
                                            <p:strVal val="#ppt_h*0.01"/>
                                          </p:val>
                                        </p:tav>
                                        <p:tav tm="100000">
                                          <p:val>
                                            <p:strVal val="#ppt_h"/>
                                          </p:val>
                                        </p:tav>
                                      </p:tavLst>
                                    </p:anim>
                                    <p:anim calcmode="lin" valueType="num">
                                      <p:cBhvr>
                                        <p:cTn id="14" dur="500" fill="hold"/>
                                        <p:tgtEl>
                                          <p:spTgt spid="2"/>
                                        </p:tgtEl>
                                        <p:attrNameLst>
                                          <p:attrName>ppt_x</p:attrName>
                                        </p:attrNameLst>
                                      </p:cBhvr>
                                      <p:tavLst>
                                        <p:tav tm="0">
                                          <p:val>
                                            <p:strVal val="#ppt_x"/>
                                          </p:val>
                                        </p:tav>
                                        <p:tav tm="100000">
                                          <p:val>
                                            <p:strVal val="#ppt_x"/>
                                          </p:val>
                                        </p:tav>
                                      </p:tavLst>
                                    </p:anim>
                                    <p:anim calcmode="lin" valueType="num">
                                      <p:cBhvr>
                                        <p:cTn id="15" dur="500" fill="hold"/>
                                        <p:tgtEl>
                                          <p:spTgt spid="2"/>
                                        </p:tgtEl>
                                        <p:attrNameLst>
                                          <p:attrName>ppt_y</p:attrName>
                                        </p:attrNameLst>
                                      </p:cBhvr>
                                      <p:tavLst>
                                        <p:tav tm="0">
                                          <p:val>
                                            <p:strVal val="#ppt_h+1"/>
                                          </p:val>
                                        </p:tav>
                                        <p:tav tm="100000">
                                          <p:val>
                                            <p:strVal val="#ppt_y"/>
                                          </p:val>
                                        </p:tav>
                                      </p:tavLst>
                                    </p:anim>
                                    <p:animEffect transition="in" filter="fade">
                                      <p:cBhvr>
                                        <p:cTn id="16"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6802" name="Picture 4" descr="Kết quả hình ảnh cho hiến pháp 195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25720" y="228601"/>
            <a:ext cx="2895600" cy="3352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6803" name="Picture 6" descr="Kết quả hình ảnh cho hiến pháp 1959"/>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76401" y="228601"/>
            <a:ext cx="2581275" cy="3381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6804" name="Rectangle 7"/>
          <p:cNvSpPr>
            <a:spLocks noChangeArrowheads="1"/>
          </p:cNvSpPr>
          <p:nvPr/>
        </p:nvSpPr>
        <p:spPr bwMode="auto">
          <a:xfrm>
            <a:off x="883556" y="4288253"/>
            <a:ext cx="10684329" cy="1569660"/>
          </a:xfrm>
          <a:prstGeom prst="rect">
            <a:avLst/>
          </a:prstGeom>
          <a:solidFill>
            <a:srgbClr val="FFFFFF"/>
          </a:solidFill>
          <a:ln>
            <a:noFill/>
          </a:ln>
          <a:effectLst>
            <a:prstShdw prst="shdw17" dist="17961" dir="2700000">
              <a:srgbClr val="999999"/>
            </a:prstShdw>
          </a:effectLst>
          <a:extLs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indent="457200">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eaLnBrk="0" fontAlgn="base" hangingPunct="0">
              <a:spcBef>
                <a:spcPct val="0"/>
              </a:spcBef>
              <a:spcAft>
                <a:spcPct val="0"/>
              </a:spcAft>
              <a:buFontTx/>
              <a:buNone/>
            </a:pPr>
            <a:r>
              <a:rPr lang="nl-NL" altLang="vi-VN" sz="2400" b="1" i="1" dirty="0">
                <a:solidFill>
                  <a:srgbClr val="FF0000"/>
                </a:solidFill>
                <a:latin typeface="Times New Roman" panose="02020603050405020304" pitchFamily="18" charset="0"/>
                <a:cs typeface="Times New Roman" panose="02020603050405020304" pitchFamily="18" charset="0"/>
              </a:rPr>
              <a:t>Nhà nước của dân</a:t>
            </a:r>
            <a:r>
              <a:rPr lang="nl-NL" altLang="vi-VN" sz="2400" b="1" i="1" dirty="0">
                <a:solidFill>
                  <a:srgbClr val="000000"/>
                </a:solidFill>
                <a:latin typeface="Times New Roman" panose="02020603050405020304" pitchFamily="18" charset="0"/>
                <a:cs typeface="Times New Roman" panose="02020603050405020304" pitchFamily="18" charset="0"/>
              </a:rPr>
              <a:t>: là tất cả quyền bính trong nước và trong xã hội đều thuộc về nhân dân không phân biệt nòi giống, gái trai, giàu nghèo, giai cấp, tôn giáo. Nhà nước của dân là nhà nước mà nhân dân lao động làm chủ do đó dẫn đến hệ quả là nhân dân có quyền kiểm soát nhà nước.</a:t>
            </a:r>
          </a:p>
        </p:txBody>
      </p:sp>
    </p:spTree>
    <p:extLst>
      <p:ext uri="{BB962C8B-B14F-4D97-AF65-F5344CB8AC3E}">
        <p14:creationId xmlns:p14="http://schemas.microsoft.com/office/powerpoint/2010/main" val="893121499"/>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2"/>
          <p:cNvGrpSpPr>
            <a:grpSpLocks/>
          </p:cNvGrpSpPr>
          <p:nvPr/>
        </p:nvGrpSpPr>
        <p:grpSpPr bwMode="auto">
          <a:xfrm>
            <a:off x="1843314" y="2187729"/>
            <a:ext cx="8839200" cy="3505200"/>
            <a:chOff x="377241" y="3355974"/>
            <a:chExt cx="8513006" cy="3320574"/>
          </a:xfrm>
        </p:grpSpPr>
        <p:pic>
          <p:nvPicPr>
            <p:cNvPr id="10" name="Picture 9" descr="tqua luat CCRD.jpg"/>
            <p:cNvPicPr>
              <a:picLocks noChangeAspect="1"/>
            </p:cNvPicPr>
            <p:nvPr/>
          </p:nvPicPr>
          <p:blipFill>
            <a:blip r:embed="rId2"/>
            <a:stretch>
              <a:fillRect/>
            </a:stretch>
          </p:blipFill>
          <p:spPr>
            <a:xfrm>
              <a:off x="377241" y="3390564"/>
              <a:ext cx="3719854" cy="2719021"/>
            </a:xfrm>
            <a:prstGeom prst="rect">
              <a:avLst/>
            </a:prstGeom>
            <a:ln>
              <a:noFill/>
            </a:ln>
            <a:effectLst>
              <a:outerShdw blurRad="292100" dist="139700" dir="2700000" algn="tl" rotWithShape="0">
                <a:srgbClr val="333333">
                  <a:alpha val="65000"/>
                </a:srgbClr>
              </a:outerShdw>
            </a:effectLst>
          </p:spPr>
        </p:pic>
        <p:pic>
          <p:nvPicPr>
            <p:cNvPr id="12" name="Picture 11" descr="qh1_1b.gif"/>
            <p:cNvPicPr>
              <a:picLocks noChangeAspect="1"/>
            </p:cNvPicPr>
            <p:nvPr/>
          </p:nvPicPr>
          <p:blipFill>
            <a:blip r:embed="rId3"/>
            <a:stretch>
              <a:fillRect/>
            </a:stretch>
          </p:blipFill>
          <p:spPr>
            <a:xfrm>
              <a:off x="4097095" y="3355974"/>
              <a:ext cx="3660226" cy="2756618"/>
            </a:xfrm>
            <a:prstGeom prst="rect">
              <a:avLst/>
            </a:prstGeom>
            <a:ln>
              <a:noFill/>
            </a:ln>
            <a:effectLst>
              <a:outerShdw blurRad="292100" dist="139700" dir="2700000" algn="tl" rotWithShape="0">
                <a:srgbClr val="333333">
                  <a:alpha val="65000"/>
                </a:srgbClr>
              </a:outerShdw>
            </a:effectLst>
          </p:spPr>
        </p:pic>
        <p:pic>
          <p:nvPicPr>
            <p:cNvPr id="77831" name="Picture 10" descr="luat CCRD.jpg"/>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rot="906844">
              <a:off x="7210649" y="4507325"/>
              <a:ext cx="1679598" cy="21692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14" name="Rectangle 7"/>
          <p:cNvSpPr>
            <a:spLocks noChangeArrowheads="1"/>
          </p:cNvSpPr>
          <p:nvPr/>
        </p:nvSpPr>
        <p:spPr bwMode="auto">
          <a:xfrm>
            <a:off x="2177143" y="6054725"/>
            <a:ext cx="7358063" cy="685800"/>
          </a:xfrm>
          <a:prstGeom prst="rect">
            <a:avLst/>
          </a:prstGeom>
          <a:noFill/>
          <a:ln w="9525">
            <a:noFill/>
            <a:miter lim="800000"/>
            <a:headEnd/>
            <a:tailEnd/>
          </a:ln>
          <a:effectLst/>
        </p:spPr>
        <p:txBody>
          <a:bodyPr wrap="none" anchor="ctr"/>
          <a:lstStyle/>
          <a:p>
            <a:pPr algn="ctr" fontAlgn="base">
              <a:spcBef>
                <a:spcPct val="0"/>
              </a:spcBef>
              <a:spcAft>
                <a:spcPct val="0"/>
              </a:spcAft>
              <a:defRPr/>
            </a:pPr>
            <a:r>
              <a:rPr lang="en-US" sz="2400" b="1" dirty="0" err="1">
                <a:solidFill>
                  <a:srgbClr val="FF0000"/>
                </a:solidFill>
                <a:latin typeface="Times New Roman" panose="02020603050405020304" pitchFamily="18" charset="0"/>
                <a:cs typeface="Times New Roman" pitchFamily="18" charset="0"/>
              </a:rPr>
              <a:t>Đại</a:t>
            </a:r>
            <a:r>
              <a:rPr lang="en-US" sz="2400" b="1" dirty="0">
                <a:solidFill>
                  <a:srgbClr val="FF0000"/>
                </a:solidFill>
                <a:latin typeface="Times New Roman" panose="02020603050405020304" pitchFamily="18" charset="0"/>
                <a:cs typeface="Times New Roman" pitchFamily="18" charset="0"/>
              </a:rPr>
              <a:t> </a:t>
            </a:r>
            <a:r>
              <a:rPr lang="en-US" sz="2400" b="1" dirty="0" err="1">
                <a:solidFill>
                  <a:srgbClr val="FF0000"/>
                </a:solidFill>
                <a:latin typeface="Times New Roman" panose="02020603050405020304" pitchFamily="18" charset="0"/>
                <a:cs typeface="Times New Roman" pitchFamily="18" charset="0"/>
              </a:rPr>
              <a:t>biểu</a:t>
            </a:r>
            <a:r>
              <a:rPr lang="en-US" sz="2400" b="1" dirty="0">
                <a:solidFill>
                  <a:srgbClr val="FF0000"/>
                </a:solidFill>
                <a:latin typeface="Times New Roman" panose="02020603050405020304" pitchFamily="18" charset="0"/>
                <a:cs typeface="Times New Roman" pitchFamily="18" charset="0"/>
              </a:rPr>
              <a:t> </a:t>
            </a:r>
            <a:r>
              <a:rPr lang="en-US" sz="2400" b="1" dirty="0" err="1">
                <a:solidFill>
                  <a:srgbClr val="FF0000"/>
                </a:solidFill>
                <a:latin typeface="Times New Roman" panose="02020603050405020304" pitchFamily="18" charset="0"/>
                <a:cs typeface="Times New Roman" pitchFamily="18" charset="0"/>
              </a:rPr>
              <a:t>quốc</a:t>
            </a:r>
            <a:r>
              <a:rPr lang="en-US" sz="2400" b="1" dirty="0">
                <a:solidFill>
                  <a:srgbClr val="FF0000"/>
                </a:solidFill>
                <a:latin typeface="Times New Roman" panose="02020603050405020304" pitchFamily="18" charset="0"/>
                <a:cs typeface="Times New Roman" pitchFamily="18" charset="0"/>
              </a:rPr>
              <a:t> </a:t>
            </a:r>
            <a:r>
              <a:rPr lang="en-US" sz="2400" b="1" dirty="0" err="1">
                <a:solidFill>
                  <a:srgbClr val="FF0000"/>
                </a:solidFill>
                <a:latin typeface="Times New Roman" panose="02020603050405020304" pitchFamily="18" charset="0"/>
                <a:cs typeface="Times New Roman" pitchFamily="18" charset="0"/>
              </a:rPr>
              <a:t>hội</a:t>
            </a:r>
            <a:r>
              <a:rPr lang="en-US" sz="2400" b="1" dirty="0">
                <a:solidFill>
                  <a:srgbClr val="FF0000"/>
                </a:solidFill>
                <a:latin typeface="Times New Roman" panose="02020603050405020304" pitchFamily="18" charset="0"/>
                <a:cs typeface="Times New Roman" pitchFamily="18" charset="0"/>
              </a:rPr>
              <a:t> </a:t>
            </a:r>
            <a:r>
              <a:rPr lang="en-US" sz="2400" b="1" dirty="0" err="1">
                <a:solidFill>
                  <a:srgbClr val="FF0000"/>
                </a:solidFill>
                <a:latin typeface="Times New Roman" panose="02020603050405020304" pitchFamily="18" charset="0"/>
                <a:cs typeface="Times New Roman" pitchFamily="18" charset="0"/>
              </a:rPr>
              <a:t>khóa</a:t>
            </a:r>
            <a:r>
              <a:rPr lang="en-US" sz="2400" b="1" dirty="0">
                <a:solidFill>
                  <a:srgbClr val="FF0000"/>
                </a:solidFill>
                <a:latin typeface="Times New Roman" panose="02020603050405020304" pitchFamily="18" charset="0"/>
                <a:cs typeface="Times New Roman" pitchFamily="18" charset="0"/>
              </a:rPr>
              <a:t> I </a:t>
            </a:r>
            <a:r>
              <a:rPr lang="en-US" sz="2400" b="1" dirty="0" err="1">
                <a:solidFill>
                  <a:srgbClr val="FF0000"/>
                </a:solidFill>
                <a:latin typeface="Times New Roman" panose="02020603050405020304" pitchFamily="18" charset="0"/>
                <a:cs typeface="Times New Roman" pitchFamily="18" charset="0"/>
              </a:rPr>
              <a:t>biểu</a:t>
            </a:r>
            <a:r>
              <a:rPr lang="en-US" sz="2400" b="1" dirty="0">
                <a:solidFill>
                  <a:srgbClr val="FF0000"/>
                </a:solidFill>
                <a:latin typeface="Times New Roman" panose="02020603050405020304" pitchFamily="18" charset="0"/>
                <a:cs typeface="Times New Roman" pitchFamily="18" charset="0"/>
              </a:rPr>
              <a:t> </a:t>
            </a:r>
            <a:r>
              <a:rPr lang="en-US" sz="2400" b="1" dirty="0" err="1">
                <a:solidFill>
                  <a:srgbClr val="FF0000"/>
                </a:solidFill>
                <a:latin typeface="Times New Roman" panose="02020603050405020304" pitchFamily="18" charset="0"/>
                <a:cs typeface="Times New Roman" pitchFamily="18" charset="0"/>
              </a:rPr>
              <a:t>quyết</a:t>
            </a:r>
            <a:r>
              <a:rPr lang="en-US" sz="2400" b="1" dirty="0">
                <a:solidFill>
                  <a:srgbClr val="FF0000"/>
                </a:solidFill>
                <a:latin typeface="Times New Roman" panose="02020603050405020304" pitchFamily="18" charset="0"/>
                <a:cs typeface="Times New Roman" pitchFamily="18" charset="0"/>
              </a:rPr>
              <a:t> </a:t>
            </a:r>
            <a:r>
              <a:rPr lang="en-US" sz="2400" b="1" dirty="0" err="1">
                <a:solidFill>
                  <a:srgbClr val="FF0000"/>
                </a:solidFill>
                <a:latin typeface="Times New Roman" panose="02020603050405020304" pitchFamily="18" charset="0"/>
                <a:cs typeface="Times New Roman" pitchFamily="18" charset="0"/>
              </a:rPr>
              <a:t>thông</a:t>
            </a:r>
            <a:r>
              <a:rPr lang="en-US" sz="2400" b="1" dirty="0">
                <a:solidFill>
                  <a:srgbClr val="FF0000"/>
                </a:solidFill>
                <a:latin typeface="Times New Roman" panose="02020603050405020304" pitchFamily="18" charset="0"/>
                <a:cs typeface="Times New Roman" pitchFamily="18" charset="0"/>
              </a:rPr>
              <a:t> qua</a:t>
            </a:r>
          </a:p>
          <a:p>
            <a:pPr algn="ctr" fontAlgn="base">
              <a:spcBef>
                <a:spcPct val="0"/>
              </a:spcBef>
              <a:spcAft>
                <a:spcPct val="0"/>
              </a:spcAft>
              <a:defRPr/>
            </a:pPr>
            <a:r>
              <a:rPr lang="en-US" sz="2400" b="1" dirty="0" err="1">
                <a:solidFill>
                  <a:srgbClr val="FF0000"/>
                </a:solidFill>
                <a:latin typeface="Times New Roman" panose="02020603050405020304" pitchFamily="18" charset="0"/>
                <a:cs typeface="Times New Roman" pitchFamily="18" charset="0"/>
              </a:rPr>
              <a:t>Luật</a:t>
            </a:r>
            <a:r>
              <a:rPr lang="en-US" sz="2400" b="1" dirty="0">
                <a:solidFill>
                  <a:srgbClr val="FF0000"/>
                </a:solidFill>
                <a:latin typeface="Times New Roman" panose="02020603050405020304" pitchFamily="18" charset="0"/>
                <a:cs typeface="Times New Roman" pitchFamily="18" charset="0"/>
              </a:rPr>
              <a:t> </a:t>
            </a:r>
            <a:r>
              <a:rPr lang="en-US" sz="2400" b="1" dirty="0" err="1">
                <a:solidFill>
                  <a:srgbClr val="FF0000"/>
                </a:solidFill>
                <a:latin typeface="Times New Roman" panose="02020603050405020304" pitchFamily="18" charset="0"/>
                <a:cs typeface="Times New Roman" pitchFamily="18" charset="0"/>
              </a:rPr>
              <a:t>cải</a:t>
            </a:r>
            <a:r>
              <a:rPr lang="en-US" sz="2400" b="1" dirty="0">
                <a:solidFill>
                  <a:srgbClr val="FF0000"/>
                </a:solidFill>
                <a:latin typeface="Times New Roman" panose="02020603050405020304" pitchFamily="18" charset="0"/>
                <a:cs typeface="Times New Roman" pitchFamily="18" charset="0"/>
              </a:rPr>
              <a:t> </a:t>
            </a:r>
            <a:r>
              <a:rPr lang="en-US" sz="2400" b="1" dirty="0" err="1">
                <a:solidFill>
                  <a:srgbClr val="FF0000"/>
                </a:solidFill>
                <a:latin typeface="Times New Roman" panose="02020603050405020304" pitchFamily="18" charset="0"/>
                <a:cs typeface="Times New Roman" pitchFamily="18" charset="0"/>
              </a:rPr>
              <a:t>cách</a:t>
            </a:r>
            <a:r>
              <a:rPr lang="en-US" sz="2400" b="1" dirty="0">
                <a:solidFill>
                  <a:srgbClr val="FF0000"/>
                </a:solidFill>
                <a:latin typeface="Times New Roman" panose="02020603050405020304" pitchFamily="18" charset="0"/>
                <a:cs typeface="Times New Roman" pitchFamily="18" charset="0"/>
              </a:rPr>
              <a:t> </a:t>
            </a:r>
            <a:r>
              <a:rPr lang="en-US" sz="2400" b="1" dirty="0" err="1">
                <a:solidFill>
                  <a:srgbClr val="FF0000"/>
                </a:solidFill>
                <a:latin typeface="Times New Roman" panose="02020603050405020304" pitchFamily="18" charset="0"/>
                <a:cs typeface="Times New Roman" pitchFamily="18" charset="0"/>
              </a:rPr>
              <a:t>ruộng</a:t>
            </a:r>
            <a:r>
              <a:rPr lang="en-US" sz="2400" b="1" dirty="0">
                <a:solidFill>
                  <a:srgbClr val="FF0000"/>
                </a:solidFill>
                <a:latin typeface="Times New Roman" panose="02020603050405020304" pitchFamily="18" charset="0"/>
                <a:cs typeface="Times New Roman" pitchFamily="18" charset="0"/>
              </a:rPr>
              <a:t> </a:t>
            </a:r>
            <a:r>
              <a:rPr lang="en-US" sz="2400" b="1" dirty="0" err="1">
                <a:solidFill>
                  <a:srgbClr val="FF0000"/>
                </a:solidFill>
                <a:latin typeface="Times New Roman" panose="02020603050405020304" pitchFamily="18" charset="0"/>
                <a:cs typeface="Times New Roman" pitchFamily="18" charset="0"/>
              </a:rPr>
              <a:t>đất</a:t>
            </a:r>
            <a:endParaRPr lang="en-US" sz="2400" b="1" dirty="0">
              <a:solidFill>
                <a:srgbClr val="FF0000"/>
              </a:solidFill>
              <a:latin typeface="Times New Roman" panose="02020603050405020304" pitchFamily="18" charset="0"/>
              <a:cs typeface="Times New Roman" pitchFamily="18" charset="0"/>
            </a:endParaRPr>
          </a:p>
        </p:txBody>
      </p:sp>
      <p:sp>
        <p:nvSpPr>
          <p:cNvPr id="367617" name="Rectangle 1"/>
          <p:cNvSpPr>
            <a:spLocks noChangeArrowheads="1"/>
          </p:cNvSpPr>
          <p:nvPr/>
        </p:nvSpPr>
        <p:spPr bwMode="auto">
          <a:xfrm>
            <a:off x="464457" y="302948"/>
            <a:ext cx="11103429" cy="1569660"/>
          </a:xfrm>
          <a:prstGeom prst="rect">
            <a:avLst/>
          </a:prstGeom>
          <a:noFill/>
          <a:ln w="9525">
            <a:noFill/>
            <a:miter lim="800000"/>
            <a:headEnd/>
            <a:tailEnd/>
          </a:ln>
          <a:effectLst>
            <a:prstShdw prst="shdw17" dist="17961" dir="2700000">
              <a:schemeClr val="accent1">
                <a:gamma/>
                <a:shade val="60000"/>
                <a:invGamma/>
              </a:schemeClr>
            </a:prstShdw>
          </a:effectLst>
        </p:spPr>
        <p:txBody>
          <a:bodyPr wrap="square" anchor="ctr">
            <a:spAutoFit/>
          </a:bodyPr>
          <a:lstStyle/>
          <a:p>
            <a:pPr indent="457200" algn="just" eaLnBrk="0" fontAlgn="base" hangingPunct="0">
              <a:spcBef>
                <a:spcPct val="0"/>
              </a:spcBef>
              <a:spcAft>
                <a:spcPct val="0"/>
              </a:spcAft>
              <a:defRPr/>
            </a:pPr>
            <a:r>
              <a:rPr lang="nl-NL" sz="2400" b="1" i="1" dirty="0">
                <a:solidFill>
                  <a:srgbClr val="FF0000"/>
                </a:solidFill>
                <a:latin typeface="Times New Roman" panose="02020603050405020304" pitchFamily="18" charset="0"/>
                <a:cs typeface="Times New Roman" pitchFamily="18" charset="0"/>
              </a:rPr>
              <a:t>Nhà nước do dân: </a:t>
            </a:r>
            <a:r>
              <a:rPr lang="nl-NL" sz="2400" b="1" i="1" dirty="0">
                <a:solidFill>
                  <a:srgbClr val="000000"/>
                </a:solidFill>
                <a:latin typeface="Times New Roman" panose="02020603050405020304" pitchFamily="18" charset="0"/>
                <a:cs typeface="Times New Roman" pitchFamily="18" charset="0"/>
              </a:rPr>
              <a:t>Là nhà nước do dân lập nên, do dân ủng hộ, dân làm chủ. Nhiệm vụ của những người cách mạng là phải làm cho dân hiểu, làm cho dân giác ngộ để nâng cao được trách nhiệm làm chủ, nâng cao được ý thức trách nhiệm chăm lo xây dựng nhà nước của mình. </a:t>
            </a:r>
          </a:p>
        </p:txBody>
      </p:sp>
    </p:spTree>
    <p:extLst>
      <p:ext uri="{BB962C8B-B14F-4D97-AF65-F5344CB8AC3E}">
        <p14:creationId xmlns:p14="http://schemas.microsoft.com/office/powerpoint/2010/main" val="187220763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8" presetClass="entr" presetSubtype="0" accel="10000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strVal val="#ppt_w*2.5"/>
                                          </p:val>
                                        </p:tav>
                                        <p:tav tm="100000">
                                          <p:val>
                                            <p:strVal val="#ppt_w"/>
                                          </p:val>
                                        </p:tav>
                                      </p:tavLst>
                                    </p:anim>
                                    <p:anim calcmode="lin" valueType="num">
                                      <p:cBhvr>
                                        <p:cTn id="8" dur="500" fill="hold"/>
                                        <p:tgtEl>
                                          <p:spTgt spid="2"/>
                                        </p:tgtEl>
                                        <p:attrNameLst>
                                          <p:attrName>ppt_h</p:attrName>
                                        </p:attrNameLst>
                                      </p:cBhvr>
                                      <p:tavLst>
                                        <p:tav tm="0">
                                          <p:val>
                                            <p:strVal val="#ppt_h*0.01"/>
                                          </p:val>
                                        </p:tav>
                                        <p:tav tm="100000">
                                          <p:val>
                                            <p:strVal val="#ppt_h"/>
                                          </p:val>
                                        </p:tav>
                                      </p:tavLst>
                                    </p:anim>
                                    <p:anim calcmode="lin" valueType="num">
                                      <p:cBhvr>
                                        <p:cTn id="9" dur="500" fill="hold"/>
                                        <p:tgtEl>
                                          <p:spTgt spid="2"/>
                                        </p:tgtEl>
                                        <p:attrNameLst>
                                          <p:attrName>ppt_x</p:attrName>
                                        </p:attrNameLst>
                                      </p:cBhvr>
                                      <p:tavLst>
                                        <p:tav tm="0">
                                          <p:val>
                                            <p:strVal val="#ppt_x"/>
                                          </p:val>
                                        </p:tav>
                                        <p:tav tm="100000">
                                          <p:val>
                                            <p:strVal val="#ppt_x"/>
                                          </p:val>
                                        </p:tav>
                                      </p:tavLst>
                                    </p:anim>
                                    <p:anim calcmode="lin" valueType="num">
                                      <p:cBhvr>
                                        <p:cTn id="10" dur="500" fill="hold"/>
                                        <p:tgtEl>
                                          <p:spTgt spid="2"/>
                                        </p:tgtEl>
                                        <p:attrNameLst>
                                          <p:attrName>ppt_y</p:attrName>
                                        </p:attrNameLst>
                                      </p:cBhvr>
                                      <p:tavLst>
                                        <p:tav tm="0">
                                          <p:val>
                                            <p:strVal val="#ppt_h+1"/>
                                          </p:val>
                                        </p:tav>
                                        <p:tav tm="100000">
                                          <p:val>
                                            <p:strVal val="#ppt_y"/>
                                          </p:val>
                                        </p:tav>
                                      </p:tavLst>
                                    </p:anim>
                                    <p:animEffect transition="in" filter="fade">
                                      <p:cBhvr>
                                        <p:cTn id="11"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44" name="WordArt 8"/>
          <p:cNvPicPr>
            <a:picLocks noGrp="1" noChangeArrowheads="1"/>
          </p:cNvPicPr>
          <p:nvPr>
            <p:ph idx="1"/>
          </p:nvPr>
        </p:nvPicPr>
        <p:blipFill>
          <a:blip r:embed="rId2">
            <a:extLst>
              <a:ext uri="{28A0092B-C50C-407E-A947-70E740481C1C}">
                <a14:useLocalDpi xmlns:a14="http://schemas.microsoft.com/office/drawing/2010/main" val="0"/>
              </a:ext>
            </a:extLst>
          </a:blip>
          <a:stretch>
            <a:fillRect/>
          </a:stretch>
        </p:blipFill>
        <p:spPr>
          <a:xfrm>
            <a:off x="2567438" y="2452732"/>
            <a:ext cx="7200000" cy="4310246"/>
          </a:xfrm>
          <a:solidFill>
            <a:srgbClr val="00FFFF"/>
          </a:solidFill>
        </p:spPr>
      </p:pic>
      <p:pic>
        <p:nvPicPr>
          <p:cNvPr id="41988" name="Picture 6" descr="Buttichdichuc"/>
          <p:cNvPicPr>
            <a:picLocks noChangeAspect="1" noChangeArrowheads="1"/>
          </p:cNvPicPr>
          <p:nvPr/>
        </p:nvPicPr>
        <p:blipFill>
          <a:blip r:embed="rId3">
            <a:lum bright="-6000" contrast="12000"/>
          </a:blip>
          <a:srcRect/>
          <a:stretch>
            <a:fillRect/>
          </a:stretch>
        </p:blipFill>
        <p:spPr bwMode="auto">
          <a:xfrm>
            <a:off x="9982888" y="3131480"/>
            <a:ext cx="1368425" cy="2952750"/>
          </a:xfrm>
          <a:prstGeom prst="rect">
            <a:avLst/>
          </a:prstGeom>
          <a:ln>
            <a:noFill/>
          </a:ln>
          <a:effectLst>
            <a:outerShdw blurRad="292100" dist="139700" dir="2700000" algn="tl" rotWithShape="0">
              <a:srgbClr val="333333">
                <a:alpha val="65000"/>
              </a:srgbClr>
            </a:outerShdw>
          </a:effectLst>
        </p:spPr>
      </p:pic>
      <p:sp>
        <p:nvSpPr>
          <p:cNvPr id="78852" name="Oval 9" descr="Bac Ho nam 1969 (2)"/>
          <p:cNvSpPr>
            <a:spLocks noChangeArrowheads="1"/>
          </p:cNvSpPr>
          <p:nvPr/>
        </p:nvSpPr>
        <p:spPr bwMode="auto">
          <a:xfrm>
            <a:off x="2782888" y="4419601"/>
            <a:ext cx="1187450" cy="2246313"/>
          </a:xfrm>
          <a:prstGeom prst="ellipse">
            <a:avLst/>
          </a:prstGeom>
          <a:blipFill dpi="0" rotWithShape="1">
            <a:blip r:embed="rId4"/>
            <a:srcRect/>
            <a:stretch>
              <a:fillRect/>
            </a:stretch>
          </a:blipFill>
          <a:ln w="38100">
            <a:solidFill>
              <a:srgbClr val="FF3300"/>
            </a:solidFill>
            <a:round/>
            <a:headEnd/>
            <a:tailEnd/>
          </a:ln>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fontAlgn="base">
              <a:spcBef>
                <a:spcPct val="0"/>
              </a:spcBef>
              <a:spcAft>
                <a:spcPct val="0"/>
              </a:spcAft>
              <a:buFontTx/>
              <a:buNone/>
            </a:pPr>
            <a:endParaRPr lang="vi-VN" altLang="vi-VN" sz="2400">
              <a:solidFill>
                <a:srgbClr val="000000"/>
              </a:solidFill>
            </a:endParaRPr>
          </a:p>
        </p:txBody>
      </p:sp>
      <p:pic>
        <p:nvPicPr>
          <p:cNvPr id="78853" name="Picture 6"/>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051426" y="4833939"/>
            <a:ext cx="2232025" cy="1412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8854" name="Rectangle 1"/>
          <p:cNvSpPr>
            <a:spLocks noChangeArrowheads="1"/>
          </p:cNvSpPr>
          <p:nvPr/>
        </p:nvSpPr>
        <p:spPr bwMode="auto">
          <a:xfrm>
            <a:off x="609601" y="462437"/>
            <a:ext cx="11321142" cy="1569660"/>
          </a:xfrm>
          <a:prstGeom prst="rect">
            <a:avLst/>
          </a:prstGeom>
          <a:solidFill>
            <a:srgbClr val="FFFFFF"/>
          </a:solidFill>
          <a:ln w="9525">
            <a:noFill/>
            <a:miter lim="800000"/>
            <a:headEnd/>
            <a:tailEnd/>
          </a:ln>
          <a:effectLst>
            <a:prstShdw prst="shdw17" dist="17961" dir="2700000">
              <a:srgbClr val="999999"/>
            </a:prstShdw>
          </a:effectLst>
          <a:extLst/>
        </p:spPr>
        <p:txBody>
          <a:bodyPr wrap="square" anchor="ctr">
            <a:spAutoFit/>
          </a:bodyPr>
          <a:lstStyle>
            <a:lvl1pPr indent="457200">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0" fontAlgn="base" hangingPunct="0">
              <a:spcBef>
                <a:spcPct val="0"/>
              </a:spcBef>
              <a:spcAft>
                <a:spcPct val="0"/>
              </a:spcAft>
              <a:buFontTx/>
              <a:buNone/>
            </a:pPr>
            <a:r>
              <a:rPr lang="nl-NL" altLang="vi-VN" sz="2400" b="1" i="1" dirty="0">
                <a:solidFill>
                  <a:srgbClr val="FF0000"/>
                </a:solidFill>
                <a:latin typeface="Times New Roman" panose="02020603050405020304" pitchFamily="18" charset="0"/>
                <a:cs typeface="Times New Roman" panose="02020603050405020304" pitchFamily="18" charset="0"/>
              </a:rPr>
              <a:t>Nhà nước vì dân</a:t>
            </a:r>
            <a:r>
              <a:rPr lang="nl-NL" altLang="vi-VN" sz="2400" b="1" i="1" dirty="0">
                <a:solidFill>
                  <a:srgbClr val="000000"/>
                </a:solidFill>
                <a:latin typeface="Times New Roman" panose="02020603050405020304" pitchFamily="18" charset="0"/>
                <a:cs typeface="Times New Roman" panose="02020603050405020304" pitchFamily="18" charset="0"/>
              </a:rPr>
              <a:t>: Là nhà nước lấy lợi ích chính đáng của nhân dân làm mục tiêu, tất cả đều vì lợi ích của nhân dân, ngoài ra không có bất cứ một lợi ích nào khác, mọi đường lối, chính sách đều chỉ nhằm đưa lại quyền lợi cho dân; “việc gì lợi cho dân ta phải hết sức làm, việc gì hại đến dân, ta phải hết sức tránh</a:t>
            </a:r>
            <a:r>
              <a:rPr lang="nl-NL" altLang="vi-VN" sz="2400" b="1" i="1" dirty="0" smtClean="0">
                <a:solidFill>
                  <a:srgbClr val="000000"/>
                </a:solidFill>
                <a:latin typeface="Times New Roman" panose="02020603050405020304" pitchFamily="18" charset="0"/>
                <a:cs typeface="Times New Roman" panose="02020603050405020304" pitchFamily="18" charset="0"/>
              </a:rPr>
              <a:t>”. </a:t>
            </a:r>
            <a:endParaRPr lang="en-US" altLang="vi-VN" sz="2400" b="1" i="1" dirty="0">
              <a:solidFill>
                <a:srgbClr val="00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2426407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1" fill="hold" nodeType="clickEffect">
                                  <p:stCondLst>
                                    <p:cond delay="0"/>
                                  </p:stCondLst>
                                  <p:childTnLst>
                                    <p:set>
                                      <p:cBhvr>
                                        <p:cTn id="6" dur="1" fill="hold">
                                          <p:stCondLst>
                                            <p:cond delay="0"/>
                                          </p:stCondLst>
                                        </p:cTn>
                                        <p:tgtEl>
                                          <p:spTgt spid="39944"/>
                                        </p:tgtEl>
                                        <p:attrNameLst>
                                          <p:attrName>style.visibility</p:attrName>
                                        </p:attrNameLst>
                                      </p:cBhvr>
                                      <p:to>
                                        <p:strVal val="visible"/>
                                      </p:to>
                                    </p:set>
                                    <p:animEffect transition="in" filter="wipe(up)">
                                      <p:cBhvr>
                                        <p:cTn id="7" dur="2000"/>
                                        <p:tgtEl>
                                          <p:spTgt spid="399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BA DINH LICH SU.jpg"/>
          <p:cNvPicPr>
            <a:picLocks noChangeAspect="1"/>
          </p:cNvPicPr>
          <p:nvPr/>
        </p:nvPicPr>
        <p:blipFill>
          <a:blip r:embed="rId2"/>
          <a:srcRect b="7904"/>
          <a:stretch>
            <a:fillRect/>
          </a:stretch>
        </p:blipFill>
        <p:spPr>
          <a:xfrm>
            <a:off x="4802152" y="2582974"/>
            <a:ext cx="2665449" cy="1523809"/>
          </a:xfrm>
          <a:prstGeom prst="rect">
            <a:avLst/>
          </a:prstGeom>
          <a:ln>
            <a:noFill/>
          </a:ln>
          <a:effectLst>
            <a:outerShdw blurRad="184150" dist="241300" dir="11520000" sx="110000" sy="110000" algn="ctr">
              <a:srgbClr val="000000">
                <a:alpha val="18000"/>
              </a:srgbClr>
            </a:outerShdw>
          </a:effectLst>
          <a:scene3d>
            <a:camera prst="perspectiveFront" fov="5100000">
              <a:rot lat="0" lon="2100000" rev="0"/>
            </a:camera>
            <a:lightRig rig="flood" dir="t">
              <a:rot lat="0" lon="0" rev="13800000"/>
            </a:lightRig>
          </a:scene3d>
          <a:sp3d extrusionH="107950" prstMaterial="plastic">
            <a:bevelT w="82550" h="63500" prst="divot"/>
            <a:bevelB/>
          </a:sp3d>
        </p:spPr>
      </p:pic>
      <p:sp>
        <p:nvSpPr>
          <p:cNvPr id="13" name="Rectangle 12"/>
          <p:cNvSpPr/>
          <p:nvPr/>
        </p:nvSpPr>
        <p:spPr>
          <a:xfrm>
            <a:off x="6278565" y="5765832"/>
            <a:ext cx="4178388" cy="923330"/>
          </a:xfrm>
          <a:prstGeom prst="rect">
            <a:avLst/>
          </a:prstGeom>
          <a:noFill/>
        </p:spPr>
        <p:txBody>
          <a:bodyPr wrap="none">
            <a:spAutoFit/>
            <a:scene3d>
              <a:camera prst="orthographicFront"/>
              <a:lightRig rig="flat" dir="t">
                <a:rot lat="0" lon="0" rev="18900000"/>
              </a:lightRig>
            </a:scene3d>
            <a:sp3d extrusionH="31750" contourW="6350" prstMaterial="powder">
              <a:bevelT w="19050" h="19050" prst="angle"/>
              <a:contourClr>
                <a:schemeClr val="accent3">
                  <a:tint val="100000"/>
                  <a:shade val="100000"/>
                  <a:satMod val="100000"/>
                  <a:hueMod val="100000"/>
                </a:schemeClr>
              </a:contourClr>
            </a:sp3d>
          </a:bodyPr>
          <a:lstStyle/>
          <a:p>
            <a:pPr algn="ctr" fontAlgn="base">
              <a:spcBef>
                <a:spcPct val="0"/>
              </a:spcBef>
              <a:spcAft>
                <a:spcPct val="0"/>
              </a:spcAft>
              <a:defRPr/>
            </a:pPr>
            <a:r>
              <a:rPr lang="en-US" b="1">
                <a:ln/>
                <a:solidFill>
                  <a:srgbClr val="930306"/>
                </a:solidFill>
              </a:rPr>
              <a:t>Nhà nước ta ra đời là kết quả của </a:t>
            </a:r>
          </a:p>
          <a:p>
            <a:pPr algn="ctr" fontAlgn="base">
              <a:spcBef>
                <a:spcPct val="0"/>
              </a:spcBef>
              <a:spcAft>
                <a:spcPct val="0"/>
              </a:spcAft>
              <a:defRPr/>
            </a:pPr>
            <a:r>
              <a:rPr lang="en-US" b="1">
                <a:ln/>
                <a:solidFill>
                  <a:srgbClr val="930306"/>
                </a:solidFill>
              </a:rPr>
              <a:t>cuộc đấu tranh lâu dài, gian khổ</a:t>
            </a:r>
          </a:p>
          <a:p>
            <a:pPr algn="ctr" fontAlgn="base">
              <a:spcBef>
                <a:spcPct val="0"/>
              </a:spcBef>
              <a:spcAft>
                <a:spcPct val="0"/>
              </a:spcAft>
              <a:defRPr/>
            </a:pPr>
            <a:r>
              <a:rPr lang="en-US" b="1">
                <a:ln/>
                <a:solidFill>
                  <a:srgbClr val="930306"/>
                </a:solidFill>
              </a:rPr>
              <a:t>của rất nhiều thế hệ Người Việt Nam</a:t>
            </a:r>
          </a:p>
        </p:txBody>
      </p:sp>
      <p:pic>
        <p:nvPicPr>
          <p:cNvPr id="9" name="Picture 8" descr="HOI NGHI THANH LAP DANG.jpg"/>
          <p:cNvPicPr>
            <a:picLocks noChangeAspect="1"/>
          </p:cNvPicPr>
          <p:nvPr/>
        </p:nvPicPr>
        <p:blipFill>
          <a:blip r:embed="rId3" cstate="print">
            <a:lum bright="20000" contrast="20000"/>
          </a:blip>
          <a:srcRect b="6408"/>
          <a:stretch>
            <a:fillRect/>
          </a:stretch>
        </p:blipFill>
        <p:spPr>
          <a:xfrm>
            <a:off x="3206702" y="2833968"/>
            <a:ext cx="2061700" cy="1433233"/>
          </a:xfrm>
          <a:prstGeom prst="rect">
            <a:avLst/>
          </a:prstGeom>
          <a:ln>
            <a:noFill/>
          </a:ln>
          <a:effectLst>
            <a:outerShdw blurRad="184150" dist="241300" dir="11520000" sx="110000" sy="110000" algn="ctr">
              <a:srgbClr val="000000">
                <a:alpha val="18000"/>
              </a:srgbClr>
            </a:outerShdw>
          </a:effectLst>
          <a:scene3d>
            <a:camera prst="perspectiveFront" fov="5100000">
              <a:rot lat="0" lon="2100000" rev="0"/>
            </a:camera>
            <a:lightRig rig="flood" dir="t">
              <a:rot lat="0" lon="0" rev="13800000"/>
            </a:lightRig>
          </a:scene3d>
          <a:sp3d extrusionH="107950" prstMaterial="plastic">
            <a:bevelT w="82550" h="63500" prst="divot"/>
            <a:bevelB/>
          </a:sp3d>
        </p:spPr>
      </p:pic>
      <p:grpSp>
        <p:nvGrpSpPr>
          <p:cNvPr id="79877" name="Group 6"/>
          <p:cNvGrpSpPr>
            <a:grpSpLocks/>
          </p:cNvGrpSpPr>
          <p:nvPr/>
        </p:nvGrpSpPr>
        <p:grpSpPr bwMode="auto">
          <a:xfrm>
            <a:off x="2133600" y="2484438"/>
            <a:ext cx="7772400" cy="3763962"/>
            <a:chOff x="207" y="787"/>
            <a:chExt cx="4305" cy="2976"/>
          </a:xfrm>
        </p:grpSpPr>
        <p:grpSp>
          <p:nvGrpSpPr>
            <p:cNvPr id="3" name="Group 6"/>
            <p:cNvGrpSpPr/>
            <p:nvPr/>
          </p:nvGrpSpPr>
          <p:grpSpPr>
            <a:xfrm>
              <a:off x="120" y="2528"/>
              <a:ext cx="1703" cy="1005"/>
              <a:chOff x="299979" y="3940181"/>
              <a:chExt cx="2424129" cy="1672827"/>
            </a:xfrm>
            <a:scene3d>
              <a:camera prst="perspectiveFront" fov="5100000">
                <a:rot lat="0" lon="2100000" rev="0"/>
              </a:camera>
              <a:lightRig rig="flood" dir="t">
                <a:rot lat="0" lon="0" rev="13800000"/>
              </a:lightRig>
            </a:scene3d>
          </p:grpSpPr>
          <p:pic>
            <p:nvPicPr>
              <p:cNvPr id="5" name="Picture 4" descr="pbchau.jpg"/>
              <p:cNvPicPr>
                <a:picLocks noChangeAspect="1"/>
              </p:cNvPicPr>
              <p:nvPr/>
            </p:nvPicPr>
            <p:blipFill>
              <a:blip r:embed="rId4" cstate="print"/>
              <a:stretch>
                <a:fillRect/>
              </a:stretch>
            </p:blipFill>
            <p:spPr>
              <a:xfrm>
                <a:off x="1504908" y="3940181"/>
                <a:ext cx="1219200" cy="1672827"/>
              </a:xfrm>
              <a:prstGeom prst="rect">
                <a:avLst/>
              </a:prstGeom>
              <a:ln>
                <a:noFill/>
              </a:ln>
              <a:effectLst>
                <a:outerShdw blurRad="184150" dist="241300" dir="11520000" sx="110000" sy="110000" algn="ctr">
                  <a:srgbClr val="000000">
                    <a:alpha val="18000"/>
                  </a:srgbClr>
                </a:outerShdw>
              </a:effectLst>
              <a:sp3d extrusionH="107950" prstMaterial="plastic">
                <a:bevelT w="82550" h="63500" prst="divot"/>
                <a:bevelB/>
              </a:sp3d>
            </p:spPr>
          </p:pic>
          <p:pic>
            <p:nvPicPr>
              <p:cNvPr id="6" name="Picture 5" descr="Phan Chu Trinh.jpg"/>
              <p:cNvPicPr>
                <a:picLocks noChangeAspect="1"/>
              </p:cNvPicPr>
              <p:nvPr/>
            </p:nvPicPr>
            <p:blipFill>
              <a:blip r:embed="rId5" cstate="print"/>
              <a:stretch>
                <a:fillRect/>
              </a:stretch>
            </p:blipFill>
            <p:spPr>
              <a:xfrm>
                <a:off x="299979" y="3940182"/>
                <a:ext cx="1222087" cy="1671204"/>
              </a:xfrm>
              <a:prstGeom prst="rect">
                <a:avLst/>
              </a:prstGeom>
              <a:ln>
                <a:noFill/>
              </a:ln>
              <a:effectLst>
                <a:outerShdw blurRad="184150" dist="241300" dir="11520000" sx="110000" sy="110000" algn="ctr">
                  <a:srgbClr val="000000">
                    <a:alpha val="18000"/>
                  </a:srgbClr>
                </a:outerShdw>
              </a:effectLst>
              <a:sp3d extrusionH="107950" prstMaterial="plastic">
                <a:bevelT w="82550" h="63500" prst="divot"/>
                <a:bevelB/>
              </a:sp3d>
            </p:spPr>
          </p:pic>
        </p:grpSp>
        <p:pic>
          <p:nvPicPr>
            <p:cNvPr id="12" name="Picture 11" descr="37.jpg"/>
            <p:cNvPicPr>
              <a:picLocks noChangeAspect="1"/>
            </p:cNvPicPr>
            <p:nvPr/>
          </p:nvPicPr>
          <p:blipFill>
            <a:blip r:embed="rId6" cstate="print"/>
            <a:srcRect l="3962" t="6013" r="3022" b="11154"/>
            <a:stretch>
              <a:fillRect/>
            </a:stretch>
          </p:blipFill>
          <p:spPr>
            <a:xfrm>
              <a:off x="2696" y="1102"/>
              <a:ext cx="1702" cy="1088"/>
            </a:xfrm>
            <a:prstGeom prst="rect">
              <a:avLst/>
            </a:prstGeom>
            <a:ln>
              <a:noFill/>
            </a:ln>
            <a:effectLst>
              <a:outerShdw blurRad="184150" dist="241300" dir="11520000" sx="110000" sy="110000" algn="ctr">
                <a:srgbClr val="000000">
                  <a:alpha val="18000"/>
                </a:srgbClr>
              </a:outerShdw>
            </a:effectLst>
            <a:scene3d>
              <a:camera prst="perspectiveFront" fov="5100000">
                <a:rot lat="0" lon="2100000" rev="0"/>
              </a:camera>
              <a:lightRig rig="flood" dir="t">
                <a:rot lat="0" lon="0" rev="13800000"/>
              </a:lightRig>
            </a:scene3d>
            <a:sp3d extrusionH="107950" prstMaterial="plastic">
              <a:bevelT w="82550" h="63500" prst="divot"/>
              <a:bevelB/>
            </a:sp3d>
          </p:spPr>
        </p:pic>
      </p:grpSp>
      <p:graphicFrame>
        <p:nvGraphicFramePr>
          <p:cNvPr id="4" name="Diagram 3"/>
          <p:cNvGraphicFramePr/>
          <p:nvPr/>
        </p:nvGraphicFramePr>
        <p:xfrm>
          <a:off x="3524268" y="3124200"/>
          <a:ext cx="7067532" cy="3511596"/>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
        <p:nvSpPr>
          <p:cNvPr id="372740" name="Rectangle 4"/>
          <p:cNvSpPr>
            <a:spLocks noChangeArrowheads="1"/>
          </p:cNvSpPr>
          <p:nvPr/>
        </p:nvSpPr>
        <p:spPr bwMode="auto">
          <a:xfrm>
            <a:off x="242047" y="499458"/>
            <a:ext cx="11616123" cy="1569660"/>
          </a:xfrm>
          <a:prstGeom prst="rect">
            <a:avLst/>
          </a:prstGeom>
          <a:noFill/>
          <a:ln w="9525">
            <a:noFill/>
            <a:miter lim="800000"/>
            <a:headEnd/>
            <a:tailEnd/>
          </a:ln>
          <a:effectLst>
            <a:prstShdw prst="shdw17" dist="17961" dir="2700000">
              <a:schemeClr val="accent1">
                <a:gamma/>
                <a:shade val="60000"/>
                <a:invGamma/>
              </a:schemeClr>
            </a:prstShdw>
          </a:effectLst>
        </p:spPr>
        <p:txBody>
          <a:bodyPr wrap="square" anchor="ctr">
            <a:spAutoFit/>
          </a:bodyPr>
          <a:lstStyle/>
          <a:p>
            <a:pPr indent="457200" algn="just" eaLnBrk="0" fontAlgn="base" hangingPunct="0">
              <a:spcBef>
                <a:spcPct val="0"/>
              </a:spcBef>
              <a:spcAft>
                <a:spcPct val="0"/>
              </a:spcAft>
              <a:defRPr/>
            </a:pPr>
            <a:r>
              <a:rPr lang="nl-NL" sz="2400" b="1" dirty="0">
                <a:solidFill>
                  <a:srgbClr val="000000"/>
                </a:solidFill>
                <a:latin typeface="Times New Roman" panose="02020603050405020304" pitchFamily="18" charset="0"/>
                <a:cs typeface="Times New Roman" panose="02020603050405020304" pitchFamily="18" charset="0"/>
              </a:rPr>
              <a:t>Nhà nước của dân, do dân, vì dân gắn liền với bản chất của giai cấp công nhân. Nhà nước ta dưới sự lãnh đạo của Đảng Cộng sản, </a:t>
            </a:r>
            <a:r>
              <a:rPr lang="nl-NL" sz="2400" b="1" dirty="0">
                <a:solidFill>
                  <a:srgbClr val="FF0000"/>
                </a:solidFill>
                <a:latin typeface="Times New Roman" panose="02020603050405020304" pitchFamily="18" charset="0"/>
                <a:cs typeface="Times New Roman" panose="02020603050405020304" pitchFamily="18" charset="0"/>
              </a:rPr>
              <a:t>không những</a:t>
            </a:r>
            <a:r>
              <a:rPr lang="nl-NL" sz="2400" b="1" dirty="0">
                <a:solidFill>
                  <a:srgbClr val="000000"/>
                </a:solidFill>
                <a:latin typeface="Times New Roman" panose="02020603050405020304" pitchFamily="18" charset="0"/>
                <a:cs typeface="Times New Roman" panose="02020603050405020304" pitchFamily="18" charset="0"/>
              </a:rPr>
              <a:t> thể hiện </a:t>
            </a:r>
            <a:r>
              <a:rPr lang="nl-NL" sz="2400" b="1" dirty="0">
                <a:solidFill>
                  <a:srgbClr val="FF0000"/>
                </a:solidFill>
                <a:latin typeface="Times New Roman" panose="02020603050405020304" pitchFamily="18" charset="0"/>
                <a:cs typeface="Times New Roman" panose="02020603050405020304" pitchFamily="18" charset="0"/>
              </a:rPr>
              <a:t>ý chí của giai cấp công nhân </a:t>
            </a:r>
            <a:r>
              <a:rPr lang="nl-NL" sz="2400" b="1" dirty="0">
                <a:solidFill>
                  <a:srgbClr val="000000"/>
                </a:solidFill>
                <a:latin typeface="Times New Roman" panose="02020603050405020304" pitchFamily="18" charset="0"/>
                <a:cs typeface="Times New Roman" panose="02020603050405020304" pitchFamily="18" charset="0"/>
              </a:rPr>
              <a:t>mà còn thể hiện </a:t>
            </a:r>
            <a:r>
              <a:rPr lang="nl-NL" sz="2400" b="1" dirty="0">
                <a:solidFill>
                  <a:srgbClr val="FF0000"/>
                </a:solidFill>
                <a:latin typeface="Times New Roman" panose="02020603050405020304" pitchFamily="18" charset="0"/>
                <a:cs typeface="Times New Roman" panose="02020603050405020304" pitchFamily="18" charset="0"/>
              </a:rPr>
              <a:t>ý chí của nhân dân và của toàn dân tộc</a:t>
            </a:r>
            <a:r>
              <a:rPr lang="nl-NL" sz="2400" b="1" dirty="0">
                <a:solidFill>
                  <a:srgbClr val="000000"/>
                </a:solidFill>
                <a:latin typeface="Times New Roman" panose="02020603050405020304" pitchFamily="18" charset="0"/>
                <a:cs typeface="Times New Roman" panose="02020603050405020304" pitchFamily="18" charset="0"/>
              </a:rPr>
              <a:t>, lợi ích cơ bản của giai cấp công nhân, của nhân dân lao động và của toàn dân tộc là một.</a:t>
            </a:r>
          </a:p>
        </p:txBody>
      </p:sp>
    </p:spTree>
    <p:extLst>
      <p:ext uri="{BB962C8B-B14F-4D97-AF65-F5344CB8AC3E}">
        <p14:creationId xmlns:p14="http://schemas.microsoft.com/office/powerpoint/2010/main" val="403710973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0-#ppt_w/2"/>
                                          </p:val>
                                        </p:tav>
                                        <p:tav tm="100000">
                                          <p:val>
                                            <p:strVal val="#ppt_x"/>
                                          </p:val>
                                        </p:tav>
                                      </p:tavLst>
                                    </p:anim>
                                    <p:anim calcmode="lin" valueType="num">
                                      <p:cBhvr additive="base">
                                        <p:cTn id="8" dur="500" fill="hold"/>
                                        <p:tgtEl>
                                          <p:spTgt spid="8"/>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0-#ppt_w/2"/>
                                          </p:val>
                                        </p:tav>
                                        <p:tav tm="100000">
                                          <p:val>
                                            <p:strVal val="#ppt_x"/>
                                          </p:val>
                                        </p:tav>
                                      </p:tavLst>
                                    </p:anim>
                                    <p:anim calcmode="lin" valueType="num">
                                      <p:cBhvr additive="base">
                                        <p:cTn id="14" dur="5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descr="1960_01_01_bacho3s_hienphap"/>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00800" y="196850"/>
            <a:ext cx="3429000" cy="2317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0900" name="Picture 4" descr="Image(12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19288" y="152400"/>
            <a:ext cx="4024312" cy="228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73761" name="Rectangle 1"/>
          <p:cNvSpPr>
            <a:spLocks noChangeArrowheads="1"/>
          </p:cNvSpPr>
          <p:nvPr/>
        </p:nvSpPr>
        <p:spPr bwMode="auto">
          <a:xfrm>
            <a:off x="493486" y="3408929"/>
            <a:ext cx="10972800" cy="2246769"/>
          </a:xfrm>
          <a:prstGeom prst="rect">
            <a:avLst/>
          </a:prstGeom>
          <a:noFill/>
          <a:ln w="9525">
            <a:noFill/>
            <a:miter lim="800000"/>
            <a:headEnd/>
            <a:tailEnd/>
          </a:ln>
          <a:effectLst>
            <a:prstShdw prst="shdw17" dist="17961" dir="2700000">
              <a:schemeClr val="accent1">
                <a:gamma/>
                <a:shade val="60000"/>
                <a:invGamma/>
              </a:schemeClr>
            </a:prstShdw>
          </a:effectLst>
        </p:spPr>
        <p:txBody>
          <a:bodyPr wrap="square" anchor="ctr">
            <a:spAutoFit/>
          </a:bodyPr>
          <a:lstStyle/>
          <a:p>
            <a:pPr indent="457200" algn="just" eaLnBrk="0" fontAlgn="base" hangingPunct="0">
              <a:spcBef>
                <a:spcPct val="0"/>
              </a:spcBef>
              <a:spcAft>
                <a:spcPct val="0"/>
              </a:spcAft>
              <a:defRPr/>
            </a:pPr>
            <a:r>
              <a:rPr lang="nl-NL" sz="2800" b="1" dirty="0">
                <a:solidFill>
                  <a:srgbClr val="000000"/>
                </a:solidFill>
                <a:latin typeface="Calibri" pitchFamily="34" charset="0"/>
                <a:cs typeface="Times New Roman" pitchFamily="18" charset="0"/>
              </a:rPr>
              <a:t>Nhà nước thực sự của dân, do dân, vì dân thì nhà nước đó phải hợp hiến, thông </a:t>
            </a:r>
            <a:r>
              <a:rPr lang="nl-NL" sz="2800" b="1" dirty="0">
                <a:solidFill>
                  <a:srgbClr val="FF0000"/>
                </a:solidFill>
                <a:latin typeface="Calibri" pitchFamily="34" charset="0"/>
                <a:cs typeface="Times New Roman" pitchFamily="18" charset="0"/>
              </a:rPr>
              <a:t>qua tổng tuyển cử lập</a:t>
            </a:r>
            <a:r>
              <a:rPr lang="nl-NL" sz="2800" b="1" dirty="0">
                <a:solidFill>
                  <a:srgbClr val="000000"/>
                </a:solidFill>
                <a:latin typeface="Calibri" pitchFamily="34" charset="0"/>
                <a:cs typeface="Times New Roman" pitchFamily="18" charset="0"/>
              </a:rPr>
              <a:t>: quốc hội; chính phủ và các cơ quan, bộ máy chính thức khác của Nhà nước, một bộ máy Nhà nước có đầy đủ giá trị pháp lý để giải quyết một cách có hiệu quả những vấn đề đối nội và đối ngoại ở nước ta.</a:t>
            </a:r>
            <a:endParaRPr lang="nl-NL" sz="2800" b="1" dirty="0">
              <a:solidFill>
                <a:srgbClr val="000000"/>
              </a:solidFill>
              <a:latin typeface="Times New Roman" panose="02020603050405020304" pitchFamily="18" charset="0"/>
            </a:endParaRPr>
          </a:p>
        </p:txBody>
      </p:sp>
    </p:spTree>
    <p:extLst>
      <p:ext uri="{BB962C8B-B14F-4D97-AF65-F5344CB8AC3E}">
        <p14:creationId xmlns:p14="http://schemas.microsoft.com/office/powerpoint/2010/main" val="329678093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4"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Rectangle 2"/>
          <p:cNvSpPr>
            <a:spLocks noGrp="1" noChangeArrowheads="1"/>
          </p:cNvSpPr>
          <p:nvPr>
            <p:ph idx="1"/>
          </p:nvPr>
        </p:nvSpPr>
        <p:spPr>
          <a:xfrm>
            <a:off x="332747" y="322943"/>
            <a:ext cx="11351254" cy="1665514"/>
          </a:xfrm>
        </p:spPr>
        <p:txBody>
          <a:bodyPr>
            <a:normAutofit/>
          </a:bodyPr>
          <a:lstStyle/>
          <a:p>
            <a:pPr marL="58738" indent="115888" algn="just" eaLnBrk="1" hangingPunct="1">
              <a:lnSpc>
                <a:spcPct val="130000"/>
              </a:lnSpc>
              <a:buNone/>
            </a:pPr>
            <a:r>
              <a:rPr lang="nl-NL" altLang="vi-VN" sz="2400" b="1" dirty="0">
                <a:solidFill>
                  <a:schemeClr val="tx1"/>
                </a:solidFill>
              </a:rPr>
              <a:t>    Nhà nước phải được quản lý bằng pháp luật. Bên cạnh đó còn cần chú trọng đưa thần linh pháp quyền vào trong cuộc sống, điều này đỏi hỏi mọi người phải hiểu và tuyệt đối chấp hành pháp luật, bất kể người đó giữ cương vị </a:t>
            </a:r>
            <a:r>
              <a:rPr lang="nl-NL" altLang="vi-VN" sz="2400" b="1" dirty="0" smtClean="0">
                <a:solidFill>
                  <a:schemeClr val="tx1"/>
                </a:solidFill>
              </a:rPr>
              <a:t>nào.</a:t>
            </a:r>
            <a:endParaRPr lang="en-US" altLang="vi-VN" sz="2400" b="1" dirty="0">
              <a:solidFill>
                <a:schemeClr val="tx1"/>
              </a:solidFill>
            </a:endParaRPr>
          </a:p>
        </p:txBody>
      </p:sp>
      <p:pic>
        <p:nvPicPr>
          <p:cNvPr id="793604" name="Picture 4" descr="1960_01_01_bacho3s_hienphap"/>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41829" y="2304142"/>
            <a:ext cx="4321208" cy="33709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2949" name="Picture 6" descr="Kết quả hình ảnh cho hiến pháp 1959"/>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44229" y="2304142"/>
            <a:ext cx="2960914" cy="3878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67292348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4" fill="hold" nodeType="clickEffect">
                                  <p:stCondLst>
                                    <p:cond delay="0"/>
                                  </p:stCondLst>
                                  <p:childTnLst>
                                    <p:set>
                                      <p:cBhvr>
                                        <p:cTn id="6" dur="1" fill="hold">
                                          <p:stCondLst>
                                            <p:cond delay="0"/>
                                          </p:stCondLst>
                                        </p:cTn>
                                        <p:tgtEl>
                                          <p:spTgt spid="793604"/>
                                        </p:tgtEl>
                                        <p:attrNameLst>
                                          <p:attrName>style.visibility</p:attrName>
                                        </p:attrNameLst>
                                      </p:cBhvr>
                                      <p:to>
                                        <p:strVal val="visible"/>
                                      </p:to>
                                    </p:set>
                                    <p:animEffect transition="in" filter="wipe(down)">
                                      <p:cBhvr>
                                        <p:cTn id="7" dur="2000"/>
                                        <p:tgtEl>
                                          <p:spTgt spid="79360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22" name="Picture 2" descr="Kết quả hình ảnh cho Hồ chí Minh với công tác cán bộ"/>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29229" y="2453822"/>
            <a:ext cx="2514600" cy="3533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1923" name="Picture 4" descr="Kết quả hình ảnh cho Hồ chí Minh với công tác cán bộ"/>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979884" y="2453822"/>
            <a:ext cx="5499663" cy="3533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75813" name="Rectangle 5"/>
          <p:cNvSpPr>
            <a:spLocks noChangeArrowheads="1"/>
          </p:cNvSpPr>
          <p:nvPr/>
        </p:nvSpPr>
        <p:spPr bwMode="auto">
          <a:xfrm>
            <a:off x="275771" y="658836"/>
            <a:ext cx="11408229" cy="1200329"/>
          </a:xfrm>
          <a:prstGeom prst="rect">
            <a:avLst/>
          </a:prstGeom>
          <a:noFill/>
          <a:ln w="9525">
            <a:noFill/>
            <a:miter lim="800000"/>
            <a:headEnd/>
            <a:tailEnd/>
          </a:ln>
          <a:effectLst>
            <a:prstShdw prst="shdw17" dist="17961" dir="2700000">
              <a:schemeClr val="accent1">
                <a:gamma/>
                <a:shade val="60000"/>
                <a:invGamma/>
              </a:schemeClr>
            </a:prstShdw>
          </a:effectLst>
        </p:spPr>
        <p:txBody>
          <a:bodyPr wrap="square" anchor="ctr">
            <a:spAutoFit/>
          </a:bodyPr>
          <a:lstStyle/>
          <a:p>
            <a:pPr indent="457200" algn="just" eaLnBrk="0" fontAlgn="base" hangingPunct="0">
              <a:spcBef>
                <a:spcPct val="0"/>
              </a:spcBef>
              <a:spcAft>
                <a:spcPct val="0"/>
              </a:spcAft>
              <a:defRPr/>
            </a:pPr>
            <a:r>
              <a:rPr lang="nl-NL" sz="2400" b="1" dirty="0">
                <a:solidFill>
                  <a:srgbClr val="000000"/>
                </a:solidFill>
                <a:latin typeface="Times New Roman" panose="02020603050405020304" pitchFamily="18" charset="0"/>
                <a:cs typeface="Times New Roman" pitchFamily="18" charset="0"/>
              </a:rPr>
              <a:t>Vấn đề xây dựng đội ngũ cán bộ, công chức được Hồ Chí Minh đặc biệt quan tâm. Yêu cầu đối với đội ngũ này là </a:t>
            </a:r>
            <a:r>
              <a:rPr lang="nl-NL" sz="2400" b="1" dirty="0">
                <a:solidFill>
                  <a:srgbClr val="FF0000"/>
                </a:solidFill>
                <a:latin typeface="Times New Roman" panose="02020603050405020304" pitchFamily="18" charset="0"/>
                <a:cs typeface="Times New Roman" pitchFamily="18" charset="0"/>
              </a:rPr>
              <a:t>vừa có đức vừa có tài</a:t>
            </a:r>
            <a:r>
              <a:rPr lang="nl-NL" sz="2400" b="1" dirty="0">
                <a:solidFill>
                  <a:srgbClr val="000000"/>
                </a:solidFill>
                <a:latin typeface="Times New Roman" panose="02020603050405020304" pitchFamily="18" charset="0"/>
                <a:cs typeface="Times New Roman" pitchFamily="18" charset="0"/>
              </a:rPr>
              <a:t>, trong đó </a:t>
            </a:r>
            <a:r>
              <a:rPr lang="nl-NL" sz="2400" b="1" dirty="0">
                <a:solidFill>
                  <a:srgbClr val="FF0000"/>
                </a:solidFill>
                <a:latin typeface="Times New Roman" panose="02020603050405020304" pitchFamily="18" charset="0"/>
                <a:cs typeface="Times New Roman" pitchFamily="18" charset="0"/>
              </a:rPr>
              <a:t>đức là gốc</a:t>
            </a:r>
            <a:r>
              <a:rPr lang="nl-NL" sz="2400" b="1" dirty="0">
                <a:solidFill>
                  <a:srgbClr val="000000"/>
                </a:solidFill>
                <a:latin typeface="Times New Roman" panose="02020603050405020304" pitchFamily="18" charset="0"/>
                <a:cs typeface="Times New Roman" pitchFamily="18" charset="0"/>
              </a:rPr>
              <a:t>; đội ngũ này phải được tổ chức hợp lý, có hiệu quả. </a:t>
            </a:r>
          </a:p>
        </p:txBody>
      </p:sp>
    </p:spTree>
    <p:extLst>
      <p:ext uri="{BB962C8B-B14F-4D97-AF65-F5344CB8AC3E}">
        <p14:creationId xmlns:p14="http://schemas.microsoft.com/office/powerpoint/2010/main" val="366981056"/>
      </p:ext>
    </p:extLst>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txBox="1">
            <a:spLocks noChangeArrowheads="1"/>
          </p:cNvSpPr>
          <p:nvPr/>
        </p:nvSpPr>
        <p:spPr bwMode="auto">
          <a:xfrm>
            <a:off x="1393371" y="533400"/>
            <a:ext cx="9198429" cy="609600"/>
          </a:xfrm>
          <a:prstGeom prst="rect">
            <a:avLst/>
          </a:prstGeom>
          <a:noFill/>
          <a:ln w="9525">
            <a:noFill/>
            <a:miter lim="800000"/>
            <a:headEnd/>
            <a:tailEnd/>
          </a:ln>
        </p:spPr>
        <p:txBody>
          <a:bodyPr/>
          <a:lstStyle/>
          <a:p>
            <a:pPr marL="342900" indent="-342900" eaLnBrk="0" fontAlgn="base" hangingPunct="0">
              <a:spcBef>
                <a:spcPct val="20000"/>
              </a:spcBef>
              <a:spcAft>
                <a:spcPct val="0"/>
              </a:spcAft>
              <a:defRPr/>
            </a:pPr>
            <a:r>
              <a:rPr lang="nl-NL" sz="3200" b="1" i="1" kern="0" dirty="0" smtClean="0">
                <a:solidFill>
                  <a:srgbClr val="FF0000"/>
                </a:solidFill>
                <a:latin typeface="Times New Roman" panose="02020603050405020304" pitchFamily="18" charset="0"/>
                <a:cs typeface="Times New Roman" panose="02020603050405020304" pitchFamily="18" charset="0"/>
              </a:rPr>
              <a:t>3</a:t>
            </a:r>
            <a:r>
              <a:rPr lang="nl-NL" sz="3200" b="1" i="1" kern="0" dirty="0">
                <a:solidFill>
                  <a:srgbClr val="FF0000"/>
                </a:solidFill>
                <a:latin typeface="Times New Roman" panose="02020603050405020304" pitchFamily="18" charset="0"/>
                <a:cs typeface="Times New Roman" panose="02020603050405020304" pitchFamily="18" charset="0"/>
              </a:rPr>
              <a:t>. Tư tưởng về đại đoàn kết toàn dân</a:t>
            </a:r>
            <a:endParaRPr lang="en-US" sz="3200" kern="0" dirty="0">
              <a:solidFill>
                <a:srgbClr val="FF0000"/>
              </a:solidFill>
              <a:latin typeface="Times New Roman" panose="02020603050405020304" pitchFamily="18" charset="0"/>
              <a:cs typeface="Times New Roman" panose="02020603050405020304" pitchFamily="18" charset="0"/>
            </a:endParaRPr>
          </a:p>
        </p:txBody>
      </p:sp>
      <p:pic>
        <p:nvPicPr>
          <p:cNvPr id="83971" name="Picture 5" descr="felix"/>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7138988" y="5391150"/>
            <a:ext cx="3224212" cy="1354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3972" name="Picture 6" descr="lollipop[1]"/>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6934201" y="6492876"/>
            <a:ext cx="3065463" cy="288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3973" name="AutoShape 8">
            <a:hlinkClick r:id="rId4" action="ppaction://hlinkfile"/>
          </p:cNvPr>
          <p:cNvSpPr>
            <a:spLocks noChangeArrowheads="1"/>
          </p:cNvSpPr>
          <p:nvPr/>
        </p:nvSpPr>
        <p:spPr bwMode="auto">
          <a:xfrm>
            <a:off x="5029201" y="1752601"/>
            <a:ext cx="4710113" cy="2924175"/>
          </a:xfrm>
          <a:prstGeom prst="cloudCallout">
            <a:avLst>
              <a:gd name="adj1" fmla="val 15690"/>
              <a:gd name="adj2" fmla="val 77199"/>
            </a:avLst>
          </a:prstGeom>
          <a:solidFill>
            <a:srgbClr val="0000FF"/>
          </a:solidFill>
          <a:ln w="9525">
            <a:solidFill>
              <a:srgbClr val="FF0066"/>
            </a:solidFill>
            <a:round/>
            <a:headEnd/>
            <a:tailEnd/>
          </a:ln>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0" fontAlgn="base" hangingPunct="0">
              <a:spcBef>
                <a:spcPct val="0"/>
              </a:spcBef>
              <a:spcAft>
                <a:spcPct val="0"/>
              </a:spcAft>
              <a:buFontTx/>
              <a:buNone/>
            </a:pPr>
            <a:endParaRPr lang="vi-VN" altLang="vi-VN" sz="1800">
              <a:solidFill>
                <a:srgbClr val="990000"/>
              </a:solidFill>
              <a:latin typeface="Verdana" panose="020B0604030504040204" pitchFamily="34" charset="0"/>
            </a:endParaRPr>
          </a:p>
        </p:txBody>
      </p:sp>
      <p:sp>
        <p:nvSpPr>
          <p:cNvPr id="83974" name="TextBox 7"/>
          <p:cNvSpPr txBox="1">
            <a:spLocks noChangeArrowheads="1"/>
          </p:cNvSpPr>
          <p:nvPr/>
        </p:nvSpPr>
        <p:spPr bwMode="auto">
          <a:xfrm>
            <a:off x="5257800" y="2895600"/>
            <a:ext cx="41148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fontAlgn="base">
              <a:spcBef>
                <a:spcPct val="0"/>
              </a:spcBef>
              <a:spcAft>
                <a:spcPct val="0"/>
              </a:spcAft>
              <a:buFontTx/>
              <a:buNone/>
            </a:pPr>
            <a:r>
              <a:rPr lang="en-US" altLang="vi-VN" b="1" i="1">
                <a:solidFill>
                  <a:srgbClr val="FFFFFF"/>
                </a:solidFill>
                <a:latin typeface="Times New Roman" panose="02020603050405020304" pitchFamily="18" charset="0"/>
              </a:rPr>
              <a:t>Thế nào là đoàn kết ?</a:t>
            </a:r>
          </a:p>
        </p:txBody>
      </p:sp>
      <p:sp>
        <p:nvSpPr>
          <p:cNvPr id="83975" name="TextBox 8"/>
          <p:cNvSpPr txBox="1">
            <a:spLocks noChangeArrowheads="1"/>
          </p:cNvSpPr>
          <p:nvPr/>
        </p:nvSpPr>
        <p:spPr bwMode="auto">
          <a:xfrm>
            <a:off x="682172" y="4635840"/>
            <a:ext cx="4746172" cy="954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fontAlgn="base">
              <a:spcBef>
                <a:spcPct val="0"/>
              </a:spcBef>
              <a:spcAft>
                <a:spcPct val="0"/>
              </a:spcAft>
              <a:buFontTx/>
              <a:buNone/>
            </a:pPr>
            <a:r>
              <a:rPr lang="en-US" altLang="vi-VN" sz="2800" b="1" i="1" dirty="0" err="1">
                <a:solidFill>
                  <a:srgbClr val="000000"/>
                </a:solidFill>
                <a:latin typeface="Times New Roman" panose="02020603050405020304" pitchFamily="18" charset="0"/>
              </a:rPr>
              <a:t>Vì</a:t>
            </a:r>
            <a:r>
              <a:rPr lang="en-US" altLang="vi-VN" sz="2800" b="1" i="1" dirty="0">
                <a:solidFill>
                  <a:srgbClr val="000000"/>
                </a:solidFill>
                <a:latin typeface="Times New Roman" panose="02020603050405020304" pitchFamily="18" charset="0"/>
              </a:rPr>
              <a:t> </a:t>
            </a:r>
            <a:r>
              <a:rPr lang="en-US" altLang="vi-VN" sz="2800" b="1" i="1" dirty="0" err="1">
                <a:solidFill>
                  <a:srgbClr val="000000"/>
                </a:solidFill>
                <a:latin typeface="Times New Roman" panose="02020603050405020304" pitchFamily="18" charset="0"/>
              </a:rPr>
              <a:t>sao</a:t>
            </a:r>
            <a:r>
              <a:rPr lang="en-US" altLang="vi-VN" sz="2800" b="1" i="1" dirty="0">
                <a:solidFill>
                  <a:srgbClr val="000000"/>
                </a:solidFill>
                <a:latin typeface="Times New Roman" panose="02020603050405020304" pitchFamily="18" charset="0"/>
              </a:rPr>
              <a:t> </a:t>
            </a:r>
            <a:r>
              <a:rPr lang="en-US" altLang="vi-VN" sz="2800" b="1" i="1" dirty="0" err="1">
                <a:solidFill>
                  <a:srgbClr val="000000"/>
                </a:solidFill>
                <a:latin typeface="Times New Roman" panose="02020603050405020304" pitchFamily="18" charset="0"/>
              </a:rPr>
              <a:t>Việt</a:t>
            </a:r>
            <a:r>
              <a:rPr lang="en-US" altLang="vi-VN" sz="2800" b="1" i="1" dirty="0">
                <a:solidFill>
                  <a:srgbClr val="000000"/>
                </a:solidFill>
                <a:latin typeface="Times New Roman" panose="02020603050405020304" pitchFamily="18" charset="0"/>
              </a:rPr>
              <a:t> Nam </a:t>
            </a:r>
            <a:r>
              <a:rPr lang="en-US" altLang="vi-VN" sz="2800" b="1" i="1" dirty="0" err="1">
                <a:solidFill>
                  <a:srgbClr val="000000"/>
                </a:solidFill>
                <a:latin typeface="Times New Roman" panose="02020603050405020304" pitchFamily="18" charset="0"/>
              </a:rPr>
              <a:t>có</a:t>
            </a:r>
            <a:r>
              <a:rPr lang="en-US" altLang="vi-VN" sz="2800" b="1" i="1" dirty="0">
                <a:solidFill>
                  <a:srgbClr val="000000"/>
                </a:solidFill>
                <a:latin typeface="Times New Roman" panose="02020603050405020304" pitchFamily="18" charset="0"/>
              </a:rPr>
              <a:t> </a:t>
            </a:r>
            <a:r>
              <a:rPr lang="en-US" altLang="vi-VN" sz="2800" b="1" i="1" dirty="0" err="1">
                <a:solidFill>
                  <a:srgbClr val="000000"/>
                </a:solidFill>
                <a:latin typeface="Times New Roman" panose="02020603050405020304" pitchFamily="18" charset="0"/>
              </a:rPr>
              <a:t>truyền</a:t>
            </a:r>
            <a:r>
              <a:rPr lang="en-US" altLang="vi-VN" sz="2800" b="1" i="1" dirty="0">
                <a:solidFill>
                  <a:srgbClr val="000000"/>
                </a:solidFill>
                <a:latin typeface="Times New Roman" panose="02020603050405020304" pitchFamily="18" charset="0"/>
              </a:rPr>
              <a:t> </a:t>
            </a:r>
            <a:r>
              <a:rPr lang="en-US" altLang="vi-VN" sz="2800" b="1" i="1" dirty="0" err="1">
                <a:solidFill>
                  <a:srgbClr val="000000"/>
                </a:solidFill>
                <a:latin typeface="Times New Roman" panose="02020603050405020304" pitchFamily="18" charset="0"/>
              </a:rPr>
              <a:t>thống</a:t>
            </a:r>
            <a:r>
              <a:rPr lang="en-US" altLang="vi-VN" sz="2800" b="1" i="1" dirty="0">
                <a:solidFill>
                  <a:srgbClr val="000000"/>
                </a:solidFill>
                <a:latin typeface="Times New Roman" panose="02020603050405020304" pitchFamily="18" charset="0"/>
              </a:rPr>
              <a:t> </a:t>
            </a:r>
            <a:r>
              <a:rPr lang="en-US" altLang="vi-VN" sz="2800" b="1" i="1" dirty="0" err="1">
                <a:solidFill>
                  <a:srgbClr val="000000"/>
                </a:solidFill>
                <a:latin typeface="Times New Roman" panose="02020603050405020304" pitchFamily="18" charset="0"/>
              </a:rPr>
              <a:t>đoàn</a:t>
            </a:r>
            <a:r>
              <a:rPr lang="en-US" altLang="vi-VN" sz="2800" b="1" i="1" dirty="0">
                <a:solidFill>
                  <a:srgbClr val="000000"/>
                </a:solidFill>
                <a:latin typeface="Times New Roman" panose="02020603050405020304" pitchFamily="18" charset="0"/>
              </a:rPr>
              <a:t> </a:t>
            </a:r>
            <a:r>
              <a:rPr lang="en-US" altLang="vi-VN" sz="2800" b="1" i="1" dirty="0" err="1">
                <a:solidFill>
                  <a:srgbClr val="000000"/>
                </a:solidFill>
                <a:latin typeface="Times New Roman" panose="02020603050405020304" pitchFamily="18" charset="0"/>
              </a:rPr>
              <a:t>kết</a:t>
            </a:r>
            <a:r>
              <a:rPr lang="en-US" altLang="vi-VN" sz="2800" b="1" i="1" dirty="0">
                <a:solidFill>
                  <a:srgbClr val="000000"/>
                </a:solidFill>
                <a:latin typeface="Times New Roman" panose="02020603050405020304" pitchFamily="18" charset="0"/>
              </a:rPr>
              <a:t>?</a:t>
            </a:r>
          </a:p>
        </p:txBody>
      </p:sp>
    </p:spTree>
    <p:extLst>
      <p:ext uri="{BB962C8B-B14F-4D97-AF65-F5344CB8AC3E}">
        <p14:creationId xmlns:p14="http://schemas.microsoft.com/office/powerpoint/2010/main" val="2109371771"/>
      </p:ext>
    </p:extLst>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5" name="Text Box 4"/>
          <p:cNvSpPr txBox="1">
            <a:spLocks noChangeArrowheads="1"/>
          </p:cNvSpPr>
          <p:nvPr/>
        </p:nvSpPr>
        <p:spPr bwMode="auto">
          <a:xfrm>
            <a:off x="526257" y="1031875"/>
            <a:ext cx="2057400" cy="1323439"/>
          </a:xfrm>
          <a:prstGeom prst="rect">
            <a:avLst/>
          </a:prstGeom>
          <a:noFill/>
          <a:ln w="9525" algn="ctr">
            <a:solidFill>
              <a:srgbClr val="FF0000"/>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fontAlgn="base">
              <a:spcBef>
                <a:spcPct val="50000"/>
              </a:spcBef>
              <a:spcAft>
                <a:spcPct val="0"/>
              </a:spcAft>
              <a:buFontTx/>
              <a:buNone/>
            </a:pPr>
            <a:r>
              <a:rPr lang="en-US" altLang="vi-VN" sz="2000" b="1" dirty="0">
                <a:solidFill>
                  <a:srgbClr val="FF0000"/>
                </a:solidFill>
              </a:rPr>
              <a:t>“</a:t>
            </a:r>
            <a:r>
              <a:rPr lang="en-US" altLang="vi-VN" sz="2000" b="1" dirty="0" err="1">
                <a:solidFill>
                  <a:srgbClr val="FF0000"/>
                </a:solidFill>
              </a:rPr>
              <a:t>Dân</a:t>
            </a:r>
            <a:r>
              <a:rPr lang="en-US" altLang="vi-VN" sz="2000" b="1" dirty="0">
                <a:solidFill>
                  <a:srgbClr val="FF0000"/>
                </a:solidFill>
              </a:rPr>
              <a:t>”;  “</a:t>
            </a:r>
            <a:r>
              <a:rPr lang="en-US" altLang="vi-VN" sz="2000" b="1" dirty="0" err="1">
                <a:solidFill>
                  <a:srgbClr val="FF0000"/>
                </a:solidFill>
              </a:rPr>
              <a:t>Nhân</a:t>
            </a:r>
            <a:r>
              <a:rPr lang="en-US" altLang="vi-VN" sz="2000" b="1" dirty="0">
                <a:solidFill>
                  <a:srgbClr val="FF0000"/>
                </a:solidFill>
              </a:rPr>
              <a:t> </a:t>
            </a:r>
            <a:r>
              <a:rPr lang="en-US" altLang="vi-VN" sz="2000" b="1" dirty="0" err="1">
                <a:solidFill>
                  <a:srgbClr val="FF0000"/>
                </a:solidFill>
              </a:rPr>
              <a:t>dân</a:t>
            </a:r>
            <a:r>
              <a:rPr lang="en-US" altLang="vi-VN" sz="2000" b="1" dirty="0">
                <a:solidFill>
                  <a:srgbClr val="FF0000"/>
                </a:solidFill>
              </a:rPr>
              <a:t>” </a:t>
            </a:r>
            <a:r>
              <a:rPr lang="en-US" altLang="vi-VN" sz="2000" b="1" dirty="0" err="1">
                <a:solidFill>
                  <a:srgbClr val="FF0000"/>
                </a:solidFill>
              </a:rPr>
              <a:t>là</a:t>
            </a:r>
            <a:r>
              <a:rPr lang="en-US" altLang="vi-VN" sz="2000" b="1" dirty="0">
                <a:solidFill>
                  <a:srgbClr val="FF0000"/>
                </a:solidFill>
              </a:rPr>
              <a:t> </a:t>
            </a:r>
            <a:r>
              <a:rPr lang="en-US" altLang="vi-VN" sz="2000" b="1" dirty="0" err="1">
                <a:solidFill>
                  <a:srgbClr val="FF0000"/>
                </a:solidFill>
              </a:rPr>
              <a:t>mọi</a:t>
            </a:r>
            <a:r>
              <a:rPr lang="en-US" altLang="vi-VN" sz="2000" b="1" dirty="0">
                <a:solidFill>
                  <a:srgbClr val="FF0000"/>
                </a:solidFill>
              </a:rPr>
              <a:t> </a:t>
            </a:r>
            <a:r>
              <a:rPr lang="en-US" altLang="vi-VN" sz="2000" b="1" dirty="0" err="1" smtClean="0">
                <a:solidFill>
                  <a:srgbClr val="FF0000"/>
                </a:solidFill>
              </a:rPr>
              <a:t>công</a:t>
            </a:r>
            <a:r>
              <a:rPr lang="en-US" altLang="vi-VN" sz="2000" b="1" dirty="0" smtClean="0">
                <a:solidFill>
                  <a:srgbClr val="FF0000"/>
                </a:solidFill>
              </a:rPr>
              <a:t> </a:t>
            </a:r>
            <a:r>
              <a:rPr lang="en-US" altLang="vi-VN" sz="2000" b="1" dirty="0" err="1">
                <a:solidFill>
                  <a:srgbClr val="FF0000"/>
                </a:solidFill>
              </a:rPr>
              <a:t>dân</a:t>
            </a:r>
            <a:r>
              <a:rPr lang="en-US" altLang="vi-VN" sz="2000" b="1" dirty="0">
                <a:solidFill>
                  <a:srgbClr val="FF0000"/>
                </a:solidFill>
              </a:rPr>
              <a:t> </a:t>
            </a:r>
            <a:r>
              <a:rPr lang="en-US" altLang="vi-VN" sz="2000" b="1" dirty="0" err="1">
                <a:solidFill>
                  <a:srgbClr val="FF0000"/>
                </a:solidFill>
              </a:rPr>
              <a:t>nước</a:t>
            </a:r>
            <a:r>
              <a:rPr lang="en-US" altLang="vi-VN" sz="2000" b="1" dirty="0">
                <a:solidFill>
                  <a:srgbClr val="FF0000"/>
                </a:solidFill>
              </a:rPr>
              <a:t> </a:t>
            </a:r>
            <a:r>
              <a:rPr lang="en-US" altLang="vi-VN" sz="2000" b="1" dirty="0" err="1">
                <a:solidFill>
                  <a:srgbClr val="FF0000"/>
                </a:solidFill>
              </a:rPr>
              <a:t>Việt</a:t>
            </a:r>
            <a:endParaRPr lang="en-US" altLang="vi-VN" sz="2000" b="1" dirty="0">
              <a:solidFill>
                <a:srgbClr val="FF0000"/>
              </a:solidFill>
            </a:endParaRPr>
          </a:p>
        </p:txBody>
      </p:sp>
      <p:sp>
        <p:nvSpPr>
          <p:cNvPr id="84996" name="Text Box 5"/>
          <p:cNvSpPr txBox="1">
            <a:spLocks noChangeArrowheads="1"/>
          </p:cNvSpPr>
          <p:nvPr/>
        </p:nvSpPr>
        <p:spPr bwMode="auto">
          <a:xfrm>
            <a:off x="3390899" y="740410"/>
            <a:ext cx="2489395" cy="707886"/>
          </a:xfrm>
          <a:prstGeom prst="rect">
            <a:avLst/>
          </a:prstGeom>
          <a:noFill/>
          <a:ln w="9525" algn="ctr">
            <a:solidFill>
              <a:srgbClr val="FF0000"/>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fontAlgn="base">
              <a:spcBef>
                <a:spcPct val="50000"/>
              </a:spcBef>
              <a:spcAft>
                <a:spcPct val="0"/>
              </a:spcAft>
              <a:buFontTx/>
              <a:buNone/>
            </a:pPr>
            <a:r>
              <a:rPr lang="en-US" altLang="vi-VN" sz="2000" b="1" i="1">
                <a:solidFill>
                  <a:srgbClr val="000000"/>
                </a:solidFill>
              </a:rPr>
              <a:t>Tập hợp đông đảo quần chúng</a:t>
            </a:r>
          </a:p>
        </p:txBody>
      </p:sp>
      <p:sp>
        <p:nvSpPr>
          <p:cNvPr id="84997" name="Text Box 6"/>
          <p:cNvSpPr txBox="1">
            <a:spLocks noChangeArrowheads="1"/>
          </p:cNvSpPr>
          <p:nvPr/>
        </p:nvSpPr>
        <p:spPr bwMode="auto">
          <a:xfrm>
            <a:off x="3352800" y="1999714"/>
            <a:ext cx="2527494" cy="711200"/>
          </a:xfrm>
          <a:prstGeom prst="rect">
            <a:avLst/>
          </a:prstGeom>
          <a:noFill/>
          <a:ln w="9525" algn="ctr">
            <a:solidFill>
              <a:srgbClr val="FF0000"/>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fontAlgn="base">
              <a:spcBef>
                <a:spcPct val="50000"/>
              </a:spcBef>
              <a:spcAft>
                <a:spcPct val="0"/>
              </a:spcAft>
              <a:buFontTx/>
              <a:buNone/>
            </a:pPr>
            <a:r>
              <a:rPr lang="en-US" altLang="vi-VN" sz="2000" b="1" i="1">
                <a:solidFill>
                  <a:srgbClr val="000000"/>
                </a:solidFill>
              </a:rPr>
              <a:t>Mỗi con người Việt Nam cụ thể</a:t>
            </a:r>
          </a:p>
        </p:txBody>
      </p:sp>
      <p:sp>
        <p:nvSpPr>
          <p:cNvPr id="84998" name="Text Box 7"/>
          <p:cNvSpPr txBox="1">
            <a:spLocks noChangeArrowheads="1"/>
          </p:cNvSpPr>
          <p:nvPr/>
        </p:nvSpPr>
        <p:spPr bwMode="auto">
          <a:xfrm>
            <a:off x="7261273" y="771922"/>
            <a:ext cx="4379183" cy="1938992"/>
          </a:xfrm>
          <a:prstGeom prst="rect">
            <a:avLst/>
          </a:prstGeom>
          <a:noFill/>
          <a:ln w="9525" algn="ctr">
            <a:solidFill>
              <a:srgbClr val="FF0000"/>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fontAlgn="base">
              <a:spcBef>
                <a:spcPct val="50000"/>
              </a:spcBef>
              <a:spcAft>
                <a:spcPct val="0"/>
              </a:spcAft>
              <a:buFontTx/>
              <a:buNone/>
            </a:pPr>
            <a:r>
              <a:rPr lang="en-US" altLang="vi-VN" sz="2400" b="1" dirty="0" err="1">
                <a:solidFill>
                  <a:srgbClr val="FF0000"/>
                </a:solidFill>
                <a:latin typeface="Times New Roman" panose="02020603050405020304" pitchFamily="18" charset="0"/>
                <a:cs typeface="Times New Roman" panose="02020603050405020304" pitchFamily="18" charset="0"/>
              </a:rPr>
              <a:t>Đoàn</a:t>
            </a:r>
            <a:r>
              <a:rPr lang="en-US" altLang="vi-VN" sz="2400" b="1" dirty="0">
                <a:solidFill>
                  <a:srgbClr val="FF0000"/>
                </a:solidFill>
                <a:latin typeface="Times New Roman" panose="02020603050405020304" pitchFamily="18" charset="0"/>
                <a:cs typeface="Times New Roman" panose="02020603050405020304" pitchFamily="18" charset="0"/>
              </a:rPr>
              <a:t> </a:t>
            </a:r>
            <a:r>
              <a:rPr lang="en-US" altLang="vi-VN" sz="2400" b="1" dirty="0" err="1">
                <a:solidFill>
                  <a:srgbClr val="FF0000"/>
                </a:solidFill>
                <a:latin typeface="Times New Roman" panose="02020603050405020304" pitchFamily="18" charset="0"/>
                <a:cs typeface="Times New Roman" panose="02020603050405020304" pitchFamily="18" charset="0"/>
              </a:rPr>
              <a:t>kết</a:t>
            </a:r>
            <a:r>
              <a:rPr lang="en-US" altLang="vi-VN" sz="2400" b="1" dirty="0">
                <a:solidFill>
                  <a:srgbClr val="FF0000"/>
                </a:solidFill>
                <a:latin typeface="Times New Roman" panose="02020603050405020304" pitchFamily="18" charset="0"/>
                <a:cs typeface="Times New Roman" panose="02020603050405020304" pitchFamily="18" charset="0"/>
              </a:rPr>
              <a:t> </a:t>
            </a:r>
            <a:r>
              <a:rPr lang="en-US" altLang="vi-VN" sz="2400" b="1" dirty="0" err="1">
                <a:solidFill>
                  <a:srgbClr val="FF0000"/>
                </a:solidFill>
                <a:latin typeface="Times New Roman" panose="02020603050405020304" pitchFamily="18" charset="0"/>
                <a:cs typeface="Times New Roman" panose="02020603050405020304" pitchFamily="18" charset="0"/>
              </a:rPr>
              <a:t>dân</a:t>
            </a:r>
            <a:r>
              <a:rPr lang="en-US" altLang="vi-VN" sz="2400" b="1" dirty="0">
                <a:solidFill>
                  <a:srgbClr val="FF0000"/>
                </a:solidFill>
                <a:latin typeface="Times New Roman" panose="02020603050405020304" pitchFamily="18" charset="0"/>
                <a:cs typeface="Times New Roman" panose="02020603050405020304" pitchFamily="18" charset="0"/>
              </a:rPr>
              <a:t> </a:t>
            </a:r>
            <a:r>
              <a:rPr lang="en-US" altLang="vi-VN" sz="2400" b="1" dirty="0" err="1">
                <a:solidFill>
                  <a:srgbClr val="FF0000"/>
                </a:solidFill>
                <a:latin typeface="Times New Roman" panose="02020603050405020304" pitchFamily="18" charset="0"/>
                <a:cs typeface="Times New Roman" panose="02020603050405020304" pitchFamily="18" charset="0"/>
              </a:rPr>
              <a:t>tộc</a:t>
            </a:r>
            <a:r>
              <a:rPr lang="en-US" altLang="vi-VN" sz="2400" b="1" dirty="0">
                <a:solidFill>
                  <a:srgbClr val="FF0000"/>
                </a:solidFill>
                <a:latin typeface="Times New Roman" panose="02020603050405020304" pitchFamily="18" charset="0"/>
                <a:cs typeface="Times New Roman" panose="02020603050405020304" pitchFamily="18" charset="0"/>
              </a:rPr>
              <a:t> </a:t>
            </a:r>
            <a:r>
              <a:rPr lang="en-US" altLang="vi-VN" sz="2400" b="1" dirty="0" err="1">
                <a:solidFill>
                  <a:srgbClr val="000000"/>
                </a:solidFill>
                <a:latin typeface="Times New Roman" panose="02020603050405020304" pitchFamily="18" charset="0"/>
                <a:cs typeface="Times New Roman" panose="02020603050405020304" pitchFamily="18" charset="0"/>
              </a:rPr>
              <a:t>là</a:t>
            </a:r>
            <a:r>
              <a:rPr lang="en-US" altLang="vi-VN" sz="2400" b="1" dirty="0">
                <a:solidFill>
                  <a:srgbClr val="000000"/>
                </a:solidFill>
                <a:latin typeface="Times New Roman" panose="02020603050405020304" pitchFamily="18" charset="0"/>
                <a:cs typeface="Times New Roman" panose="02020603050405020304" pitchFamily="18" charset="0"/>
              </a:rPr>
              <a:t> </a:t>
            </a:r>
            <a:r>
              <a:rPr lang="nl-NL" altLang="vi-VN" sz="2400" b="1" dirty="0">
                <a:solidFill>
                  <a:srgbClr val="000000"/>
                </a:solidFill>
                <a:latin typeface="Times New Roman" panose="02020603050405020304" pitchFamily="18" charset="0"/>
                <a:cs typeface="Times New Roman" panose="02020603050405020304" pitchFamily="18" charset="0"/>
              </a:rPr>
              <a:t>đoàn kết đại đa số nhân dân, mà đại đa số nhân dân là công nhân, nông dân và các tầng lớp nhân dân lao động khác</a:t>
            </a:r>
            <a:endParaRPr lang="en-US" altLang="vi-VN" sz="2400" b="1" dirty="0">
              <a:solidFill>
                <a:srgbClr val="000000"/>
              </a:solidFill>
              <a:latin typeface="Times New Roman" panose="02020603050405020304" pitchFamily="18" charset="0"/>
              <a:cs typeface="Times New Roman" panose="02020603050405020304" pitchFamily="18" charset="0"/>
            </a:endParaRPr>
          </a:p>
        </p:txBody>
      </p:sp>
      <p:sp>
        <p:nvSpPr>
          <p:cNvPr id="84999" name="Line 8"/>
          <p:cNvSpPr>
            <a:spLocks noChangeShapeType="1"/>
          </p:cNvSpPr>
          <p:nvPr/>
        </p:nvSpPr>
        <p:spPr bwMode="auto">
          <a:xfrm flipV="1">
            <a:off x="2583657" y="1389062"/>
            <a:ext cx="609600" cy="3048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wrap="none" anchor="ctr"/>
          <a:lstStyle/>
          <a:p>
            <a:pPr eaLnBrk="0" fontAlgn="base" hangingPunct="0">
              <a:spcBef>
                <a:spcPct val="0"/>
              </a:spcBef>
              <a:spcAft>
                <a:spcPct val="0"/>
              </a:spcAft>
            </a:pPr>
            <a:endParaRPr lang="en-US" sz="2800" b="1" i="1">
              <a:solidFill>
                <a:srgbClr val="000000"/>
              </a:solidFill>
              <a:latin typeface="Times New Roman" panose="02020603050405020304" pitchFamily="18" charset="0"/>
            </a:endParaRPr>
          </a:p>
        </p:txBody>
      </p:sp>
      <p:sp>
        <p:nvSpPr>
          <p:cNvPr id="85000" name="Line 9"/>
          <p:cNvSpPr>
            <a:spLocks noChangeShapeType="1"/>
          </p:cNvSpPr>
          <p:nvPr/>
        </p:nvSpPr>
        <p:spPr bwMode="auto">
          <a:xfrm>
            <a:off x="2583657" y="1693862"/>
            <a:ext cx="533400" cy="4572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wrap="none" anchor="ctr"/>
          <a:lstStyle/>
          <a:p>
            <a:pPr eaLnBrk="0" fontAlgn="base" hangingPunct="0">
              <a:spcBef>
                <a:spcPct val="0"/>
              </a:spcBef>
              <a:spcAft>
                <a:spcPct val="0"/>
              </a:spcAft>
            </a:pPr>
            <a:endParaRPr lang="en-US" sz="2800" b="1" i="1">
              <a:solidFill>
                <a:srgbClr val="000000"/>
              </a:solidFill>
              <a:latin typeface="Times New Roman" panose="02020603050405020304" pitchFamily="18" charset="0"/>
            </a:endParaRPr>
          </a:p>
        </p:txBody>
      </p:sp>
      <p:sp>
        <p:nvSpPr>
          <p:cNvPr id="85001" name="Line 10"/>
          <p:cNvSpPr>
            <a:spLocks noChangeShapeType="1"/>
          </p:cNvSpPr>
          <p:nvPr/>
        </p:nvSpPr>
        <p:spPr bwMode="auto">
          <a:xfrm>
            <a:off x="5968910" y="1101972"/>
            <a:ext cx="1216163" cy="591889"/>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wrap="none" anchor="ctr"/>
          <a:lstStyle/>
          <a:p>
            <a:pPr eaLnBrk="0" fontAlgn="base" hangingPunct="0">
              <a:spcBef>
                <a:spcPct val="0"/>
              </a:spcBef>
              <a:spcAft>
                <a:spcPct val="0"/>
              </a:spcAft>
            </a:pPr>
            <a:endParaRPr lang="en-US" sz="2800" b="1" i="1">
              <a:solidFill>
                <a:srgbClr val="000000"/>
              </a:solidFill>
              <a:latin typeface="Times New Roman" panose="02020603050405020304" pitchFamily="18" charset="0"/>
            </a:endParaRPr>
          </a:p>
        </p:txBody>
      </p:sp>
      <p:sp>
        <p:nvSpPr>
          <p:cNvPr id="85002" name="Line 11"/>
          <p:cNvSpPr>
            <a:spLocks noChangeShapeType="1"/>
          </p:cNvSpPr>
          <p:nvPr/>
        </p:nvSpPr>
        <p:spPr bwMode="auto">
          <a:xfrm flipV="1">
            <a:off x="5956495" y="1738311"/>
            <a:ext cx="1228578" cy="617003"/>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wrap="none" anchor="ctr"/>
          <a:lstStyle/>
          <a:p>
            <a:pPr eaLnBrk="0" fontAlgn="base" hangingPunct="0">
              <a:spcBef>
                <a:spcPct val="0"/>
              </a:spcBef>
              <a:spcAft>
                <a:spcPct val="0"/>
              </a:spcAft>
            </a:pPr>
            <a:endParaRPr lang="en-US" sz="2800" b="1" i="1">
              <a:solidFill>
                <a:srgbClr val="000000"/>
              </a:solidFill>
              <a:latin typeface="Times New Roman" panose="02020603050405020304" pitchFamily="18" charset="0"/>
            </a:endParaRPr>
          </a:p>
        </p:txBody>
      </p:sp>
      <p:sp>
        <p:nvSpPr>
          <p:cNvPr id="85003" name="Text Box 12"/>
          <p:cNvSpPr txBox="1">
            <a:spLocks noChangeArrowheads="1"/>
          </p:cNvSpPr>
          <p:nvPr/>
        </p:nvSpPr>
        <p:spPr bwMode="auto">
          <a:xfrm>
            <a:off x="6890824" y="3833930"/>
            <a:ext cx="4560278" cy="1938992"/>
          </a:xfrm>
          <a:prstGeom prst="rect">
            <a:avLst/>
          </a:prstGeom>
          <a:noFill/>
          <a:ln w="9525" algn="ctr">
            <a:solidFill>
              <a:srgbClr val="FF0000"/>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fontAlgn="base">
              <a:spcBef>
                <a:spcPct val="0"/>
              </a:spcBef>
              <a:spcAft>
                <a:spcPct val="0"/>
              </a:spcAft>
              <a:buFontTx/>
              <a:buNone/>
            </a:pPr>
            <a:r>
              <a:rPr lang="nl-NL" altLang="vi-VN" sz="2400" b="1">
                <a:solidFill>
                  <a:srgbClr val="000000"/>
                </a:solidFill>
                <a:latin typeface="Times New Roman" panose="02020603050405020304" pitchFamily="18" charset="0"/>
              </a:rPr>
              <a:t>Đó là nền gốc của đại đoàn kết. Nó cũng như cái nền của nhà, cái gốc của cây. Nhưng đã có nền vững, gốc tốt, còn phải đoàn kết các tầng lớp nhân dân khác.</a:t>
            </a:r>
            <a:endParaRPr lang="en-US" altLang="vi-VN" sz="2400" b="1">
              <a:solidFill>
                <a:srgbClr val="000000"/>
              </a:solidFill>
              <a:latin typeface="Times New Roman" panose="02020603050405020304" pitchFamily="18" charset="0"/>
            </a:endParaRPr>
          </a:p>
        </p:txBody>
      </p:sp>
      <p:sp>
        <p:nvSpPr>
          <p:cNvPr id="85004" name="AutoShape 14"/>
          <p:cNvSpPr>
            <a:spLocks noChangeArrowheads="1"/>
          </p:cNvSpPr>
          <p:nvPr/>
        </p:nvSpPr>
        <p:spPr bwMode="auto">
          <a:xfrm>
            <a:off x="9374664" y="2776290"/>
            <a:ext cx="59622" cy="1057640"/>
          </a:xfrm>
          <a:prstGeom prst="downArrow">
            <a:avLst>
              <a:gd name="adj1" fmla="val 50000"/>
              <a:gd name="adj2" fmla="val 225000"/>
            </a:avLst>
          </a:prstGeom>
          <a:solidFill>
            <a:schemeClr val="tx1"/>
          </a:solidFill>
          <a:ln w="9525" algn="ctr">
            <a:solidFill>
              <a:srgbClr val="FF0000"/>
            </a:solidFill>
            <a:miter lim="800000"/>
            <a:headEnd/>
            <a:tailEnd/>
          </a:ln>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fontAlgn="base">
              <a:spcBef>
                <a:spcPct val="0"/>
              </a:spcBef>
              <a:spcAft>
                <a:spcPct val="0"/>
              </a:spcAft>
              <a:buFontTx/>
              <a:buNone/>
            </a:pPr>
            <a:endParaRPr lang="vi-VN" altLang="vi-VN" sz="2800" b="1" i="1">
              <a:solidFill>
                <a:srgbClr val="000000"/>
              </a:solidFill>
              <a:latin typeface="Times New Roman" panose="02020603050405020304" pitchFamily="18" charset="0"/>
            </a:endParaRPr>
          </a:p>
        </p:txBody>
      </p:sp>
      <p:pic>
        <p:nvPicPr>
          <p:cNvPr id="85005" name="Picture 15" descr="CN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92249" y="2776290"/>
            <a:ext cx="1835357" cy="22957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5006" name="Picture 16" descr="tb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193257" y="4495649"/>
            <a:ext cx="3124200" cy="1785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294967482"/>
      </p:ext>
    </p:extLst>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6020" name="Picture 10" descr="Kết quả hình ảnh cho mặt tran việt minh"/>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24001" y="5032376"/>
            <a:ext cx="2892425" cy="1825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6021" name="Text Box 17"/>
          <p:cNvSpPr txBox="1">
            <a:spLocks noChangeArrowheads="1"/>
          </p:cNvSpPr>
          <p:nvPr/>
        </p:nvSpPr>
        <p:spPr bwMode="auto">
          <a:xfrm>
            <a:off x="4688114" y="6216650"/>
            <a:ext cx="213360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fontAlgn="base">
              <a:spcBef>
                <a:spcPct val="50000"/>
              </a:spcBef>
              <a:spcAft>
                <a:spcPct val="0"/>
              </a:spcAft>
              <a:buFontTx/>
              <a:buNone/>
            </a:pPr>
            <a:r>
              <a:rPr lang="en-US" altLang="vi-VN" sz="1800" b="1" i="1">
                <a:solidFill>
                  <a:srgbClr val="000000"/>
                </a:solidFill>
                <a:latin typeface="Times New Roman" panose="02020603050405020304" pitchFamily="18" charset="0"/>
              </a:rPr>
              <a:t>Mặt trận Việt Minh    5- 1941</a:t>
            </a:r>
          </a:p>
        </p:txBody>
      </p:sp>
      <p:grpSp>
        <p:nvGrpSpPr>
          <p:cNvPr id="86022" name="Group 22"/>
          <p:cNvGrpSpPr>
            <a:grpSpLocks/>
          </p:cNvGrpSpPr>
          <p:nvPr/>
        </p:nvGrpSpPr>
        <p:grpSpPr bwMode="auto">
          <a:xfrm>
            <a:off x="4038600" y="4237039"/>
            <a:ext cx="5635625" cy="2078038"/>
            <a:chOff x="1008" y="2477"/>
            <a:chExt cx="3550" cy="1309"/>
          </a:xfrm>
        </p:grpSpPr>
        <p:pic>
          <p:nvPicPr>
            <p:cNvPr id="86035" name="Picture 12" descr="Kết quả hình ảnh cho mặt tran lien viet"/>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08" y="2477"/>
              <a:ext cx="1824" cy="11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6036" name="Text Box 18"/>
            <p:cNvSpPr txBox="1">
              <a:spLocks noChangeArrowheads="1"/>
            </p:cNvSpPr>
            <p:nvPr/>
          </p:nvSpPr>
          <p:spPr bwMode="auto">
            <a:xfrm>
              <a:off x="2830" y="3553"/>
              <a:ext cx="1728" cy="2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fontAlgn="base">
                <a:spcBef>
                  <a:spcPct val="50000"/>
                </a:spcBef>
                <a:spcAft>
                  <a:spcPct val="0"/>
                </a:spcAft>
                <a:buFontTx/>
                <a:buNone/>
              </a:pPr>
              <a:r>
                <a:rPr lang="en-US" altLang="vi-VN" sz="1800" b="1" i="1" dirty="0" err="1">
                  <a:solidFill>
                    <a:srgbClr val="000000"/>
                  </a:solidFill>
                  <a:latin typeface="Times New Roman" panose="02020603050405020304" pitchFamily="18" charset="0"/>
                </a:rPr>
                <a:t>Mặt</a:t>
              </a:r>
              <a:r>
                <a:rPr lang="en-US" altLang="vi-VN" sz="1800" b="1" i="1" dirty="0">
                  <a:solidFill>
                    <a:srgbClr val="000000"/>
                  </a:solidFill>
                  <a:latin typeface="Times New Roman" panose="02020603050405020304" pitchFamily="18" charset="0"/>
                </a:rPr>
                <a:t> </a:t>
              </a:r>
              <a:r>
                <a:rPr lang="en-US" altLang="vi-VN" sz="1800" b="1" i="1" dirty="0" err="1">
                  <a:solidFill>
                    <a:srgbClr val="000000"/>
                  </a:solidFill>
                  <a:latin typeface="Times New Roman" panose="02020603050405020304" pitchFamily="18" charset="0"/>
                </a:rPr>
                <a:t>trận</a:t>
              </a:r>
              <a:r>
                <a:rPr lang="en-US" altLang="vi-VN" sz="1800" b="1" i="1" dirty="0">
                  <a:solidFill>
                    <a:srgbClr val="000000"/>
                  </a:solidFill>
                  <a:latin typeface="Times New Roman" panose="02020603050405020304" pitchFamily="18" charset="0"/>
                </a:rPr>
                <a:t> </a:t>
              </a:r>
              <a:r>
                <a:rPr lang="en-US" altLang="vi-VN" sz="1800" b="1" i="1" dirty="0" err="1">
                  <a:solidFill>
                    <a:srgbClr val="000000"/>
                  </a:solidFill>
                  <a:latin typeface="Times New Roman" panose="02020603050405020304" pitchFamily="18" charset="0"/>
                </a:rPr>
                <a:t>Liên</a:t>
              </a:r>
              <a:r>
                <a:rPr lang="en-US" altLang="vi-VN" sz="1800" b="1" i="1" dirty="0">
                  <a:solidFill>
                    <a:srgbClr val="000000"/>
                  </a:solidFill>
                  <a:latin typeface="Times New Roman" panose="02020603050405020304" pitchFamily="18" charset="0"/>
                </a:rPr>
                <a:t> </a:t>
              </a:r>
              <a:r>
                <a:rPr lang="en-US" altLang="vi-VN" sz="1800" b="1" i="1" dirty="0" err="1">
                  <a:solidFill>
                    <a:srgbClr val="000000"/>
                  </a:solidFill>
                  <a:latin typeface="Times New Roman" panose="02020603050405020304" pitchFamily="18" charset="0"/>
                </a:rPr>
                <a:t>Việt</a:t>
              </a:r>
              <a:r>
                <a:rPr lang="en-US" altLang="vi-VN" sz="1800" b="1" i="1" dirty="0">
                  <a:solidFill>
                    <a:srgbClr val="000000"/>
                  </a:solidFill>
                  <a:latin typeface="Times New Roman" panose="02020603050405020304" pitchFamily="18" charset="0"/>
                </a:rPr>
                <a:t> 1951</a:t>
              </a:r>
            </a:p>
          </p:txBody>
        </p:sp>
      </p:grpSp>
      <p:grpSp>
        <p:nvGrpSpPr>
          <p:cNvPr id="86023" name="Group 23"/>
          <p:cNvGrpSpPr>
            <a:grpSpLocks/>
          </p:cNvGrpSpPr>
          <p:nvPr/>
        </p:nvGrpSpPr>
        <p:grpSpPr bwMode="auto">
          <a:xfrm>
            <a:off x="6229541" y="2801143"/>
            <a:ext cx="4933951" cy="2446338"/>
            <a:chOff x="2842" y="1673"/>
            <a:chExt cx="3108" cy="1541"/>
          </a:xfrm>
        </p:grpSpPr>
        <p:pic>
          <p:nvPicPr>
            <p:cNvPr id="86033" name="Picture 14" descr="Kết quả hình ảnh cho mặt tran mien nam giai phong viet nam"/>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842" y="1673"/>
              <a:ext cx="1728" cy="11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6034" name="Text Box 19"/>
            <p:cNvSpPr txBox="1">
              <a:spLocks noChangeArrowheads="1"/>
            </p:cNvSpPr>
            <p:nvPr/>
          </p:nvSpPr>
          <p:spPr bwMode="auto">
            <a:xfrm>
              <a:off x="4157" y="2807"/>
              <a:ext cx="1793" cy="4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fontAlgn="base">
                <a:spcBef>
                  <a:spcPct val="50000"/>
                </a:spcBef>
                <a:spcAft>
                  <a:spcPct val="0"/>
                </a:spcAft>
                <a:buFontTx/>
                <a:buNone/>
              </a:pPr>
              <a:r>
                <a:rPr lang="en-US" altLang="vi-VN" sz="1800" b="1" i="1" dirty="0" err="1">
                  <a:solidFill>
                    <a:srgbClr val="000000"/>
                  </a:solidFill>
                  <a:latin typeface="Times New Roman" panose="02020603050405020304" pitchFamily="18" charset="0"/>
                </a:rPr>
                <a:t>Mặt</a:t>
              </a:r>
              <a:r>
                <a:rPr lang="en-US" altLang="vi-VN" sz="1800" b="1" i="1" dirty="0">
                  <a:solidFill>
                    <a:srgbClr val="000000"/>
                  </a:solidFill>
                  <a:latin typeface="Times New Roman" panose="02020603050405020304" pitchFamily="18" charset="0"/>
                </a:rPr>
                <a:t> </a:t>
              </a:r>
              <a:r>
                <a:rPr lang="en-US" altLang="vi-VN" sz="1800" b="1" i="1" dirty="0" err="1">
                  <a:solidFill>
                    <a:srgbClr val="000000"/>
                  </a:solidFill>
                  <a:latin typeface="Times New Roman" panose="02020603050405020304" pitchFamily="18" charset="0"/>
                </a:rPr>
                <a:t>trận</a:t>
              </a:r>
              <a:r>
                <a:rPr lang="en-US" altLang="vi-VN" sz="1800" b="1" i="1" dirty="0">
                  <a:solidFill>
                    <a:srgbClr val="000000"/>
                  </a:solidFill>
                  <a:latin typeface="Times New Roman" panose="02020603050405020304" pitchFamily="18" charset="0"/>
                </a:rPr>
                <a:t> </a:t>
              </a:r>
              <a:r>
                <a:rPr lang="en-US" altLang="vi-VN" sz="1800" b="1" i="1" dirty="0" err="1">
                  <a:solidFill>
                    <a:srgbClr val="000000"/>
                  </a:solidFill>
                  <a:latin typeface="Times New Roman" panose="02020603050405020304" pitchFamily="18" charset="0"/>
                </a:rPr>
                <a:t>Miền</a:t>
              </a:r>
              <a:r>
                <a:rPr lang="en-US" altLang="vi-VN" sz="1800" b="1" i="1" dirty="0">
                  <a:solidFill>
                    <a:srgbClr val="000000"/>
                  </a:solidFill>
                  <a:latin typeface="Times New Roman" panose="02020603050405020304" pitchFamily="18" charset="0"/>
                </a:rPr>
                <a:t> Nam </a:t>
              </a:r>
              <a:r>
                <a:rPr lang="en-US" altLang="vi-VN" sz="1800" b="1" i="1" dirty="0" err="1">
                  <a:solidFill>
                    <a:srgbClr val="000000"/>
                  </a:solidFill>
                  <a:latin typeface="Times New Roman" panose="02020603050405020304" pitchFamily="18" charset="0"/>
                </a:rPr>
                <a:t>giải</a:t>
              </a:r>
              <a:r>
                <a:rPr lang="en-US" altLang="vi-VN" sz="1800" b="1" i="1" dirty="0">
                  <a:solidFill>
                    <a:srgbClr val="000000"/>
                  </a:solidFill>
                  <a:latin typeface="Times New Roman" panose="02020603050405020304" pitchFamily="18" charset="0"/>
                </a:rPr>
                <a:t> </a:t>
              </a:r>
              <a:r>
                <a:rPr lang="en-US" altLang="vi-VN" sz="1800" b="1" i="1" dirty="0" err="1">
                  <a:solidFill>
                    <a:srgbClr val="000000"/>
                  </a:solidFill>
                  <a:latin typeface="Times New Roman" panose="02020603050405020304" pitchFamily="18" charset="0"/>
                </a:rPr>
                <a:t>phóng</a:t>
              </a:r>
              <a:r>
                <a:rPr lang="en-US" altLang="vi-VN" sz="1800" b="1" i="1" dirty="0">
                  <a:solidFill>
                    <a:srgbClr val="000000"/>
                  </a:solidFill>
                  <a:latin typeface="Times New Roman" panose="02020603050405020304" pitchFamily="18" charset="0"/>
                </a:rPr>
                <a:t> </a:t>
              </a:r>
              <a:r>
                <a:rPr lang="en-US" altLang="vi-VN" sz="1800" b="1" i="1" dirty="0" err="1">
                  <a:solidFill>
                    <a:srgbClr val="000000"/>
                  </a:solidFill>
                  <a:latin typeface="Times New Roman" panose="02020603050405020304" pitchFamily="18" charset="0"/>
                </a:rPr>
                <a:t>Việt</a:t>
              </a:r>
              <a:r>
                <a:rPr lang="en-US" altLang="vi-VN" sz="1800" b="1" i="1" dirty="0">
                  <a:solidFill>
                    <a:srgbClr val="000000"/>
                  </a:solidFill>
                  <a:latin typeface="Times New Roman" panose="02020603050405020304" pitchFamily="18" charset="0"/>
                </a:rPr>
                <a:t> Nam 1960</a:t>
              </a:r>
            </a:p>
          </p:txBody>
        </p:sp>
      </p:grpSp>
      <p:grpSp>
        <p:nvGrpSpPr>
          <p:cNvPr id="86024" name="Group 24"/>
          <p:cNvGrpSpPr>
            <a:grpSpLocks/>
          </p:cNvGrpSpPr>
          <p:nvPr/>
        </p:nvGrpSpPr>
        <p:grpSpPr bwMode="auto">
          <a:xfrm>
            <a:off x="8992081" y="904876"/>
            <a:ext cx="2548986" cy="2711450"/>
            <a:chOff x="4535" y="570"/>
            <a:chExt cx="1842" cy="1708"/>
          </a:xfrm>
        </p:grpSpPr>
        <p:pic>
          <p:nvPicPr>
            <p:cNvPr id="86031" name="Picture 16" descr="Kết quả hình ảnh cho mặt tran to quoc viet nam"/>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535" y="570"/>
              <a:ext cx="1776" cy="12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6032" name="Text Box 20"/>
            <p:cNvSpPr txBox="1">
              <a:spLocks noChangeArrowheads="1"/>
            </p:cNvSpPr>
            <p:nvPr/>
          </p:nvSpPr>
          <p:spPr bwMode="auto">
            <a:xfrm>
              <a:off x="4685" y="1871"/>
              <a:ext cx="1692" cy="4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fontAlgn="base">
                <a:spcBef>
                  <a:spcPct val="50000"/>
                </a:spcBef>
                <a:spcAft>
                  <a:spcPct val="0"/>
                </a:spcAft>
                <a:buFontTx/>
                <a:buNone/>
              </a:pPr>
              <a:r>
                <a:rPr lang="en-US" altLang="vi-VN" sz="1800" b="1" i="1" dirty="0" err="1">
                  <a:solidFill>
                    <a:srgbClr val="000000"/>
                  </a:solidFill>
                  <a:latin typeface="Times New Roman" panose="02020603050405020304" pitchFamily="18" charset="0"/>
                </a:rPr>
                <a:t>Mặt</a:t>
              </a:r>
              <a:r>
                <a:rPr lang="en-US" altLang="vi-VN" sz="1800" b="1" i="1" dirty="0">
                  <a:solidFill>
                    <a:srgbClr val="000000"/>
                  </a:solidFill>
                  <a:latin typeface="Times New Roman" panose="02020603050405020304" pitchFamily="18" charset="0"/>
                </a:rPr>
                <a:t> </a:t>
              </a:r>
              <a:r>
                <a:rPr lang="en-US" altLang="vi-VN" sz="1800" b="1" i="1" dirty="0" err="1">
                  <a:solidFill>
                    <a:srgbClr val="000000"/>
                  </a:solidFill>
                  <a:latin typeface="Times New Roman" panose="02020603050405020304" pitchFamily="18" charset="0"/>
                </a:rPr>
                <a:t>trận</a:t>
              </a:r>
              <a:r>
                <a:rPr lang="en-US" altLang="vi-VN" sz="1800" b="1" i="1" dirty="0">
                  <a:solidFill>
                    <a:srgbClr val="000000"/>
                  </a:solidFill>
                  <a:latin typeface="Times New Roman" panose="02020603050405020304" pitchFamily="18" charset="0"/>
                </a:rPr>
                <a:t> </a:t>
              </a:r>
              <a:r>
                <a:rPr lang="en-US" altLang="vi-VN" sz="1800" b="1" i="1" dirty="0" err="1">
                  <a:solidFill>
                    <a:srgbClr val="000000"/>
                  </a:solidFill>
                  <a:latin typeface="Times New Roman" panose="02020603050405020304" pitchFamily="18" charset="0"/>
                </a:rPr>
                <a:t>Tổ</a:t>
              </a:r>
              <a:r>
                <a:rPr lang="en-US" altLang="vi-VN" sz="1800" b="1" i="1" dirty="0">
                  <a:solidFill>
                    <a:srgbClr val="000000"/>
                  </a:solidFill>
                  <a:latin typeface="Times New Roman" panose="02020603050405020304" pitchFamily="18" charset="0"/>
                </a:rPr>
                <a:t> </a:t>
              </a:r>
              <a:r>
                <a:rPr lang="en-US" altLang="vi-VN" sz="1800" b="1" i="1" dirty="0" err="1">
                  <a:solidFill>
                    <a:srgbClr val="000000"/>
                  </a:solidFill>
                  <a:latin typeface="Times New Roman" panose="02020603050405020304" pitchFamily="18" charset="0"/>
                </a:rPr>
                <a:t>quốc</a:t>
              </a:r>
              <a:r>
                <a:rPr lang="en-US" altLang="vi-VN" sz="1800" b="1" i="1" dirty="0">
                  <a:solidFill>
                    <a:srgbClr val="000000"/>
                  </a:solidFill>
                  <a:latin typeface="Times New Roman" panose="02020603050405020304" pitchFamily="18" charset="0"/>
                </a:rPr>
                <a:t> </a:t>
              </a:r>
              <a:r>
                <a:rPr lang="en-US" altLang="vi-VN" sz="1800" b="1" i="1" dirty="0" err="1">
                  <a:solidFill>
                    <a:srgbClr val="000000"/>
                  </a:solidFill>
                  <a:latin typeface="Times New Roman" panose="02020603050405020304" pitchFamily="18" charset="0"/>
                </a:rPr>
                <a:t>Việt</a:t>
              </a:r>
              <a:r>
                <a:rPr lang="en-US" altLang="vi-VN" sz="1800" b="1" i="1" dirty="0">
                  <a:solidFill>
                    <a:srgbClr val="000000"/>
                  </a:solidFill>
                  <a:latin typeface="Times New Roman" panose="02020603050405020304" pitchFamily="18" charset="0"/>
                </a:rPr>
                <a:t> Nam 1955; 1977</a:t>
              </a:r>
            </a:p>
          </p:txBody>
        </p:sp>
      </p:grpSp>
      <p:grpSp>
        <p:nvGrpSpPr>
          <p:cNvPr id="5" name="Group 19"/>
          <p:cNvGrpSpPr>
            <a:grpSpLocks/>
          </p:cNvGrpSpPr>
          <p:nvPr/>
        </p:nvGrpSpPr>
        <p:grpSpPr bwMode="auto">
          <a:xfrm>
            <a:off x="1106714" y="2970214"/>
            <a:ext cx="3581400" cy="685800"/>
            <a:chOff x="80" y="2016"/>
            <a:chExt cx="5616" cy="1536"/>
          </a:xfrm>
        </p:grpSpPr>
        <p:grpSp>
          <p:nvGrpSpPr>
            <p:cNvPr id="86027" name="Group 9"/>
            <p:cNvGrpSpPr>
              <a:grpSpLocks/>
            </p:cNvGrpSpPr>
            <p:nvPr/>
          </p:nvGrpSpPr>
          <p:grpSpPr bwMode="auto">
            <a:xfrm>
              <a:off x="80" y="2016"/>
              <a:ext cx="5616" cy="1536"/>
              <a:chOff x="192" y="1776"/>
              <a:chExt cx="5424" cy="1056"/>
            </a:xfrm>
          </p:grpSpPr>
          <p:graphicFrame>
            <p:nvGraphicFramePr>
              <p:cNvPr id="86029" name="Object 2"/>
              <p:cNvGraphicFramePr>
                <a:graphicFrameLocks noChangeAspect="1"/>
              </p:cNvGraphicFramePr>
              <p:nvPr/>
            </p:nvGraphicFramePr>
            <p:xfrm>
              <a:off x="192" y="1776"/>
              <a:ext cx="5424" cy="1056"/>
            </p:xfrm>
            <a:graphic>
              <a:graphicData uri="http://schemas.openxmlformats.org/presentationml/2006/ole">
                <mc:AlternateContent xmlns:mc="http://schemas.openxmlformats.org/markup-compatibility/2006">
                  <mc:Choice xmlns:v="urn:schemas-microsoft-com:vml" Requires="v">
                    <p:oleObj spid="_x0000_s1076" name="Image" r:id="rId7" imgW="7065302" imgH="2935404" progId="Photoshop.Image.9">
                      <p:embed/>
                    </p:oleObj>
                  </mc:Choice>
                  <mc:Fallback>
                    <p:oleObj name="Image" r:id="rId7" imgW="7065302" imgH="2935404" progId="Photoshop.Image.9">
                      <p:embed/>
                      <p:pic>
                        <p:nvPicPr>
                          <p:cNvPr id="0" name=""/>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92" y="1776"/>
                            <a:ext cx="5424" cy="10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32" name="Rectangle 31"/>
              <p:cNvSpPr>
                <a:spLocks noChangeArrowheads="1"/>
              </p:cNvSpPr>
              <p:nvPr/>
            </p:nvSpPr>
            <p:spPr bwMode="white">
              <a:xfrm>
                <a:off x="336" y="1920"/>
                <a:ext cx="5087" cy="814"/>
              </a:xfrm>
              <a:prstGeom prst="rect">
                <a:avLst/>
              </a:prstGeom>
              <a:noFill/>
              <a:ln w="9525">
                <a:noFill/>
                <a:miter lim="800000"/>
                <a:headEnd/>
                <a:tailEnd/>
              </a:ln>
              <a:effectLst/>
            </p:spPr>
            <p:txBody>
              <a:bodyPr anchor="ctr"/>
              <a:lstStyle/>
              <a:p>
                <a:pPr algn="ctr">
                  <a:defRPr/>
                </a:pPr>
                <a:endParaRPr lang="en-US" sz="3400" b="1">
                  <a:solidFill>
                    <a:srgbClr val="CC0000"/>
                  </a:solidFill>
                  <a:effectLst>
                    <a:outerShdw blurRad="38100" dist="38100" dir="2700000" algn="tl">
                      <a:srgbClr val="C0C0C0"/>
                    </a:outerShdw>
                  </a:effectLst>
                  <a:latin typeface=".VnHelvetInsH" pitchFamily="34" charset="0"/>
                </a:endParaRPr>
              </a:p>
            </p:txBody>
          </p:sp>
        </p:grpSp>
        <p:sp>
          <p:nvSpPr>
            <p:cNvPr id="86028" name="WordArt 17"/>
            <p:cNvSpPr>
              <a:spLocks noChangeArrowheads="1" noChangeShapeType="1" noTextEdit="1"/>
            </p:cNvSpPr>
            <p:nvPr/>
          </p:nvSpPr>
          <p:spPr bwMode="auto">
            <a:xfrm>
              <a:off x="384" y="2112"/>
              <a:ext cx="4992" cy="1305"/>
            </a:xfrm>
            <a:prstGeom prst="rect">
              <a:avLst/>
            </a:prstGeom>
          </p:spPr>
          <p:txBody>
            <a:bodyPr wrap="none" fromWordArt="1">
              <a:prstTxWarp prst="textPlain">
                <a:avLst>
                  <a:gd name="adj" fmla="val 50000"/>
                </a:avLst>
              </a:prstTxWarp>
            </a:bodyPr>
            <a:lstStyle/>
            <a:p>
              <a:pPr algn="ctr" eaLnBrk="0" fontAlgn="base" hangingPunct="0">
                <a:spcBef>
                  <a:spcPct val="0"/>
                </a:spcBef>
                <a:spcAft>
                  <a:spcPct val="0"/>
                </a:spcAft>
              </a:pPr>
              <a:r>
                <a:rPr lang="en-US" sz="3600" b="1" i="1" kern="10">
                  <a:ln w="12700">
                    <a:solidFill>
                      <a:srgbClr val="663300"/>
                    </a:solidFill>
                    <a:round/>
                    <a:headEnd/>
                    <a:tailEnd/>
                  </a:ln>
                  <a:gradFill rotWithShape="1">
                    <a:gsLst>
                      <a:gs pos="0">
                        <a:srgbClr val="A603AB"/>
                      </a:gs>
                      <a:gs pos="10501">
                        <a:srgbClr val="0819FB"/>
                      </a:gs>
                      <a:gs pos="17500">
                        <a:srgbClr val="1A8D48"/>
                      </a:gs>
                      <a:gs pos="25999">
                        <a:srgbClr val="FFFF00"/>
                      </a:gs>
                      <a:gs pos="36501">
                        <a:srgbClr val="EE3F17"/>
                      </a:gs>
                      <a:gs pos="44000">
                        <a:srgbClr val="E81766"/>
                      </a:gs>
                      <a:gs pos="50000">
                        <a:srgbClr val="A603AB"/>
                      </a:gs>
                      <a:gs pos="56000">
                        <a:srgbClr val="E81766"/>
                      </a:gs>
                      <a:gs pos="63499">
                        <a:srgbClr val="EE3F17"/>
                      </a:gs>
                      <a:gs pos="74001">
                        <a:srgbClr val="FFFF00"/>
                      </a:gs>
                      <a:gs pos="82500">
                        <a:srgbClr val="1A8D48"/>
                      </a:gs>
                      <a:gs pos="89500">
                        <a:srgbClr val="0819FB"/>
                      </a:gs>
                      <a:gs pos="100000">
                        <a:srgbClr val="A603AB"/>
                      </a:gs>
                    </a:gsLst>
                    <a:lin ang="0" scaled="1"/>
                  </a:gradFill>
                  <a:effectLst>
                    <a:outerShdw dist="35921" dir="2700000" sy="50000" kx="2115830" algn="bl" rotWithShape="0">
                      <a:srgbClr val="C0C0C0">
                        <a:alpha val="79999"/>
                      </a:srgbClr>
                    </a:outerShdw>
                  </a:effectLst>
                  <a:cs typeface="Arial" panose="020B0604020202020204" pitchFamily="34" charset="0"/>
                </a:rPr>
                <a:t>“ĐOÀN KẾT, ĐOÀN KẾT, ĐẠI ĐOÀN KẾT</a:t>
              </a:r>
            </a:p>
            <a:p>
              <a:pPr algn="ctr" eaLnBrk="0" fontAlgn="base" hangingPunct="0">
                <a:spcBef>
                  <a:spcPct val="0"/>
                </a:spcBef>
                <a:spcAft>
                  <a:spcPct val="0"/>
                </a:spcAft>
              </a:pPr>
              <a:r>
                <a:rPr lang="en-US" sz="3600" b="1" i="1" kern="10">
                  <a:ln w="12700">
                    <a:solidFill>
                      <a:srgbClr val="663300"/>
                    </a:solidFill>
                    <a:round/>
                    <a:headEnd/>
                    <a:tailEnd/>
                  </a:ln>
                  <a:gradFill rotWithShape="1">
                    <a:gsLst>
                      <a:gs pos="0">
                        <a:srgbClr val="A603AB"/>
                      </a:gs>
                      <a:gs pos="10501">
                        <a:srgbClr val="0819FB"/>
                      </a:gs>
                      <a:gs pos="17500">
                        <a:srgbClr val="1A8D48"/>
                      </a:gs>
                      <a:gs pos="25999">
                        <a:srgbClr val="FFFF00"/>
                      </a:gs>
                      <a:gs pos="36501">
                        <a:srgbClr val="EE3F17"/>
                      </a:gs>
                      <a:gs pos="44000">
                        <a:srgbClr val="E81766"/>
                      </a:gs>
                      <a:gs pos="50000">
                        <a:srgbClr val="A603AB"/>
                      </a:gs>
                      <a:gs pos="56000">
                        <a:srgbClr val="E81766"/>
                      </a:gs>
                      <a:gs pos="63499">
                        <a:srgbClr val="EE3F17"/>
                      </a:gs>
                      <a:gs pos="74001">
                        <a:srgbClr val="FFFF00"/>
                      </a:gs>
                      <a:gs pos="82500">
                        <a:srgbClr val="1A8D48"/>
                      </a:gs>
                      <a:gs pos="89500">
                        <a:srgbClr val="0819FB"/>
                      </a:gs>
                      <a:gs pos="100000">
                        <a:srgbClr val="A603AB"/>
                      </a:gs>
                    </a:gsLst>
                    <a:lin ang="0" scaled="1"/>
                  </a:gradFill>
                  <a:effectLst>
                    <a:outerShdw dist="35921" dir="2700000" sy="50000" kx="2115830" algn="bl" rotWithShape="0">
                      <a:srgbClr val="C0C0C0">
                        <a:alpha val="79999"/>
                      </a:srgbClr>
                    </a:outerShdw>
                  </a:effectLst>
                  <a:cs typeface="Arial" panose="020B0604020202020204" pitchFamily="34" charset="0"/>
                </a:rPr>
                <a:t>THÀNH CÔNG, THÀNH CÔNG, ĐẠI THÀNH CÔNG"</a:t>
              </a:r>
            </a:p>
          </p:txBody>
        </p:sp>
      </p:grpSp>
      <p:sp>
        <p:nvSpPr>
          <p:cNvPr id="86026" name="Rectangle 23"/>
          <p:cNvSpPr>
            <a:spLocks noChangeArrowheads="1"/>
          </p:cNvSpPr>
          <p:nvPr/>
        </p:nvSpPr>
        <p:spPr bwMode="auto">
          <a:xfrm>
            <a:off x="261257" y="152401"/>
            <a:ext cx="7815943" cy="23083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fontAlgn="base">
              <a:spcBef>
                <a:spcPct val="0"/>
              </a:spcBef>
              <a:spcAft>
                <a:spcPct val="0"/>
              </a:spcAft>
              <a:buFontTx/>
              <a:buNone/>
            </a:pPr>
            <a:r>
              <a:rPr lang="nl-NL" altLang="vi-VN" sz="2400" b="1" dirty="0">
                <a:solidFill>
                  <a:srgbClr val="000000"/>
                </a:solidFill>
                <a:latin typeface="Times New Roman" panose="02020603050405020304" pitchFamily="18" charset="0"/>
              </a:rPr>
              <a:t>Đoàn kết có </a:t>
            </a:r>
            <a:r>
              <a:rPr lang="nl-NL" altLang="vi-VN" sz="2400" b="1" dirty="0">
                <a:solidFill>
                  <a:srgbClr val="FF0000"/>
                </a:solidFill>
                <a:latin typeface="Times New Roman" panose="02020603050405020304" pitchFamily="18" charset="0"/>
              </a:rPr>
              <a:t>tầm quan trọng đặc biệt</a:t>
            </a:r>
            <a:r>
              <a:rPr lang="nl-NL" altLang="vi-VN" sz="2400" b="1" dirty="0">
                <a:solidFill>
                  <a:srgbClr val="000000"/>
                </a:solidFill>
                <a:latin typeface="Times New Roman" panose="02020603050405020304" pitchFamily="18" charset="0"/>
              </a:rPr>
              <a:t>. Đoàn kết rộng rãi lực lượng toàn dân tộc dưới sự lãnh đạo của Đảng là sức mạnh vô địch và vô tận làm nên mọi thắng lợi của cách mạng Việt Nam, đoàn kết tạo ra sức mạnh to lớn để có thể thắng được mọi kẻ thù hung ác nhất. </a:t>
            </a:r>
            <a:r>
              <a:rPr lang="nl-NL" altLang="vi-VN" sz="2400" b="1" dirty="0">
                <a:solidFill>
                  <a:srgbClr val="FF0000"/>
                </a:solidFill>
                <a:latin typeface="Times New Roman" panose="02020603050405020304" pitchFamily="18" charset="0"/>
              </a:rPr>
              <a:t>Đoàn kết là mục tiêu là nhiệm vụ hàng đầu của cách mạng và của </a:t>
            </a:r>
            <a:r>
              <a:rPr lang="nl-NL" altLang="vi-VN" sz="2400" b="1" dirty="0" smtClean="0">
                <a:solidFill>
                  <a:srgbClr val="FF0000"/>
                </a:solidFill>
                <a:latin typeface="Times New Roman" panose="02020603050405020304" pitchFamily="18" charset="0"/>
              </a:rPr>
              <a:t>dân.</a:t>
            </a:r>
            <a:endParaRPr lang="en-US" altLang="vi-VN" sz="2400" b="1" dirty="0">
              <a:solidFill>
                <a:srgbClr val="FF0000"/>
              </a:solidFill>
              <a:latin typeface="Times New Roman" panose="02020603050405020304" pitchFamily="18" charset="0"/>
            </a:endParaRPr>
          </a:p>
        </p:txBody>
      </p:sp>
    </p:spTree>
    <p:extLst>
      <p:ext uri="{BB962C8B-B14F-4D97-AF65-F5344CB8AC3E}">
        <p14:creationId xmlns:p14="http://schemas.microsoft.com/office/powerpoint/2010/main" val="241215523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1" presetClass="entr" presetSubtype="4"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4)">
                                      <p:cBhvr>
                                        <p:cTn id="7" dur="2000"/>
                                        <p:tgtEl>
                                          <p:spTgt spid="5"/>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6" presetClass="emph" presetSubtype="0" fill="hold" nodeType="clickEffect">
                                  <p:stCondLst>
                                    <p:cond delay="0"/>
                                  </p:stCondLst>
                                  <p:childTnLst>
                                    <p:animScale>
                                      <p:cBhvr>
                                        <p:cTn id="11" dur="2000" fill="hold"/>
                                        <p:tgtEl>
                                          <p:spTgt spid="5"/>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22245"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33600" y="3465514"/>
            <a:ext cx="4114800" cy="30114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22247" name="Picture 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00800" y="3479800"/>
            <a:ext cx="4038600" cy="2921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8068" name="Rectangle 8"/>
          <p:cNvSpPr>
            <a:spLocks noChangeArrowheads="1"/>
          </p:cNvSpPr>
          <p:nvPr/>
        </p:nvSpPr>
        <p:spPr bwMode="auto">
          <a:xfrm>
            <a:off x="348343" y="228601"/>
            <a:ext cx="11265902" cy="29252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fontAlgn="base">
              <a:lnSpc>
                <a:spcPct val="130000"/>
              </a:lnSpc>
              <a:spcBef>
                <a:spcPct val="0"/>
              </a:spcBef>
              <a:spcAft>
                <a:spcPct val="0"/>
              </a:spcAft>
              <a:buFontTx/>
              <a:buChar char="-"/>
            </a:pPr>
            <a:r>
              <a:rPr lang="nl-NL" altLang="vi-VN" sz="2400" b="1" dirty="0" smtClean="0">
                <a:solidFill>
                  <a:srgbClr val="FF0000"/>
                </a:solidFill>
                <a:latin typeface="Times New Roman" panose="02020603050405020304" pitchFamily="18" charset="0"/>
              </a:rPr>
              <a:t> Lực lượng của đại </a:t>
            </a:r>
            <a:r>
              <a:rPr lang="nl-NL" altLang="vi-VN" sz="2400" b="1" dirty="0">
                <a:solidFill>
                  <a:srgbClr val="FF0000"/>
                </a:solidFill>
                <a:latin typeface="Times New Roman" panose="02020603050405020304" pitchFamily="18" charset="0"/>
              </a:rPr>
              <a:t>đoàn kết </a:t>
            </a:r>
            <a:r>
              <a:rPr lang="nl-NL" altLang="vi-VN" sz="2400" b="1" dirty="0">
                <a:solidFill>
                  <a:srgbClr val="000000"/>
                </a:solidFill>
                <a:latin typeface="Times New Roman" panose="02020603050405020304" pitchFamily="18" charset="0"/>
              </a:rPr>
              <a:t>dân tộc </a:t>
            </a:r>
            <a:r>
              <a:rPr lang="nl-NL" altLang="vi-VN" sz="2400" b="1" dirty="0" smtClean="0">
                <a:solidFill>
                  <a:srgbClr val="000000"/>
                </a:solidFill>
                <a:latin typeface="Times New Roman" panose="02020603050405020304" pitchFamily="18" charset="0"/>
              </a:rPr>
              <a:t>bao </a:t>
            </a:r>
            <a:r>
              <a:rPr lang="nl-NL" altLang="vi-VN" sz="2400" b="1" dirty="0">
                <a:solidFill>
                  <a:srgbClr val="000000"/>
                </a:solidFill>
                <a:latin typeface="Times New Roman" panose="02020603050405020304" pitchFamily="18" charset="0"/>
              </a:rPr>
              <a:t>gồm tất cả các giai cấp, dân tộc, tôn giáo, đảng phái, cá nhân yêu nước; đoàn kết toàn Đảng và đoàn kết quốc tế.</a:t>
            </a:r>
          </a:p>
          <a:p>
            <a:pPr algn="just" fontAlgn="base">
              <a:lnSpc>
                <a:spcPct val="130000"/>
              </a:lnSpc>
              <a:spcBef>
                <a:spcPct val="0"/>
              </a:spcBef>
              <a:spcAft>
                <a:spcPct val="0"/>
              </a:spcAft>
              <a:buFontTx/>
              <a:buNone/>
            </a:pPr>
            <a:r>
              <a:rPr lang="nl-NL" altLang="vi-VN" sz="2400" b="1" dirty="0">
                <a:solidFill>
                  <a:srgbClr val="000000"/>
                </a:solidFill>
                <a:latin typeface="Times New Roman" panose="02020603050405020304" pitchFamily="18" charset="0"/>
              </a:rPr>
              <a:t> </a:t>
            </a:r>
            <a:r>
              <a:rPr lang="nl-NL" altLang="vi-VN" sz="2400" b="1" dirty="0" smtClean="0">
                <a:solidFill>
                  <a:srgbClr val="000000"/>
                </a:solidFill>
                <a:latin typeface="Times New Roman" panose="02020603050405020304" pitchFamily="18" charset="0"/>
              </a:rPr>
              <a:t>- </a:t>
            </a:r>
            <a:r>
              <a:rPr lang="nl-NL" altLang="vi-VN" sz="2400" b="1" dirty="0" smtClean="0">
                <a:solidFill>
                  <a:srgbClr val="FF0000"/>
                </a:solidFill>
                <a:latin typeface="Times New Roman" panose="02020603050405020304" pitchFamily="18" charset="0"/>
              </a:rPr>
              <a:t>Cơ sở của đại </a:t>
            </a:r>
            <a:r>
              <a:rPr lang="nl-NL" altLang="vi-VN" sz="2400" b="1" dirty="0">
                <a:solidFill>
                  <a:srgbClr val="FF0000"/>
                </a:solidFill>
                <a:latin typeface="Times New Roman" panose="02020603050405020304" pitchFamily="18" charset="0"/>
              </a:rPr>
              <a:t>đoàn kết </a:t>
            </a:r>
            <a:r>
              <a:rPr lang="nl-NL" altLang="vi-VN" sz="2400" b="1" dirty="0">
                <a:solidFill>
                  <a:srgbClr val="000000"/>
                </a:solidFill>
                <a:latin typeface="Times New Roman" panose="02020603050405020304" pitchFamily="18" charset="0"/>
              </a:rPr>
              <a:t>toàn dân phải trên cơ sở </a:t>
            </a:r>
            <a:r>
              <a:rPr lang="nl-NL" altLang="vi-VN" sz="2400" b="1" dirty="0">
                <a:solidFill>
                  <a:srgbClr val="FF0000"/>
                </a:solidFill>
                <a:latin typeface="Times New Roman" panose="02020603050405020304" pitchFamily="18" charset="0"/>
              </a:rPr>
              <a:t>tương đồng về lợi ích</a:t>
            </a:r>
            <a:r>
              <a:rPr lang="nl-NL" altLang="vi-VN" sz="2400" b="1" dirty="0">
                <a:solidFill>
                  <a:srgbClr val="000000"/>
                </a:solidFill>
                <a:latin typeface="Times New Roman" panose="02020603050405020304" pitchFamily="18" charset="0"/>
              </a:rPr>
              <a:t>, đó là lợi ích của quốc gia dân tộc gắn chặt với lợi ích của nhân dân; đặt lợi ích của dân tộc cao hơn hết thảy; phải kế thừa truyền thống yêu nước - nhân nghĩa - đoàn kết của dân tộc; phải khoan dung độ lượng với con người; phải có niềm tin vào nhân dân</a:t>
            </a:r>
            <a:endParaRPr lang="en-US" altLang="vi-VN" sz="2400" b="1" dirty="0">
              <a:solidFill>
                <a:srgbClr val="000000"/>
              </a:solidFill>
              <a:latin typeface="Times New Roman" panose="02020603050405020304" pitchFamily="18" charset="0"/>
            </a:endParaRPr>
          </a:p>
        </p:txBody>
      </p:sp>
    </p:spTree>
    <p:extLst>
      <p:ext uri="{BB962C8B-B14F-4D97-AF65-F5344CB8AC3E}">
        <p14:creationId xmlns:p14="http://schemas.microsoft.com/office/powerpoint/2010/main" val="259163211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 presetClass="entr" presetSubtype="10" fill="hold" nodeType="clickEffect">
                                  <p:stCondLst>
                                    <p:cond delay="0"/>
                                  </p:stCondLst>
                                  <p:childTnLst>
                                    <p:set>
                                      <p:cBhvr>
                                        <p:cTn id="6" dur="1" fill="hold">
                                          <p:stCondLst>
                                            <p:cond delay="0"/>
                                          </p:stCondLst>
                                        </p:cTn>
                                        <p:tgtEl>
                                          <p:spTgt spid="522247"/>
                                        </p:tgtEl>
                                        <p:attrNameLst>
                                          <p:attrName>style.visibility</p:attrName>
                                        </p:attrNameLst>
                                      </p:cBhvr>
                                      <p:to>
                                        <p:strVal val="visible"/>
                                      </p:to>
                                    </p:set>
                                    <p:animEffect transition="in" filter="checkerboard(across)">
                                      <p:cBhvr>
                                        <p:cTn id="7" dur="3000"/>
                                        <p:tgtEl>
                                          <p:spTgt spid="522247"/>
                                        </p:tgtEl>
                                      </p:cBhvr>
                                    </p:animEffect>
                                  </p:childTnLst>
                                </p:cTn>
                              </p:par>
                              <p:par>
                                <p:cTn id="8" presetID="5" presetClass="entr" presetSubtype="10" fill="hold" nodeType="withEffect">
                                  <p:stCondLst>
                                    <p:cond delay="0"/>
                                  </p:stCondLst>
                                  <p:childTnLst>
                                    <p:set>
                                      <p:cBhvr>
                                        <p:cTn id="9" dur="1" fill="hold">
                                          <p:stCondLst>
                                            <p:cond delay="0"/>
                                          </p:stCondLst>
                                        </p:cTn>
                                        <p:tgtEl>
                                          <p:spTgt spid="522245"/>
                                        </p:tgtEl>
                                        <p:attrNameLst>
                                          <p:attrName>style.visibility</p:attrName>
                                        </p:attrNameLst>
                                      </p:cBhvr>
                                      <p:to>
                                        <p:strVal val="visible"/>
                                      </p:to>
                                    </p:set>
                                    <p:animEffect transition="in" filter="checkerboard(across)">
                                      <p:cBhvr>
                                        <p:cTn id="10" dur="3000"/>
                                        <p:tgtEl>
                                          <p:spTgt spid="5222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4034" name="Content Placeholder 2"/>
          <p:cNvSpPr>
            <a:spLocks noGrp="1"/>
          </p:cNvSpPr>
          <p:nvPr>
            <p:ph idx="4294967295"/>
          </p:nvPr>
        </p:nvSpPr>
        <p:spPr>
          <a:xfrm>
            <a:off x="403225" y="39688"/>
            <a:ext cx="11788775" cy="2266950"/>
          </a:xfrm>
        </p:spPr>
        <p:txBody>
          <a:bodyPr/>
          <a:lstStyle/>
          <a:p>
            <a:pPr marL="55563" indent="360363" algn="just" eaLnBrk="1" hangingPunct="1">
              <a:buFont typeface="Wingdings" panose="05000000000000000000" pitchFamily="2" charset="2"/>
              <a:buNone/>
            </a:pPr>
            <a:r>
              <a:rPr lang="nl-NL" altLang="vi-VN" sz="2400" b="1" dirty="0">
                <a:latin typeface="Times New Roman" panose="02020603050405020304" pitchFamily="18" charset="0"/>
                <a:cs typeface="Times New Roman" panose="02020603050405020304" pitchFamily="18" charset="0"/>
              </a:rPr>
              <a:t>        </a:t>
            </a:r>
            <a:r>
              <a:rPr lang="nl-NL" altLang="vi-VN" sz="2400" b="1" dirty="0" smtClean="0">
                <a:latin typeface="Times New Roman" panose="02020603050405020304" pitchFamily="18" charset="0"/>
                <a:cs typeface="Times New Roman" panose="02020603050405020304" pitchFamily="18" charset="0"/>
              </a:rPr>
              <a:t>- </a:t>
            </a:r>
            <a:r>
              <a:rPr lang="nl-NL" altLang="vi-VN" sz="2400" b="1" dirty="0" smtClean="0">
                <a:solidFill>
                  <a:srgbClr val="FF0000"/>
                </a:solidFill>
                <a:latin typeface="Times New Roman" panose="02020603050405020304" pitchFamily="18" charset="0"/>
                <a:cs typeface="Times New Roman" panose="02020603050405020304" pitchFamily="18" charset="0"/>
              </a:rPr>
              <a:t>Hình thức của đại </a:t>
            </a:r>
            <a:r>
              <a:rPr lang="nl-NL" altLang="vi-VN" sz="2400" b="1" dirty="0">
                <a:solidFill>
                  <a:srgbClr val="FF0000"/>
                </a:solidFill>
                <a:latin typeface="Times New Roman" panose="02020603050405020304" pitchFamily="18" charset="0"/>
                <a:cs typeface="Times New Roman" panose="02020603050405020304" pitchFamily="18" charset="0"/>
              </a:rPr>
              <a:t>đoàn kết </a:t>
            </a:r>
            <a:r>
              <a:rPr lang="nl-NL" altLang="vi-VN" sz="2400" b="1" dirty="0">
                <a:latin typeface="Times New Roman" panose="02020603050405020304" pitchFamily="18" charset="0"/>
                <a:cs typeface="Times New Roman" panose="02020603050405020304" pitchFamily="18" charset="0"/>
              </a:rPr>
              <a:t>dân tộc được tổ chức trong mặt trận dân tộc thống nhất. trong đó phải sử dụng phương pháp giáo dục thuyết phục, vận động là chủ yếu; hiệp thương; đấu tranh phê bình trên tinh thần dân chủ là hình thức sinh hoạt của mặt trận. </a:t>
            </a:r>
            <a:r>
              <a:rPr lang="nl-NL" altLang="vi-VN" sz="2400" b="1" dirty="0">
                <a:solidFill>
                  <a:srgbClr val="0000CC"/>
                </a:solidFill>
                <a:latin typeface="Times New Roman" panose="02020603050405020304" pitchFamily="18" charset="0"/>
                <a:cs typeface="Times New Roman" panose="02020603050405020304" pitchFamily="18" charset="0"/>
              </a:rPr>
              <a:t>Mặt trân dân tộc thống nhất </a:t>
            </a:r>
            <a:r>
              <a:rPr lang="nl-NL" altLang="vi-VN" sz="2400" b="1" dirty="0">
                <a:latin typeface="Times New Roman" panose="02020603050405020304" pitchFamily="18" charset="0"/>
                <a:cs typeface="Times New Roman" panose="02020603050405020304" pitchFamily="18" charset="0"/>
              </a:rPr>
              <a:t>chính là hình thức tổ chức đội quân chính trị của quần chúng.</a:t>
            </a:r>
            <a:endParaRPr lang="en-US" altLang="vi-VN" sz="2400" b="1" dirty="0">
              <a:latin typeface="Times New Roman" panose="02020603050405020304" pitchFamily="18" charset="0"/>
              <a:cs typeface="Times New Roman" panose="02020603050405020304" pitchFamily="18" charset="0"/>
            </a:endParaRPr>
          </a:p>
        </p:txBody>
      </p:sp>
      <p:graphicFrame>
        <p:nvGraphicFramePr>
          <p:cNvPr id="6" name="Diagram 5"/>
          <p:cNvGraphicFramePr/>
          <p:nvPr>
            <p:extLst>
              <p:ext uri="{D42A27DB-BD31-4B8C-83A1-F6EECF244321}">
                <p14:modId xmlns:p14="http://schemas.microsoft.com/office/powerpoint/2010/main" val="214767389"/>
              </p:ext>
            </p:extLst>
          </p:nvPr>
        </p:nvGraphicFramePr>
        <p:xfrm>
          <a:off x="711200" y="2286000"/>
          <a:ext cx="11132456" cy="362976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89092" name="Rectangle 4"/>
          <p:cNvSpPr>
            <a:spLocks noChangeArrowheads="1"/>
          </p:cNvSpPr>
          <p:nvPr/>
        </p:nvSpPr>
        <p:spPr bwMode="auto">
          <a:xfrm>
            <a:off x="1752600" y="6243638"/>
            <a:ext cx="86106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fontAlgn="base">
              <a:spcBef>
                <a:spcPct val="0"/>
              </a:spcBef>
              <a:spcAft>
                <a:spcPct val="0"/>
              </a:spcAft>
              <a:buFontTx/>
              <a:buNone/>
            </a:pPr>
            <a:r>
              <a:rPr lang="nl-NL" altLang="vi-VN" sz="2400" b="1" i="1">
                <a:solidFill>
                  <a:srgbClr val="FF0000"/>
                </a:solidFill>
                <a:latin typeface="Times New Roman" panose="02020603050405020304" pitchFamily="18" charset="0"/>
              </a:rPr>
              <a:t>Đây là hình thức tổ chức thích hợp nhất để đoàn kết nhân dân </a:t>
            </a:r>
            <a:endParaRPr lang="en-US" altLang="vi-VN" sz="2400" b="1" i="1">
              <a:solidFill>
                <a:srgbClr val="FF0000"/>
              </a:solidFill>
              <a:latin typeface="Times New Roman" panose="02020603050405020304" pitchFamily="18" charset="0"/>
            </a:endParaRPr>
          </a:p>
        </p:txBody>
      </p:sp>
    </p:spTree>
    <p:extLst>
      <p:ext uri="{BB962C8B-B14F-4D97-AF65-F5344CB8AC3E}">
        <p14:creationId xmlns:p14="http://schemas.microsoft.com/office/powerpoint/2010/main" val="317763039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44034">
                                            <p:txEl>
                                              <p:pRg st="0" end="0"/>
                                            </p:txEl>
                                          </p:spTgt>
                                        </p:tgtEl>
                                        <p:attrNameLst>
                                          <p:attrName>style.visibility</p:attrName>
                                        </p:attrNameLst>
                                      </p:cBhvr>
                                      <p:to>
                                        <p:strVal val="visible"/>
                                      </p:to>
                                    </p:set>
                                    <p:animEffect transition="in" filter="checkerboard(across)">
                                      <p:cBhvr>
                                        <p:cTn id="7" dur="2000"/>
                                        <p:tgtEl>
                                          <p:spTgt spid="44034">
                                            <p:txEl>
                                              <p:pRg st="0" end="0"/>
                                            </p:txEl>
                                          </p:spTgt>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wipe(left)">
                                      <p:cBhvr>
                                        <p:cTn id="10"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034" grpId="0" build="p"/>
      <p:bldGraphic spid="6" grpId="0">
        <p:bldAsOne/>
      </p:bldGraphic>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00743" name="Picture 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92686" y="188686"/>
            <a:ext cx="2438400" cy="20209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00745" name="Picture 9"/>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22829" y="333473"/>
            <a:ext cx="3381829" cy="29795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0116" name="Rectangle 7"/>
          <p:cNvSpPr>
            <a:spLocks noChangeArrowheads="1"/>
          </p:cNvSpPr>
          <p:nvPr/>
        </p:nvSpPr>
        <p:spPr bwMode="auto">
          <a:xfrm>
            <a:off x="304799" y="3548615"/>
            <a:ext cx="11713030" cy="23083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fontAlgn="base">
              <a:lnSpc>
                <a:spcPct val="120000"/>
              </a:lnSpc>
              <a:spcBef>
                <a:spcPct val="0"/>
              </a:spcBef>
              <a:spcAft>
                <a:spcPct val="0"/>
              </a:spcAft>
              <a:buFontTx/>
              <a:buNone/>
            </a:pPr>
            <a:r>
              <a:rPr lang="nl-NL" altLang="vi-VN" sz="2400" b="1" dirty="0">
                <a:solidFill>
                  <a:srgbClr val="000000"/>
                </a:solidFill>
                <a:latin typeface="Times New Roman" panose="02020603050405020304" pitchFamily="18" charset="0"/>
              </a:rPr>
              <a:t>  Đảng Cộng sản vừa là </a:t>
            </a:r>
            <a:r>
              <a:rPr lang="nl-NL" altLang="vi-VN" sz="2400" b="1" dirty="0">
                <a:solidFill>
                  <a:srgbClr val="FF0000"/>
                </a:solidFill>
                <a:latin typeface="Times New Roman" panose="02020603050405020304" pitchFamily="18" charset="0"/>
              </a:rPr>
              <a:t>thành viên </a:t>
            </a:r>
            <a:r>
              <a:rPr lang="nl-NL" altLang="vi-VN" sz="2400" b="1" dirty="0">
                <a:solidFill>
                  <a:srgbClr val="000000"/>
                </a:solidFill>
                <a:latin typeface="Times New Roman" panose="02020603050405020304" pitchFamily="18" charset="0"/>
              </a:rPr>
              <a:t>vừa là </a:t>
            </a:r>
            <a:r>
              <a:rPr lang="nl-NL" altLang="vi-VN" sz="2400" b="1" dirty="0">
                <a:solidFill>
                  <a:srgbClr val="FF0000"/>
                </a:solidFill>
                <a:latin typeface="Times New Roman" panose="02020603050405020304" pitchFamily="18" charset="0"/>
              </a:rPr>
              <a:t>lực lượng lãnh đạo </a:t>
            </a:r>
            <a:r>
              <a:rPr lang="nl-NL" altLang="vi-VN" sz="2400" b="1" dirty="0">
                <a:solidFill>
                  <a:srgbClr val="000000"/>
                </a:solidFill>
                <a:latin typeface="Times New Roman" panose="02020603050405020304" pitchFamily="18" charset="0"/>
              </a:rPr>
              <a:t>mặt trận, phải đoàn kết toàn đảng để làm nòng cốt đoàn kết trong mặt trận. Đảng lãnh đạo mặt trận là nguyên tắc hàng đầu trong xây dựng mặt trận; cùng với đó phải biết dựa trên</a:t>
            </a:r>
            <a:r>
              <a:rPr lang="nl-NL" altLang="vi-VN" sz="2400" b="1" dirty="0">
                <a:solidFill>
                  <a:srgbClr val="0000CC"/>
                </a:solidFill>
                <a:latin typeface="Times New Roman" panose="02020603050405020304" pitchFamily="18" charset="0"/>
              </a:rPr>
              <a:t> khối công nhân liên minh với nông dân và tầng lớp trí thức vững chắc </a:t>
            </a:r>
            <a:r>
              <a:rPr lang="nl-NL" altLang="vi-VN" sz="2400" b="1" dirty="0">
                <a:solidFill>
                  <a:srgbClr val="000000"/>
                </a:solidFill>
                <a:latin typeface="Times New Roman" panose="02020603050405020304" pitchFamily="18" charset="0"/>
              </a:rPr>
              <a:t>để phát huy sức mạnh toàn dân nhằm thực hiện mục tiêu cách mạng.</a:t>
            </a:r>
            <a:endParaRPr lang="en-US" altLang="vi-VN" sz="2400" b="1" dirty="0">
              <a:solidFill>
                <a:srgbClr val="000000"/>
              </a:solidFill>
              <a:latin typeface="Times New Roman" panose="02020603050405020304" pitchFamily="18" charset="0"/>
            </a:endParaRPr>
          </a:p>
        </p:txBody>
      </p:sp>
    </p:spTree>
    <p:extLst>
      <p:ext uri="{BB962C8B-B14F-4D97-AF65-F5344CB8AC3E}">
        <p14:creationId xmlns:p14="http://schemas.microsoft.com/office/powerpoint/2010/main" val="206746068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16" fill="hold" nodeType="clickEffect">
                                  <p:stCondLst>
                                    <p:cond delay="0"/>
                                  </p:stCondLst>
                                  <p:childTnLst>
                                    <p:set>
                                      <p:cBhvr>
                                        <p:cTn id="6" dur="1" fill="hold">
                                          <p:stCondLst>
                                            <p:cond delay="0"/>
                                          </p:stCondLst>
                                        </p:cTn>
                                        <p:tgtEl>
                                          <p:spTgt spid="500743"/>
                                        </p:tgtEl>
                                        <p:attrNameLst>
                                          <p:attrName>style.visibility</p:attrName>
                                        </p:attrNameLst>
                                      </p:cBhvr>
                                      <p:to>
                                        <p:strVal val="visible"/>
                                      </p:to>
                                    </p:set>
                                    <p:animEffect transition="in" filter="box(in)">
                                      <p:cBhvr>
                                        <p:cTn id="7" dur="500"/>
                                        <p:tgtEl>
                                          <p:spTgt spid="500743"/>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 presetClass="entr" presetSubtype="4" fill="hold" nodeType="clickEffect">
                                  <p:stCondLst>
                                    <p:cond delay="0"/>
                                  </p:stCondLst>
                                  <p:childTnLst>
                                    <p:set>
                                      <p:cBhvr>
                                        <p:cTn id="11" dur="1" fill="hold">
                                          <p:stCondLst>
                                            <p:cond delay="0"/>
                                          </p:stCondLst>
                                        </p:cTn>
                                        <p:tgtEl>
                                          <p:spTgt spid="500745"/>
                                        </p:tgtEl>
                                        <p:attrNameLst>
                                          <p:attrName>style.visibility</p:attrName>
                                        </p:attrNameLst>
                                      </p:cBhvr>
                                      <p:to>
                                        <p:strVal val="visible"/>
                                      </p:to>
                                    </p:set>
                                    <p:anim calcmode="lin" valueType="num">
                                      <p:cBhvr additive="base">
                                        <p:cTn id="12" dur="3000" fill="hold"/>
                                        <p:tgtEl>
                                          <p:spTgt spid="500745"/>
                                        </p:tgtEl>
                                        <p:attrNameLst>
                                          <p:attrName>ppt_x</p:attrName>
                                        </p:attrNameLst>
                                      </p:cBhvr>
                                      <p:tavLst>
                                        <p:tav tm="0">
                                          <p:val>
                                            <p:strVal val="#ppt_x"/>
                                          </p:val>
                                        </p:tav>
                                        <p:tav tm="100000">
                                          <p:val>
                                            <p:strVal val="#ppt_x"/>
                                          </p:val>
                                        </p:tav>
                                      </p:tavLst>
                                    </p:anim>
                                    <p:anim calcmode="lin" valueType="num">
                                      <p:cBhvr additive="base">
                                        <p:cTn id="13" dur="3000" fill="hold"/>
                                        <p:tgtEl>
                                          <p:spTgt spid="50074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1"/>
          <p:cNvSpPr>
            <a:spLocks noChangeArrowheads="1"/>
          </p:cNvSpPr>
          <p:nvPr/>
        </p:nvSpPr>
        <p:spPr bwMode="auto">
          <a:xfrm>
            <a:off x="435429" y="84138"/>
            <a:ext cx="11292113" cy="830262"/>
          </a:xfrm>
          <a:prstGeom prst="rect">
            <a:avLst/>
          </a:prstGeom>
          <a:solidFill>
            <a:srgbClr val="FFFFFF"/>
          </a:solidFill>
          <a:ln>
            <a:noFill/>
          </a:ln>
          <a:effectLst>
            <a:prstShdw prst="shdw17" dist="17961" dir="2700000">
              <a:srgbClr val="999999"/>
            </a:prstShdw>
          </a:effectLst>
          <a:extLs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indent="457200">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eaLnBrk="0" fontAlgn="base" hangingPunct="0">
              <a:spcBef>
                <a:spcPct val="0"/>
              </a:spcBef>
              <a:spcAft>
                <a:spcPct val="0"/>
              </a:spcAft>
              <a:buFontTx/>
              <a:buNone/>
            </a:pPr>
            <a:r>
              <a:rPr lang="nl-NL" altLang="vi-VN" sz="2400" b="1" i="1" dirty="0" smtClean="0">
                <a:solidFill>
                  <a:srgbClr val="FF0000"/>
                </a:solidFill>
                <a:latin typeface="Times New Roman" panose="02020603050405020304" pitchFamily="18" charset="0"/>
                <a:cs typeface="Times New Roman" panose="02020603050405020304" pitchFamily="18" charset="0"/>
              </a:rPr>
              <a:t>4</a:t>
            </a:r>
            <a:r>
              <a:rPr lang="nl-NL" altLang="vi-VN" sz="2400" b="1" i="1" dirty="0">
                <a:solidFill>
                  <a:srgbClr val="FF0000"/>
                </a:solidFill>
                <a:latin typeface="Times New Roman" panose="02020603050405020304" pitchFamily="18" charset="0"/>
                <a:cs typeface="Times New Roman" panose="02020603050405020304" pitchFamily="18" charset="0"/>
              </a:rPr>
              <a:t>. Tư tưởng về ph</a:t>
            </a:r>
            <a:r>
              <a:rPr lang="nl-NL" altLang="vi-VN" sz="2400" b="1" i="1" dirty="0">
                <a:solidFill>
                  <a:srgbClr val="FF0000"/>
                </a:solidFill>
                <a:latin typeface="Calibri" panose="020F0502020204030204" pitchFamily="34" charset="0"/>
                <a:cs typeface="Times New Roman" panose="02020603050405020304" pitchFamily="18" charset="0"/>
              </a:rPr>
              <a:t>á</a:t>
            </a:r>
            <a:r>
              <a:rPr lang="nl-NL" altLang="vi-VN" sz="2400" b="1" i="1" dirty="0">
                <a:solidFill>
                  <a:srgbClr val="FF0000"/>
                </a:solidFill>
                <a:latin typeface="Times New Roman" panose="02020603050405020304" pitchFamily="18" charset="0"/>
                <a:cs typeface="Times New Roman" panose="02020603050405020304" pitchFamily="18" charset="0"/>
              </a:rPr>
              <a:t>t triển kinh tế v</a:t>
            </a:r>
            <a:r>
              <a:rPr lang="nl-NL" altLang="vi-VN" sz="2400" b="1" i="1" dirty="0">
                <a:solidFill>
                  <a:srgbClr val="FF0000"/>
                </a:solidFill>
                <a:latin typeface="Calibri" panose="020F0502020204030204" pitchFamily="34" charset="0"/>
                <a:cs typeface="Times New Roman" panose="02020603050405020304" pitchFamily="18" charset="0"/>
              </a:rPr>
              <a:t>à</a:t>
            </a:r>
            <a:r>
              <a:rPr lang="nl-NL" altLang="vi-VN" sz="2400" b="1" i="1" dirty="0">
                <a:solidFill>
                  <a:srgbClr val="FF0000"/>
                </a:solidFill>
                <a:latin typeface="Times New Roman" panose="02020603050405020304" pitchFamily="18" charset="0"/>
                <a:cs typeface="Times New Roman" panose="02020603050405020304" pitchFamily="18" charset="0"/>
              </a:rPr>
              <a:t> văn h</a:t>
            </a:r>
            <a:r>
              <a:rPr lang="nl-NL" altLang="vi-VN" sz="2400" b="1" i="1" dirty="0">
                <a:solidFill>
                  <a:srgbClr val="FF0000"/>
                </a:solidFill>
                <a:latin typeface="Calibri" panose="020F0502020204030204" pitchFamily="34" charset="0"/>
                <a:cs typeface="Times New Roman" panose="02020603050405020304" pitchFamily="18" charset="0"/>
              </a:rPr>
              <a:t>ó</a:t>
            </a:r>
            <a:r>
              <a:rPr lang="nl-NL" altLang="vi-VN" sz="2400" b="1" i="1" dirty="0">
                <a:solidFill>
                  <a:srgbClr val="FF0000"/>
                </a:solidFill>
                <a:latin typeface="Times New Roman" panose="02020603050405020304" pitchFamily="18" charset="0"/>
                <a:cs typeface="Times New Roman" panose="02020603050405020304" pitchFamily="18" charset="0"/>
              </a:rPr>
              <a:t>a, không ngừng nâng cao đời sống vật chất v</a:t>
            </a:r>
            <a:r>
              <a:rPr lang="nl-NL" altLang="vi-VN" sz="2400" b="1" i="1" dirty="0">
                <a:solidFill>
                  <a:srgbClr val="FF0000"/>
                </a:solidFill>
                <a:latin typeface="Calibri" panose="020F0502020204030204" pitchFamily="34" charset="0"/>
                <a:cs typeface="Times New Roman" panose="02020603050405020304" pitchFamily="18" charset="0"/>
              </a:rPr>
              <a:t>à</a:t>
            </a:r>
            <a:r>
              <a:rPr lang="nl-NL" altLang="vi-VN" sz="2400" b="1" i="1" dirty="0">
                <a:solidFill>
                  <a:srgbClr val="FF0000"/>
                </a:solidFill>
                <a:latin typeface="Times New Roman" panose="02020603050405020304" pitchFamily="18" charset="0"/>
                <a:cs typeface="Times New Roman" panose="02020603050405020304" pitchFamily="18" charset="0"/>
              </a:rPr>
              <a:t> tinh thần của nhân dân</a:t>
            </a:r>
            <a:endParaRPr lang="nl-NL" altLang="vi-VN" sz="2400" b="1" i="1" dirty="0">
              <a:solidFill>
                <a:srgbClr val="FF0000"/>
              </a:solidFill>
              <a:latin typeface="Times New Roman" panose="02020603050405020304" pitchFamily="18" charset="0"/>
            </a:endParaRPr>
          </a:p>
        </p:txBody>
      </p:sp>
      <p:sp>
        <p:nvSpPr>
          <p:cNvPr id="91139" name="Rectangle 6"/>
          <p:cNvSpPr>
            <a:spLocks noChangeArrowheads="1"/>
          </p:cNvSpPr>
          <p:nvPr/>
        </p:nvSpPr>
        <p:spPr bwMode="auto">
          <a:xfrm>
            <a:off x="435429" y="1705670"/>
            <a:ext cx="6618514" cy="1569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fontAlgn="base">
              <a:spcBef>
                <a:spcPct val="0"/>
              </a:spcBef>
              <a:spcAft>
                <a:spcPct val="0"/>
              </a:spcAft>
              <a:buFontTx/>
              <a:buNone/>
            </a:pPr>
            <a:r>
              <a:rPr lang="nl-NL" altLang="vi-VN" sz="2400" b="1" dirty="0">
                <a:solidFill>
                  <a:srgbClr val="000000"/>
                </a:solidFill>
                <a:latin typeface="Times New Roman" panose="02020603050405020304" pitchFamily="18" charset="0"/>
              </a:rPr>
              <a:t>Chủ tịch Hồ Chí Minh xác định rõ </a:t>
            </a:r>
            <a:r>
              <a:rPr lang="nl-NL" altLang="vi-VN" sz="2400" b="1" dirty="0">
                <a:solidFill>
                  <a:srgbClr val="FF0000"/>
                </a:solidFill>
                <a:latin typeface="Times New Roman" panose="02020603050405020304" pitchFamily="18" charset="0"/>
              </a:rPr>
              <a:t>nhiệm vụ quan trọng nhất đó là phải phát triển kinh tế, </a:t>
            </a:r>
            <a:r>
              <a:rPr lang="nl-NL" altLang="vi-VN" sz="2400" b="1" dirty="0">
                <a:solidFill>
                  <a:srgbClr val="000000"/>
                </a:solidFill>
                <a:latin typeface="Times New Roman" panose="02020603050405020304" pitchFamily="18" charset="0"/>
              </a:rPr>
              <a:t>xây dựng nền tảng vật chất, kỹ thuật của chủ nghĩa xã hội</a:t>
            </a:r>
            <a:endParaRPr lang="en-US" altLang="vi-VN" sz="2400" b="1" dirty="0">
              <a:solidFill>
                <a:srgbClr val="000000"/>
              </a:solidFill>
              <a:latin typeface="Times New Roman" panose="02020603050405020304" pitchFamily="18" charset="0"/>
            </a:endParaRPr>
          </a:p>
        </p:txBody>
      </p:sp>
      <p:sp>
        <p:nvSpPr>
          <p:cNvPr id="91140" name="Rectangle 4"/>
          <p:cNvSpPr>
            <a:spLocks noChangeArrowheads="1"/>
          </p:cNvSpPr>
          <p:nvPr/>
        </p:nvSpPr>
        <p:spPr bwMode="auto">
          <a:xfrm>
            <a:off x="1613955" y="1066950"/>
            <a:ext cx="2047355" cy="461665"/>
          </a:xfrm>
          <a:prstGeom prst="rect">
            <a:avLst/>
          </a:prstGeom>
          <a:solidFill>
            <a:srgbClr val="FFFFFF"/>
          </a:solidFill>
          <a:ln>
            <a:noFill/>
          </a:ln>
          <a:effectLst>
            <a:prstShdw prst="shdw17" dist="17961" dir="2700000">
              <a:srgbClr val="999999"/>
            </a:prstShdw>
          </a:effectLst>
          <a:extLs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indent="457200">
              <a:spcBef>
                <a:spcPct val="20000"/>
              </a:spcBef>
              <a:buChar char="•"/>
              <a:tabLst>
                <a:tab pos="571500" algn="l"/>
              </a:tabLst>
              <a:defRPr sz="3200">
                <a:solidFill>
                  <a:schemeClr val="tx1"/>
                </a:solidFill>
                <a:latin typeface="Arial" panose="020B0604020202020204" pitchFamily="34" charset="0"/>
              </a:defRPr>
            </a:lvl1pPr>
            <a:lvl2pPr marL="742950" indent="-285750">
              <a:spcBef>
                <a:spcPct val="20000"/>
              </a:spcBef>
              <a:buChar char="–"/>
              <a:tabLst>
                <a:tab pos="571500" algn="l"/>
              </a:tabLst>
              <a:defRPr sz="2800">
                <a:solidFill>
                  <a:schemeClr val="tx1"/>
                </a:solidFill>
                <a:latin typeface="Arial" panose="020B0604020202020204" pitchFamily="34" charset="0"/>
              </a:defRPr>
            </a:lvl2pPr>
            <a:lvl3pPr marL="1143000" indent="-228600">
              <a:spcBef>
                <a:spcPct val="20000"/>
              </a:spcBef>
              <a:buChar char="•"/>
              <a:tabLst>
                <a:tab pos="571500" algn="l"/>
              </a:tabLst>
              <a:defRPr sz="2400">
                <a:solidFill>
                  <a:schemeClr val="tx1"/>
                </a:solidFill>
                <a:latin typeface="Arial" panose="020B0604020202020204" pitchFamily="34" charset="0"/>
              </a:defRPr>
            </a:lvl3pPr>
            <a:lvl4pPr marL="1600200" indent="-228600">
              <a:spcBef>
                <a:spcPct val="20000"/>
              </a:spcBef>
              <a:buChar char="–"/>
              <a:tabLst>
                <a:tab pos="571500" algn="l"/>
              </a:tabLst>
              <a:defRPr sz="2000">
                <a:solidFill>
                  <a:schemeClr val="tx1"/>
                </a:solidFill>
                <a:latin typeface="Arial" panose="020B0604020202020204" pitchFamily="34" charset="0"/>
              </a:defRPr>
            </a:lvl4pPr>
            <a:lvl5pPr marL="2057400" indent="-228600">
              <a:spcBef>
                <a:spcPct val="20000"/>
              </a:spcBef>
              <a:buChar char="»"/>
              <a:tabLst>
                <a:tab pos="571500" algn="l"/>
              </a:tabLst>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tabLst>
                <a:tab pos="571500" algn="l"/>
              </a:tabLst>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tabLst>
                <a:tab pos="571500" algn="l"/>
              </a:tabLst>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tabLst>
                <a:tab pos="571500" algn="l"/>
              </a:tabLst>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tabLst>
                <a:tab pos="571500" algn="l"/>
              </a:tabLst>
              <a:defRPr sz="2000">
                <a:solidFill>
                  <a:schemeClr val="tx1"/>
                </a:solidFill>
                <a:latin typeface="Arial" panose="020B0604020202020204" pitchFamily="34" charset="0"/>
              </a:defRPr>
            </a:lvl9pPr>
          </a:lstStyle>
          <a:p>
            <a:pPr algn="just" eaLnBrk="0" fontAlgn="base" hangingPunct="0">
              <a:spcBef>
                <a:spcPct val="0"/>
              </a:spcBef>
              <a:spcAft>
                <a:spcPct val="0"/>
              </a:spcAft>
              <a:buFont typeface="Wingdings" panose="05000000000000000000" pitchFamily="2" charset="2"/>
              <a:buChar char="v"/>
            </a:pPr>
            <a:r>
              <a:rPr lang="nl-NL" altLang="vi-VN" sz="2400" b="1" i="1" dirty="0" smtClean="0">
                <a:solidFill>
                  <a:srgbClr val="0000CC"/>
                </a:solidFill>
                <a:latin typeface="Times New Roman" panose="02020603050405020304" pitchFamily="18" charset="0"/>
                <a:cs typeface="Times New Roman" panose="02020603050405020304" pitchFamily="18" charset="0"/>
              </a:rPr>
              <a:t>Về </a:t>
            </a:r>
            <a:r>
              <a:rPr lang="nl-NL" altLang="vi-VN" sz="2400" b="1" i="1" dirty="0">
                <a:solidFill>
                  <a:srgbClr val="0000CC"/>
                </a:solidFill>
                <a:latin typeface="Times New Roman" panose="02020603050405020304" pitchFamily="18" charset="0"/>
                <a:cs typeface="Times New Roman" panose="02020603050405020304" pitchFamily="18" charset="0"/>
              </a:rPr>
              <a:t>kinh tế:</a:t>
            </a:r>
            <a:endParaRPr lang="nl-NL" altLang="vi-VN" sz="2400" b="1" i="1" dirty="0">
              <a:solidFill>
                <a:srgbClr val="0000CC"/>
              </a:solidFill>
              <a:latin typeface="Times New Roman" panose="02020603050405020304" pitchFamily="18" charset="0"/>
            </a:endParaRPr>
          </a:p>
        </p:txBody>
      </p:sp>
      <p:grpSp>
        <p:nvGrpSpPr>
          <p:cNvPr id="2" name="Group 3"/>
          <p:cNvGrpSpPr>
            <a:grpSpLocks/>
          </p:cNvGrpSpPr>
          <p:nvPr/>
        </p:nvGrpSpPr>
        <p:grpSpPr bwMode="auto">
          <a:xfrm>
            <a:off x="2195285" y="1893888"/>
            <a:ext cx="9140371" cy="4758948"/>
            <a:chOff x="240" y="913"/>
            <a:chExt cx="5520" cy="3473"/>
          </a:xfrm>
        </p:grpSpPr>
        <p:pic>
          <p:nvPicPr>
            <p:cNvPr id="91142" name="Picture 4" descr="BAN DO VIET NAM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358" y="2429"/>
              <a:ext cx="1233" cy="18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1143" name="Picture 6" descr="nongnghiep"/>
            <p:cNvPicPr>
              <a:picLocks noChangeAspect="1" noChangeArrowheads="1"/>
            </p:cNvPicPr>
            <p:nvPr/>
          </p:nvPicPr>
          <p:blipFill>
            <a:blip r:embed="rId3">
              <a:extLst>
                <a:ext uri="{28A0092B-C50C-407E-A947-70E740481C1C}">
                  <a14:useLocalDpi xmlns:a14="http://schemas.microsoft.com/office/drawing/2010/main" val="0"/>
                </a:ext>
              </a:extLst>
            </a:blip>
            <a:srcRect b="3000"/>
            <a:stretch>
              <a:fillRect/>
            </a:stretch>
          </p:blipFill>
          <p:spPr bwMode="auto">
            <a:xfrm>
              <a:off x="1807" y="1729"/>
              <a:ext cx="2494" cy="1557"/>
            </a:xfrm>
            <a:prstGeom prst="rect">
              <a:avLst/>
            </a:prstGeom>
            <a:noFill/>
            <a:ln w="9525">
              <a:solidFill>
                <a:srgbClr val="CC3300"/>
              </a:solidFill>
              <a:miter lim="800000"/>
              <a:headEnd/>
              <a:tailEnd/>
            </a:ln>
            <a:extLst>
              <a:ext uri="{909E8E84-426E-40DD-AFC4-6F175D3DCCD1}">
                <a14:hiddenFill xmlns:a14="http://schemas.microsoft.com/office/drawing/2010/main">
                  <a:solidFill>
                    <a:srgbClr val="FFFFFF"/>
                  </a:solidFill>
                </a14:hiddenFill>
              </a:ext>
            </a:extLst>
          </p:spPr>
        </p:pic>
        <p:pic>
          <p:nvPicPr>
            <p:cNvPr id="91144" name="Picture 5" descr="keo cay thay trau"/>
            <p:cNvPicPr>
              <a:picLocks noChangeAspect="1" noChangeArrowheads="1"/>
            </p:cNvPicPr>
            <p:nvPr/>
          </p:nvPicPr>
          <p:blipFill>
            <a:blip r:embed="rId4">
              <a:extLst>
                <a:ext uri="{28A0092B-C50C-407E-A947-70E740481C1C}">
                  <a14:useLocalDpi xmlns:a14="http://schemas.microsoft.com/office/drawing/2010/main" val="0"/>
                </a:ext>
              </a:extLst>
            </a:blip>
            <a:srcRect l="5000" t="12318" r="8452" b="12166"/>
            <a:stretch>
              <a:fillRect/>
            </a:stretch>
          </p:blipFill>
          <p:spPr bwMode="auto">
            <a:xfrm>
              <a:off x="240" y="2988"/>
              <a:ext cx="2300" cy="1398"/>
            </a:xfrm>
            <a:prstGeom prst="rect">
              <a:avLst/>
            </a:prstGeom>
            <a:noFill/>
            <a:ln w="38100">
              <a:solidFill>
                <a:srgbClr val="663300"/>
              </a:solidFill>
              <a:miter lim="800000"/>
              <a:headEnd/>
              <a:tailEnd/>
            </a:ln>
            <a:extLst>
              <a:ext uri="{909E8E84-426E-40DD-AFC4-6F175D3DCCD1}">
                <a14:hiddenFill xmlns:a14="http://schemas.microsoft.com/office/drawing/2010/main">
                  <a:solidFill>
                    <a:srgbClr val="FFFFFF"/>
                  </a:solidFill>
                </a14:hiddenFill>
              </a:ext>
            </a:extLst>
          </p:spPr>
        </p:pic>
        <p:pic>
          <p:nvPicPr>
            <p:cNvPr id="91145" name="Picture 7" descr="TL_Ben_khung_cui"/>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552" y="913"/>
              <a:ext cx="2208" cy="1412"/>
            </a:xfrm>
            <a:prstGeom prst="rect">
              <a:avLst/>
            </a:prstGeom>
            <a:noFill/>
            <a:ln w="57150">
              <a:solidFill>
                <a:srgbClr val="FFFFCC"/>
              </a:solidFill>
              <a:miter lim="800000"/>
              <a:headEnd/>
              <a:tailEnd/>
            </a:ln>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28352464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3" presetClass="entr" presetSubtype="16"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plus(in)">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Rectangle 4"/>
          <p:cNvSpPr>
            <a:spLocks noChangeArrowheads="1"/>
          </p:cNvSpPr>
          <p:nvPr/>
        </p:nvSpPr>
        <p:spPr bwMode="auto">
          <a:xfrm>
            <a:off x="423081" y="481014"/>
            <a:ext cx="11580233" cy="25237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fontAlgn="base">
              <a:spcBef>
                <a:spcPct val="0"/>
              </a:spcBef>
              <a:spcAft>
                <a:spcPct val="0"/>
              </a:spcAft>
              <a:buFontTx/>
              <a:buNone/>
            </a:pPr>
            <a:r>
              <a:rPr lang="nl-NL" altLang="vi-VN" sz="2800" b="1" dirty="0">
                <a:solidFill>
                  <a:srgbClr val="FF0000"/>
                </a:solidFill>
                <a:latin typeface="Times New Roman" panose="02020603050405020304" pitchFamily="18" charset="0"/>
              </a:rPr>
              <a:t>Về cơ cấu kinh tế</a:t>
            </a:r>
            <a:r>
              <a:rPr lang="nl-NL" altLang="vi-VN" sz="2800" b="1" dirty="0">
                <a:solidFill>
                  <a:srgbClr val="000000"/>
                </a:solidFill>
                <a:latin typeface="Times New Roman" panose="02020603050405020304" pitchFamily="18" charset="0"/>
              </a:rPr>
              <a:t>:  trong quá trình công nghiệp hóa, chủ trương phát triển cả công nghiệp và nông nghiệp vì “Công nghiệp và nông nghiệp là như hai chân của nền kinh tế nước nhà. Chân phải thật vững thật khỏe, thì kinh tế mới tiến bộ thuận lợi và nhanh chóng”.</a:t>
            </a:r>
            <a:r>
              <a:rPr lang="en-US" altLang="vi-VN" sz="2800" b="1" dirty="0">
                <a:solidFill>
                  <a:srgbClr val="000000"/>
                </a:solidFill>
                <a:latin typeface="Times New Roman" panose="02020603050405020304" pitchFamily="18" charset="0"/>
              </a:rPr>
              <a:t> </a:t>
            </a:r>
          </a:p>
          <a:p>
            <a:pPr algn="just" fontAlgn="base">
              <a:spcBef>
                <a:spcPct val="0"/>
              </a:spcBef>
              <a:spcAft>
                <a:spcPct val="0"/>
              </a:spcAft>
              <a:buFontTx/>
              <a:buNone/>
            </a:pPr>
            <a:endParaRPr lang="en-US" altLang="vi-VN" sz="2800" b="1" dirty="0">
              <a:solidFill>
                <a:srgbClr val="000000"/>
              </a:solidFill>
              <a:latin typeface="Times New Roman" panose="02020603050405020304" pitchFamily="18" charset="0"/>
            </a:endParaRPr>
          </a:p>
          <a:p>
            <a:pPr algn="just" fontAlgn="base">
              <a:spcBef>
                <a:spcPct val="0"/>
              </a:spcBef>
              <a:spcAft>
                <a:spcPct val="0"/>
              </a:spcAft>
              <a:buFontTx/>
              <a:buNone/>
            </a:pPr>
            <a:r>
              <a:rPr lang="nl-NL" altLang="vi-VN" sz="1800" b="1" dirty="0" smtClean="0">
                <a:solidFill>
                  <a:srgbClr val="000000"/>
                </a:solidFill>
                <a:latin typeface="Times New Roman" panose="02020603050405020304" pitchFamily="18" charset="0"/>
              </a:rPr>
              <a:t>				Hồ </a:t>
            </a:r>
            <a:r>
              <a:rPr lang="nl-NL" altLang="vi-VN" sz="1800" b="1" dirty="0">
                <a:solidFill>
                  <a:srgbClr val="000000"/>
                </a:solidFill>
                <a:latin typeface="Times New Roman" panose="02020603050405020304" pitchFamily="18" charset="0"/>
              </a:rPr>
              <a:t>Chí Minh: Toàn tập, Nxb Chính trị quốc gia, Hà Nội, 2000, t.8, tr.84</a:t>
            </a:r>
            <a:endParaRPr lang="en-US" altLang="vi-VN" sz="1800" b="1" dirty="0">
              <a:solidFill>
                <a:srgbClr val="000000"/>
              </a:solidFill>
              <a:latin typeface="Times New Roman" panose="02020603050405020304" pitchFamily="18" charset="0"/>
            </a:endParaRPr>
          </a:p>
        </p:txBody>
      </p:sp>
      <p:pic>
        <p:nvPicPr>
          <p:cNvPr id="92163" name="Picture 2" descr="Kết quả hình ảnh cho quan diểm hồ chí minh về kinh tế"/>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13197" y="3527839"/>
            <a:ext cx="3810000" cy="2486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2164" name="Picture 3" descr="Kết quả hình ảnh cho quan diểm hồ chí minh về kinh tế"/>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92070" y="3342102"/>
            <a:ext cx="3810000" cy="2857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241267352"/>
      </p:ext>
    </p:extLst>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7073" name="Rectangle 1"/>
          <p:cNvSpPr>
            <a:spLocks noChangeArrowheads="1"/>
          </p:cNvSpPr>
          <p:nvPr/>
        </p:nvSpPr>
        <p:spPr bwMode="auto">
          <a:xfrm>
            <a:off x="313899" y="4124514"/>
            <a:ext cx="11413644" cy="1569660"/>
          </a:xfrm>
          <a:prstGeom prst="rect">
            <a:avLst/>
          </a:prstGeom>
          <a:noFill/>
          <a:ln w="9525">
            <a:noFill/>
            <a:miter lim="800000"/>
            <a:headEnd/>
            <a:tailEnd/>
          </a:ln>
          <a:effectLst>
            <a:prstShdw prst="shdw17" dist="17961" dir="2700000">
              <a:schemeClr val="accent1">
                <a:gamma/>
                <a:shade val="60000"/>
                <a:invGamma/>
              </a:schemeClr>
            </a:prstShdw>
          </a:effectLst>
        </p:spPr>
        <p:txBody>
          <a:bodyPr wrap="square" anchor="ctr">
            <a:spAutoFit/>
          </a:bodyPr>
          <a:lstStyle/>
          <a:p>
            <a:pPr indent="457200" algn="just" eaLnBrk="0" fontAlgn="base" hangingPunct="0">
              <a:spcBef>
                <a:spcPct val="0"/>
              </a:spcBef>
              <a:spcAft>
                <a:spcPct val="0"/>
              </a:spcAft>
              <a:tabLst>
                <a:tab pos="571500" algn="l"/>
              </a:tabLst>
              <a:defRPr/>
            </a:pPr>
            <a:r>
              <a:rPr lang="nl-NL" sz="2400" b="1" i="1" dirty="0">
                <a:solidFill>
                  <a:srgbClr val="FF0000"/>
                </a:solidFill>
                <a:latin typeface="Times New Roman" panose="02020603050405020304" pitchFamily="18" charset="0"/>
                <a:cs typeface="Times New Roman" pitchFamily="18" charset="0"/>
              </a:rPr>
              <a:t>Về hình thức sở hữu và thành phần kinh tế: </a:t>
            </a:r>
            <a:r>
              <a:rPr lang="nl-NL" sz="2400" b="1" i="1" dirty="0">
                <a:solidFill>
                  <a:srgbClr val="000000"/>
                </a:solidFill>
                <a:latin typeface="Times New Roman" panose="02020603050405020304" pitchFamily="18" charset="0"/>
                <a:cs typeface="Times New Roman" pitchFamily="18" charset="0"/>
              </a:rPr>
              <a:t>Nền kinh tế XHCN phải tạo lập trên cơ sở chế công hữu về tư liệu sản xuất. Tuy nhiên, ở thời kỳ quá độ, nền kinh tế đó sẽ còn tồn tại </a:t>
            </a:r>
            <a:r>
              <a:rPr lang="nl-NL" sz="2400" b="1" i="1" dirty="0">
                <a:solidFill>
                  <a:srgbClr val="0000CC"/>
                </a:solidFill>
                <a:latin typeface="Times New Roman" panose="02020603050405020304" pitchFamily="18" charset="0"/>
                <a:cs typeface="Times New Roman" pitchFamily="18" charset="0"/>
              </a:rPr>
              <a:t>bốn hình thức sở hữu chính </a:t>
            </a:r>
            <a:r>
              <a:rPr lang="nl-NL" sz="2400" b="1" i="1" dirty="0">
                <a:solidFill>
                  <a:srgbClr val="000000"/>
                </a:solidFill>
                <a:latin typeface="Times New Roman" panose="02020603050405020304" pitchFamily="18" charset="0"/>
                <a:cs typeface="Times New Roman" pitchFamily="18" charset="0"/>
              </a:rPr>
              <a:t>là: sở hữu nhà nước, sở hữu hợp tác xã, sở hữu của người lao động riêng lẻ và sở hữu của nhà tư bản. </a:t>
            </a:r>
          </a:p>
        </p:txBody>
      </p:sp>
      <p:sp>
        <p:nvSpPr>
          <p:cNvPr id="93187" name="AutoShape 3" descr="Kết quả hình ảnh cho quan diểm hồ chí minh về kinh tế"/>
          <p:cNvSpPr>
            <a:spLocks noChangeAspect="1" noChangeArrowheads="1"/>
          </p:cNvSpPr>
          <p:nvPr/>
        </p:nvSpPr>
        <p:spPr bwMode="auto">
          <a:xfrm>
            <a:off x="5913439" y="-876300"/>
            <a:ext cx="2486025" cy="1838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fontAlgn="base">
              <a:spcBef>
                <a:spcPct val="0"/>
              </a:spcBef>
              <a:spcAft>
                <a:spcPct val="0"/>
              </a:spcAft>
              <a:buFontTx/>
              <a:buNone/>
            </a:pPr>
            <a:endParaRPr lang="vi-VN" altLang="vi-VN" sz="2800" b="1" i="1">
              <a:solidFill>
                <a:srgbClr val="000000"/>
              </a:solidFill>
              <a:latin typeface="Times New Roman" panose="02020603050405020304" pitchFamily="18" charset="0"/>
            </a:endParaRPr>
          </a:p>
        </p:txBody>
      </p:sp>
      <p:sp>
        <p:nvSpPr>
          <p:cNvPr id="93188" name="AutoShape 5" descr="Kết quả hình ảnh cho quan diểm hồ chí minh về kinh tế"/>
          <p:cNvSpPr>
            <a:spLocks noChangeAspect="1" noChangeArrowheads="1"/>
          </p:cNvSpPr>
          <p:nvPr/>
        </p:nvSpPr>
        <p:spPr bwMode="auto">
          <a:xfrm>
            <a:off x="6065838" y="-212725"/>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fontAlgn="base">
              <a:spcBef>
                <a:spcPct val="0"/>
              </a:spcBef>
              <a:spcAft>
                <a:spcPct val="0"/>
              </a:spcAft>
              <a:buFontTx/>
              <a:buNone/>
            </a:pPr>
            <a:endParaRPr lang="vi-VN" altLang="vi-VN" sz="2800" b="1" i="1">
              <a:solidFill>
                <a:srgbClr val="000000"/>
              </a:solidFill>
              <a:latin typeface="Times New Roman" panose="02020603050405020304" pitchFamily="18" charset="0"/>
            </a:endParaRPr>
          </a:p>
        </p:txBody>
      </p:sp>
      <p:sp>
        <p:nvSpPr>
          <p:cNvPr id="93189" name="AutoShape 7" descr="Kết quả hình ảnh cho quan diểm hồ chí minh về kinh tế"/>
          <p:cNvSpPr>
            <a:spLocks noChangeAspect="1" noChangeArrowheads="1"/>
          </p:cNvSpPr>
          <p:nvPr/>
        </p:nvSpPr>
        <p:spPr bwMode="auto">
          <a:xfrm>
            <a:off x="5778500" y="-1524000"/>
            <a:ext cx="4286250" cy="318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fontAlgn="base">
              <a:spcBef>
                <a:spcPct val="0"/>
              </a:spcBef>
              <a:spcAft>
                <a:spcPct val="0"/>
              </a:spcAft>
              <a:buFontTx/>
              <a:buNone/>
            </a:pPr>
            <a:endParaRPr lang="vi-VN" altLang="vi-VN" sz="2800" b="1" i="1">
              <a:solidFill>
                <a:srgbClr val="000000"/>
              </a:solidFill>
              <a:latin typeface="Times New Roman" panose="02020603050405020304" pitchFamily="18" charset="0"/>
            </a:endParaRPr>
          </a:p>
        </p:txBody>
      </p:sp>
      <p:pic>
        <p:nvPicPr>
          <p:cNvPr id="387080" name="Picture 8"/>
          <p:cNvPicPr>
            <a:picLocks noChangeAspect="1" noChangeArrowheads="1"/>
          </p:cNvPicPr>
          <p:nvPr/>
        </p:nvPicPr>
        <p:blipFill>
          <a:blip r:embed="rId2"/>
          <a:srcRect/>
          <a:stretch>
            <a:fillRect/>
          </a:stretch>
        </p:blipFill>
        <p:spPr bwMode="auto">
          <a:xfrm>
            <a:off x="1527970" y="290286"/>
            <a:ext cx="4318000" cy="3200400"/>
          </a:xfrm>
          <a:prstGeom prst="rect">
            <a:avLst/>
          </a:prstGeom>
          <a:noFill/>
          <a:ln w="9525">
            <a:noFill/>
            <a:miter lim="800000"/>
            <a:headEnd/>
            <a:tailEnd/>
          </a:ln>
          <a:effectLst>
            <a:prstShdw prst="shdw17" dist="17961" dir="2700000">
              <a:schemeClr val="accent1">
                <a:gamma/>
                <a:shade val="60000"/>
                <a:invGamma/>
              </a:schemeClr>
            </a:prstShdw>
          </a:effectLst>
        </p:spPr>
      </p:pic>
      <p:pic>
        <p:nvPicPr>
          <p:cNvPr id="2" name="Picture 1"/>
          <p:cNvPicPr>
            <a:picLocks noChangeAspect="1"/>
          </p:cNvPicPr>
          <p:nvPr/>
        </p:nvPicPr>
        <p:blipFill>
          <a:blip r:embed="rId3"/>
          <a:stretch>
            <a:fillRect/>
          </a:stretch>
        </p:blipFill>
        <p:spPr>
          <a:xfrm>
            <a:off x="6656615" y="290286"/>
            <a:ext cx="4752218" cy="3564164"/>
          </a:xfrm>
          <a:prstGeom prst="rect">
            <a:avLst/>
          </a:prstGeom>
        </p:spPr>
      </p:pic>
    </p:spTree>
    <p:extLst>
      <p:ext uri="{BB962C8B-B14F-4D97-AF65-F5344CB8AC3E}">
        <p14:creationId xmlns:p14="http://schemas.microsoft.com/office/powerpoint/2010/main" val="586932472"/>
      </p:ext>
    </p:extLst>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Rectangle 4"/>
          <p:cNvSpPr>
            <a:spLocks noChangeArrowheads="1"/>
          </p:cNvSpPr>
          <p:nvPr/>
        </p:nvSpPr>
        <p:spPr bwMode="auto">
          <a:xfrm>
            <a:off x="508001" y="152400"/>
            <a:ext cx="11350170" cy="15983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fontAlgn="base">
              <a:lnSpc>
                <a:spcPct val="120000"/>
              </a:lnSpc>
              <a:spcBef>
                <a:spcPct val="0"/>
              </a:spcBef>
              <a:spcAft>
                <a:spcPct val="0"/>
              </a:spcAft>
              <a:buFontTx/>
              <a:buNone/>
            </a:pPr>
            <a:r>
              <a:rPr lang="nl-NL" altLang="vi-VN" sz="2800" b="1" i="1" dirty="0">
                <a:solidFill>
                  <a:srgbClr val="FF0000"/>
                </a:solidFill>
                <a:latin typeface="Times New Roman" panose="02020603050405020304" pitchFamily="18" charset="0"/>
              </a:rPr>
              <a:t>Đặc trưng</a:t>
            </a:r>
            <a:r>
              <a:rPr lang="nl-NL" altLang="vi-VN" sz="2800" b="1" i="1" dirty="0">
                <a:solidFill>
                  <a:srgbClr val="000000"/>
                </a:solidFill>
                <a:latin typeface="Times New Roman" panose="02020603050405020304" pitchFamily="18" charset="0"/>
              </a:rPr>
              <a:t> </a:t>
            </a:r>
            <a:r>
              <a:rPr lang="nl-NL" altLang="vi-VN" sz="2800" b="1" i="1" dirty="0">
                <a:solidFill>
                  <a:srgbClr val="FF0000"/>
                </a:solidFill>
                <a:latin typeface="Times New Roman" panose="02020603050405020304" pitchFamily="18" charset="0"/>
              </a:rPr>
              <a:t>của tư tưởng Hồ Chí Minh về kinh tế </a:t>
            </a:r>
            <a:r>
              <a:rPr lang="nl-NL" altLang="vi-VN" sz="2800" b="1" dirty="0">
                <a:solidFill>
                  <a:srgbClr val="000000"/>
                </a:solidFill>
                <a:latin typeface="Times New Roman" panose="02020603050405020304" pitchFamily="18" charset="0"/>
              </a:rPr>
              <a:t>là cần kiệm xây dựng nước nhà, tăng gia sản xuất và tiết kiệm, sản xuất đi đôi với tiết kiệm, sản xuất mà không tiết kiệm thì như gió vào nhà trống.</a:t>
            </a:r>
            <a:endParaRPr lang="en-US" altLang="vi-VN" sz="2800" b="1" dirty="0">
              <a:solidFill>
                <a:srgbClr val="000000"/>
              </a:solidFill>
              <a:latin typeface="Times New Roman" panose="02020603050405020304" pitchFamily="18" charset="0"/>
            </a:endParaRPr>
          </a:p>
        </p:txBody>
      </p:sp>
      <p:sp>
        <p:nvSpPr>
          <p:cNvPr id="94211" name="AutoShape 2" descr="Kết quả hình ảnh cho quan diểm hồ chí minh về kinh tế"/>
          <p:cNvSpPr>
            <a:spLocks noChangeAspect="1" noChangeArrowheads="1"/>
          </p:cNvSpPr>
          <p:nvPr/>
        </p:nvSpPr>
        <p:spPr bwMode="auto">
          <a:xfrm>
            <a:off x="5776913" y="-1531938"/>
            <a:ext cx="4286250" cy="31908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fontAlgn="base">
              <a:spcBef>
                <a:spcPct val="0"/>
              </a:spcBef>
              <a:spcAft>
                <a:spcPct val="0"/>
              </a:spcAft>
              <a:buFontTx/>
              <a:buNone/>
            </a:pPr>
            <a:endParaRPr lang="vi-VN" altLang="vi-VN" sz="2800" b="1" i="1">
              <a:solidFill>
                <a:srgbClr val="000000"/>
              </a:solidFill>
              <a:latin typeface="Times New Roman" panose="02020603050405020304" pitchFamily="18" charset="0"/>
            </a:endParaRPr>
          </a:p>
        </p:txBody>
      </p:sp>
      <p:pic>
        <p:nvPicPr>
          <p:cNvPr id="94212" name="Picture 4" descr="Kết quả hình ảnh cho quan diểm hồ chí minh về kinh tế"/>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105150" y="2590801"/>
            <a:ext cx="5124450" cy="3700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261822728"/>
      </p:ext>
    </p:extLst>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4" name="Rectangle 1"/>
          <p:cNvSpPr>
            <a:spLocks noChangeArrowheads="1"/>
          </p:cNvSpPr>
          <p:nvPr/>
        </p:nvSpPr>
        <p:spPr bwMode="auto">
          <a:xfrm>
            <a:off x="1261571" y="261938"/>
            <a:ext cx="2541080" cy="523220"/>
          </a:xfrm>
          <a:prstGeom prst="rect">
            <a:avLst/>
          </a:prstGeom>
          <a:solidFill>
            <a:srgbClr val="FFFFFF"/>
          </a:solidFill>
          <a:ln>
            <a:noFill/>
          </a:ln>
          <a:effectLst>
            <a:prstShdw prst="shdw17" dist="17961" dir="2700000">
              <a:srgbClr val="999999"/>
            </a:prstShdw>
          </a:effectLst>
          <a:extLs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spcBef>
                <a:spcPct val="20000"/>
              </a:spcBef>
              <a:buChar char="•"/>
              <a:tabLst>
                <a:tab pos="457200" algn="l"/>
              </a:tabLst>
              <a:defRPr sz="3200">
                <a:solidFill>
                  <a:schemeClr val="tx1"/>
                </a:solidFill>
                <a:latin typeface="Arial" panose="020B0604020202020204" pitchFamily="34" charset="0"/>
              </a:defRPr>
            </a:lvl1pPr>
            <a:lvl2pPr marL="742950" indent="-285750">
              <a:spcBef>
                <a:spcPct val="20000"/>
              </a:spcBef>
              <a:buChar char="–"/>
              <a:tabLst>
                <a:tab pos="457200" algn="l"/>
              </a:tabLst>
              <a:defRPr sz="2800">
                <a:solidFill>
                  <a:schemeClr val="tx1"/>
                </a:solidFill>
                <a:latin typeface="Arial" panose="020B0604020202020204" pitchFamily="34" charset="0"/>
              </a:defRPr>
            </a:lvl2pPr>
            <a:lvl3pPr marL="1143000" indent="-228600">
              <a:spcBef>
                <a:spcPct val="20000"/>
              </a:spcBef>
              <a:buChar char="•"/>
              <a:tabLst>
                <a:tab pos="457200" algn="l"/>
              </a:tabLst>
              <a:defRPr sz="2400">
                <a:solidFill>
                  <a:schemeClr val="tx1"/>
                </a:solidFill>
                <a:latin typeface="Arial" panose="020B0604020202020204" pitchFamily="34" charset="0"/>
              </a:defRPr>
            </a:lvl3pPr>
            <a:lvl4pPr marL="1600200" indent="-228600">
              <a:spcBef>
                <a:spcPct val="20000"/>
              </a:spcBef>
              <a:buChar char="–"/>
              <a:tabLst>
                <a:tab pos="457200" algn="l"/>
              </a:tabLst>
              <a:defRPr sz="2000">
                <a:solidFill>
                  <a:schemeClr val="tx1"/>
                </a:solidFill>
                <a:latin typeface="Arial" panose="020B0604020202020204" pitchFamily="34" charset="0"/>
              </a:defRPr>
            </a:lvl4pPr>
            <a:lvl5pPr marL="2057400" indent="-228600">
              <a:spcBef>
                <a:spcPct val="20000"/>
              </a:spcBef>
              <a:buChar char="»"/>
              <a:tabLst>
                <a:tab pos="457200" algn="l"/>
              </a:tabLst>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tabLst>
                <a:tab pos="457200" algn="l"/>
              </a:tabLst>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tabLst>
                <a:tab pos="457200" algn="l"/>
              </a:tabLst>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tabLst>
                <a:tab pos="457200" algn="l"/>
              </a:tabLst>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tabLst>
                <a:tab pos="457200" algn="l"/>
              </a:tabLst>
              <a:defRPr sz="2000">
                <a:solidFill>
                  <a:schemeClr val="tx1"/>
                </a:solidFill>
                <a:latin typeface="Arial" panose="020B0604020202020204" pitchFamily="34" charset="0"/>
              </a:defRPr>
            </a:lvl9pPr>
          </a:lstStyle>
          <a:p>
            <a:pPr marL="457200" indent="-457200" algn="just" eaLnBrk="0" fontAlgn="base" hangingPunct="0">
              <a:spcBef>
                <a:spcPct val="0"/>
              </a:spcBef>
              <a:spcAft>
                <a:spcPct val="0"/>
              </a:spcAft>
              <a:buFont typeface="Wingdings" panose="05000000000000000000" pitchFamily="2" charset="2"/>
              <a:buChar char="v"/>
            </a:pPr>
            <a:r>
              <a:rPr lang="nl-NL" altLang="vi-VN" sz="2800" b="1" i="1" dirty="0" smtClean="0">
                <a:solidFill>
                  <a:srgbClr val="0000CC"/>
                </a:solidFill>
                <a:latin typeface="Times New Roman" panose="02020603050405020304" pitchFamily="18" charset="0"/>
                <a:cs typeface="Times New Roman" panose="02020603050405020304" pitchFamily="18" charset="0"/>
              </a:rPr>
              <a:t>Về </a:t>
            </a:r>
            <a:r>
              <a:rPr lang="nl-NL" altLang="vi-VN" sz="2800" b="1" i="1" dirty="0">
                <a:solidFill>
                  <a:srgbClr val="0000CC"/>
                </a:solidFill>
                <a:latin typeface="Times New Roman" panose="02020603050405020304" pitchFamily="18" charset="0"/>
                <a:cs typeface="Times New Roman" panose="02020603050405020304" pitchFamily="18" charset="0"/>
              </a:rPr>
              <a:t>văn h</a:t>
            </a:r>
            <a:r>
              <a:rPr lang="nl-NL" altLang="vi-VN" sz="2800" b="1" i="1" dirty="0">
                <a:solidFill>
                  <a:srgbClr val="0000CC"/>
                </a:solidFill>
                <a:latin typeface="Calibri" panose="020F0502020204030204" pitchFamily="34" charset="0"/>
                <a:cs typeface="Times New Roman" panose="02020603050405020304" pitchFamily="18" charset="0"/>
              </a:rPr>
              <a:t>ó</a:t>
            </a:r>
            <a:r>
              <a:rPr lang="nl-NL" altLang="vi-VN" sz="2800" b="1" i="1" dirty="0">
                <a:solidFill>
                  <a:srgbClr val="0000CC"/>
                </a:solidFill>
                <a:latin typeface="Times New Roman" panose="02020603050405020304" pitchFamily="18" charset="0"/>
                <a:cs typeface="Times New Roman" panose="02020603050405020304" pitchFamily="18" charset="0"/>
              </a:rPr>
              <a:t>a: </a:t>
            </a:r>
            <a:endParaRPr lang="nl-NL" altLang="vi-VN" sz="2800" b="1" i="1" dirty="0">
              <a:solidFill>
                <a:srgbClr val="0000CC"/>
              </a:solidFill>
              <a:latin typeface="Times New Roman" panose="02020603050405020304" pitchFamily="18" charset="0"/>
            </a:endParaRPr>
          </a:p>
        </p:txBody>
      </p:sp>
      <p:sp>
        <p:nvSpPr>
          <p:cNvPr id="389122" name="Rectangle 2"/>
          <p:cNvSpPr>
            <a:spLocks noChangeArrowheads="1"/>
          </p:cNvSpPr>
          <p:nvPr/>
        </p:nvSpPr>
        <p:spPr bwMode="auto">
          <a:xfrm>
            <a:off x="275771" y="1612213"/>
            <a:ext cx="6734629" cy="3785652"/>
          </a:xfrm>
          <a:prstGeom prst="rect">
            <a:avLst/>
          </a:prstGeom>
          <a:noFill/>
          <a:ln w="9525">
            <a:noFill/>
            <a:miter lim="800000"/>
            <a:headEnd/>
            <a:tailEnd/>
          </a:ln>
          <a:effectLst>
            <a:prstShdw prst="shdw17" dist="17961" dir="2700000">
              <a:schemeClr val="accent1">
                <a:gamma/>
                <a:shade val="60000"/>
                <a:invGamma/>
              </a:schemeClr>
            </a:prstShdw>
          </a:effectLst>
        </p:spPr>
        <p:txBody>
          <a:bodyPr wrap="square" anchor="ctr">
            <a:spAutoFit/>
          </a:bodyPr>
          <a:lstStyle/>
          <a:p>
            <a:pPr indent="457200" algn="just" eaLnBrk="0" fontAlgn="base" hangingPunct="0">
              <a:spcBef>
                <a:spcPct val="0"/>
              </a:spcBef>
              <a:spcAft>
                <a:spcPct val="0"/>
              </a:spcAft>
              <a:tabLst>
                <a:tab pos="571500" algn="l"/>
              </a:tabLst>
              <a:defRPr/>
            </a:pPr>
            <a:r>
              <a:rPr lang="nl-NL" sz="2400" b="1" dirty="0">
                <a:solidFill>
                  <a:srgbClr val="000000"/>
                </a:solidFill>
                <a:latin typeface="Times New Roman" panose="02020603050405020304" pitchFamily="18" charset="0"/>
                <a:cs typeface="Times New Roman" pitchFamily="18" charset="0"/>
              </a:rPr>
              <a:t>Hồ Chí Minh đã nhận thấy rõ vị trí đặc biệt quan trọng và ý nghĩa lớn lao của văn hóa là </a:t>
            </a:r>
            <a:r>
              <a:rPr lang="nl-NL" sz="2400" b="1" dirty="0">
                <a:solidFill>
                  <a:srgbClr val="FF0000"/>
                </a:solidFill>
                <a:latin typeface="Times New Roman" panose="02020603050405020304" pitchFamily="18" charset="0"/>
                <a:cs typeface="Times New Roman" pitchFamily="18" charset="0"/>
              </a:rPr>
              <a:t>động lực </a:t>
            </a:r>
            <a:r>
              <a:rPr lang="nl-NL" sz="2400" b="1" dirty="0">
                <a:solidFill>
                  <a:srgbClr val="000000"/>
                </a:solidFill>
                <a:latin typeface="Times New Roman" panose="02020603050405020304" pitchFamily="18" charset="0"/>
                <a:cs typeface="Times New Roman" pitchFamily="18" charset="0"/>
              </a:rPr>
              <a:t>của sự phát triển kinh tế, xã hội: “Văn hóa phải soi đường cho quốc dân đi”. </a:t>
            </a:r>
          </a:p>
          <a:p>
            <a:pPr indent="457200" algn="just" eaLnBrk="0" fontAlgn="base" hangingPunct="0">
              <a:spcBef>
                <a:spcPct val="0"/>
              </a:spcBef>
              <a:spcAft>
                <a:spcPct val="0"/>
              </a:spcAft>
              <a:tabLst>
                <a:tab pos="571500" algn="l"/>
              </a:tabLst>
              <a:defRPr/>
            </a:pPr>
            <a:r>
              <a:rPr lang="nl-NL" sz="2400" b="1" dirty="0">
                <a:solidFill>
                  <a:srgbClr val="000000"/>
                </a:solidFill>
                <a:latin typeface="Times New Roman" panose="02020603050405020304" pitchFamily="18" charset="0"/>
                <a:cs typeface="Times New Roman" pitchFamily="18" charset="0"/>
              </a:rPr>
              <a:t> Văn hóa bao gồm nhiều lĩnh vực rộng lớn và phong phú:</a:t>
            </a:r>
          </a:p>
          <a:p>
            <a:pPr indent="457200" algn="just" eaLnBrk="0" fontAlgn="base" hangingPunct="0">
              <a:spcBef>
                <a:spcPct val="0"/>
              </a:spcBef>
              <a:spcAft>
                <a:spcPct val="0"/>
              </a:spcAft>
              <a:tabLst>
                <a:tab pos="571500" algn="l"/>
              </a:tabLst>
              <a:defRPr/>
            </a:pPr>
            <a:r>
              <a:rPr lang="nl-NL" sz="2400" b="1" dirty="0">
                <a:solidFill>
                  <a:srgbClr val="000000"/>
                </a:solidFill>
                <a:latin typeface="Times New Roman" panose="02020603050405020304" pitchFamily="18" charset="0"/>
                <a:cs typeface="Times New Roman" pitchFamily="18" charset="0"/>
              </a:rPr>
              <a:t>		</a:t>
            </a:r>
            <a:r>
              <a:rPr lang="nl-NL" sz="2400" b="1" dirty="0" smtClean="0">
                <a:solidFill>
                  <a:srgbClr val="000000"/>
                </a:solidFill>
                <a:latin typeface="Times New Roman" panose="02020603050405020304" pitchFamily="18" charset="0"/>
                <a:cs typeface="Times New Roman" pitchFamily="18" charset="0"/>
              </a:rPr>
              <a:t>Văn </a:t>
            </a:r>
            <a:r>
              <a:rPr lang="nl-NL" sz="2400" b="1" dirty="0">
                <a:solidFill>
                  <a:srgbClr val="000000"/>
                </a:solidFill>
                <a:latin typeface="Times New Roman" panose="02020603050405020304" pitchFamily="18" charset="0"/>
                <a:cs typeface="Times New Roman" pitchFamily="18" charset="0"/>
              </a:rPr>
              <a:t>hóa chính trị, </a:t>
            </a:r>
          </a:p>
          <a:p>
            <a:pPr indent="457200" algn="just" eaLnBrk="0" fontAlgn="base" hangingPunct="0">
              <a:spcBef>
                <a:spcPct val="0"/>
              </a:spcBef>
              <a:spcAft>
                <a:spcPct val="0"/>
              </a:spcAft>
              <a:tabLst>
                <a:tab pos="571500" algn="l"/>
              </a:tabLst>
              <a:defRPr/>
            </a:pPr>
            <a:r>
              <a:rPr lang="nl-NL" sz="2400" b="1" dirty="0">
                <a:solidFill>
                  <a:srgbClr val="000000"/>
                </a:solidFill>
                <a:latin typeface="Times New Roman" panose="02020603050405020304" pitchFamily="18" charset="0"/>
                <a:cs typeface="Times New Roman" pitchFamily="18" charset="0"/>
              </a:rPr>
              <a:t>		</a:t>
            </a:r>
            <a:r>
              <a:rPr lang="nl-NL" sz="2400" b="1" dirty="0" smtClean="0">
                <a:solidFill>
                  <a:srgbClr val="000000"/>
                </a:solidFill>
                <a:latin typeface="Times New Roman" panose="02020603050405020304" pitchFamily="18" charset="0"/>
                <a:cs typeface="Times New Roman" pitchFamily="18" charset="0"/>
              </a:rPr>
              <a:t>Văn </a:t>
            </a:r>
            <a:r>
              <a:rPr lang="nl-NL" sz="2400" b="1" dirty="0">
                <a:solidFill>
                  <a:srgbClr val="000000"/>
                </a:solidFill>
                <a:latin typeface="Times New Roman" panose="02020603050405020304" pitchFamily="18" charset="0"/>
                <a:cs typeface="Times New Roman" pitchFamily="18" charset="0"/>
              </a:rPr>
              <a:t>hóa đạo đức,</a:t>
            </a:r>
          </a:p>
          <a:p>
            <a:pPr indent="457200" algn="just" eaLnBrk="0" fontAlgn="base" hangingPunct="0">
              <a:spcBef>
                <a:spcPct val="0"/>
              </a:spcBef>
              <a:spcAft>
                <a:spcPct val="0"/>
              </a:spcAft>
              <a:tabLst>
                <a:tab pos="571500" algn="l"/>
              </a:tabLst>
              <a:defRPr/>
            </a:pPr>
            <a:r>
              <a:rPr lang="nl-NL" sz="2400" b="1" dirty="0">
                <a:solidFill>
                  <a:srgbClr val="000000"/>
                </a:solidFill>
                <a:latin typeface="Times New Roman" panose="02020603050405020304" pitchFamily="18" charset="0"/>
                <a:cs typeface="Times New Roman" pitchFamily="18" charset="0"/>
              </a:rPr>
              <a:t>		V</a:t>
            </a:r>
            <a:r>
              <a:rPr lang="nl-NL" sz="2400" b="1" dirty="0" smtClean="0">
                <a:solidFill>
                  <a:srgbClr val="000000"/>
                </a:solidFill>
                <a:latin typeface="Times New Roman" panose="02020603050405020304" pitchFamily="18" charset="0"/>
                <a:cs typeface="Times New Roman" pitchFamily="18" charset="0"/>
              </a:rPr>
              <a:t>ăn </a:t>
            </a:r>
            <a:r>
              <a:rPr lang="nl-NL" sz="2400" b="1" dirty="0">
                <a:solidFill>
                  <a:srgbClr val="000000"/>
                </a:solidFill>
                <a:latin typeface="Times New Roman" panose="02020603050405020304" pitchFamily="18" charset="0"/>
                <a:cs typeface="Times New Roman" pitchFamily="18" charset="0"/>
              </a:rPr>
              <a:t>hóa giáo dục, </a:t>
            </a:r>
          </a:p>
          <a:p>
            <a:pPr indent="457200" algn="just" eaLnBrk="0" fontAlgn="base" hangingPunct="0">
              <a:spcBef>
                <a:spcPct val="0"/>
              </a:spcBef>
              <a:spcAft>
                <a:spcPct val="0"/>
              </a:spcAft>
              <a:tabLst>
                <a:tab pos="571500" algn="l"/>
              </a:tabLst>
              <a:defRPr/>
            </a:pPr>
            <a:r>
              <a:rPr lang="nl-NL" sz="2400" b="1" dirty="0">
                <a:solidFill>
                  <a:srgbClr val="000000"/>
                </a:solidFill>
                <a:latin typeface="Times New Roman" panose="02020603050405020304" pitchFamily="18" charset="0"/>
                <a:cs typeface="Times New Roman" pitchFamily="18" charset="0"/>
              </a:rPr>
              <a:t>		V</a:t>
            </a:r>
            <a:r>
              <a:rPr lang="nl-NL" sz="2400" b="1" dirty="0" smtClean="0">
                <a:solidFill>
                  <a:srgbClr val="000000"/>
                </a:solidFill>
                <a:latin typeface="Times New Roman" panose="02020603050405020304" pitchFamily="18" charset="0"/>
                <a:cs typeface="Times New Roman" pitchFamily="18" charset="0"/>
              </a:rPr>
              <a:t>ăn </a:t>
            </a:r>
            <a:r>
              <a:rPr lang="nl-NL" sz="2400" b="1" dirty="0">
                <a:solidFill>
                  <a:srgbClr val="000000"/>
                </a:solidFill>
                <a:latin typeface="Times New Roman" panose="02020603050405020304" pitchFamily="18" charset="0"/>
                <a:cs typeface="Times New Roman" pitchFamily="18" charset="0"/>
              </a:rPr>
              <a:t>hóa lối sống... </a:t>
            </a:r>
          </a:p>
        </p:txBody>
      </p:sp>
      <p:pic>
        <p:nvPicPr>
          <p:cNvPr id="7" name="Picture 8"/>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47429" y="3672114"/>
            <a:ext cx="2743200" cy="2895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5237" name="Picture 4" descr="Kết quả hình ảnh cho hồ chí minh với quan điểm về văn hóa"/>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380514" y="261938"/>
            <a:ext cx="3810000" cy="2971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38815809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1" presetClass="entr" presetSubtype="4"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heel(4)">
                                      <p:cBhvr>
                                        <p:cTn id="7"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7" descr="11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421601" y="101600"/>
            <a:ext cx="3024188" cy="3886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2" name="Group 7"/>
          <p:cNvGrpSpPr>
            <a:grpSpLocks/>
          </p:cNvGrpSpPr>
          <p:nvPr/>
        </p:nvGrpSpPr>
        <p:grpSpPr bwMode="auto">
          <a:xfrm>
            <a:off x="1621971" y="3987800"/>
            <a:ext cx="8839200" cy="2667000"/>
            <a:chOff x="192" y="256"/>
            <a:chExt cx="5568" cy="2250"/>
          </a:xfrm>
        </p:grpSpPr>
        <p:pic>
          <p:nvPicPr>
            <p:cNvPr id="96261" name="Picture 5" descr="HS13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2" y="256"/>
              <a:ext cx="2688" cy="2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6262" name="Picture 6" descr="thamtruongLHP"/>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976" y="462"/>
              <a:ext cx="2784" cy="1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390145" name="Rectangle 1"/>
          <p:cNvSpPr>
            <a:spLocks noChangeArrowheads="1"/>
          </p:cNvSpPr>
          <p:nvPr/>
        </p:nvSpPr>
        <p:spPr bwMode="auto">
          <a:xfrm>
            <a:off x="245660" y="520774"/>
            <a:ext cx="7808686" cy="2677656"/>
          </a:xfrm>
          <a:prstGeom prst="rect">
            <a:avLst/>
          </a:prstGeom>
          <a:noFill/>
          <a:ln w="9525">
            <a:noFill/>
            <a:miter lim="800000"/>
            <a:headEnd/>
            <a:tailEnd/>
          </a:ln>
          <a:effectLst>
            <a:prstShdw prst="shdw17" dist="17961" dir="2700000">
              <a:schemeClr val="accent1">
                <a:gamma/>
                <a:shade val="60000"/>
                <a:invGamma/>
              </a:schemeClr>
            </a:prstShdw>
          </a:effectLst>
        </p:spPr>
        <p:txBody>
          <a:bodyPr wrap="square" anchor="ctr">
            <a:spAutoFit/>
          </a:bodyPr>
          <a:lstStyle/>
          <a:p>
            <a:pPr indent="457200" algn="just" eaLnBrk="0" fontAlgn="base" hangingPunct="0">
              <a:spcBef>
                <a:spcPct val="0"/>
              </a:spcBef>
              <a:spcAft>
                <a:spcPct val="0"/>
              </a:spcAft>
              <a:defRPr/>
            </a:pPr>
            <a:r>
              <a:rPr lang="nl-NL" sz="2400" b="1" dirty="0">
                <a:solidFill>
                  <a:srgbClr val="000000"/>
                </a:solidFill>
                <a:latin typeface="Times New Roman" panose="02020603050405020304" pitchFamily="18" charset="0"/>
                <a:cs typeface="Times New Roman" pitchFamily="18" charset="0"/>
              </a:rPr>
              <a:t>Xây dựng và phát triển văn hóa là </a:t>
            </a:r>
            <a:r>
              <a:rPr lang="nl-NL" sz="2400" b="1" u="sng" dirty="0">
                <a:solidFill>
                  <a:srgbClr val="FF0000"/>
                </a:solidFill>
                <a:latin typeface="Times New Roman" panose="02020603050405020304" pitchFamily="18" charset="0"/>
                <a:cs typeface="Times New Roman" pitchFamily="18" charset="0"/>
              </a:rPr>
              <a:t>sự nghiệp của toàn dân</a:t>
            </a:r>
            <a:r>
              <a:rPr lang="nl-NL" sz="2400" b="1" dirty="0">
                <a:solidFill>
                  <a:srgbClr val="FF0000"/>
                </a:solidFill>
                <a:latin typeface="Times New Roman" panose="02020603050405020304" pitchFamily="18" charset="0"/>
                <a:cs typeface="Times New Roman" pitchFamily="18" charset="0"/>
              </a:rPr>
              <a:t> </a:t>
            </a:r>
            <a:r>
              <a:rPr lang="nl-NL" sz="2400" b="1" dirty="0">
                <a:solidFill>
                  <a:srgbClr val="000000"/>
                </a:solidFill>
                <a:latin typeface="Times New Roman" panose="02020603050405020304" pitchFamily="18" charset="0"/>
                <a:cs typeface="Times New Roman" pitchFamily="18" charset="0"/>
              </a:rPr>
              <a:t>dưới sự lãnh đạo của Đảng. Toàn dân tham gia sáng tạo văn hóa, toàn dân làm nghĩa vụ và đóng góp cho sự phát triển văn hóa, toàn dân tham gia xây dựng và tự quản đời sống văn hóa của mình và toàn dân được quyền hưởng thụ, tiếp nhận, lưu giữ và truyền bá văn hóa tốt đẹp, lành mạnh. </a:t>
            </a:r>
          </a:p>
        </p:txBody>
      </p:sp>
    </p:spTree>
    <p:extLst>
      <p:ext uri="{BB962C8B-B14F-4D97-AF65-F5344CB8AC3E}">
        <p14:creationId xmlns:p14="http://schemas.microsoft.com/office/powerpoint/2010/main" val="391396699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2000" fill="hold"/>
                                        <p:tgtEl>
                                          <p:spTgt spid="5"/>
                                        </p:tgtEl>
                                        <p:attrNameLst>
                                          <p:attrName>ppt_x</p:attrName>
                                        </p:attrNameLst>
                                      </p:cBhvr>
                                      <p:tavLst>
                                        <p:tav tm="0">
                                          <p:val>
                                            <p:strVal val="#ppt_x"/>
                                          </p:val>
                                        </p:tav>
                                        <p:tav tm="100000">
                                          <p:val>
                                            <p:strVal val="#ppt_x"/>
                                          </p:val>
                                        </p:tav>
                                      </p:tavLst>
                                    </p:anim>
                                    <p:anim calcmode="lin" valueType="num">
                                      <p:cBhvr additive="base">
                                        <p:cTn id="8" dur="20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0" presetClass="entr" presetSubtype="0" fill="hold" nodeType="click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wedge">
                                      <p:cBhvr>
                                        <p:cTn id="13"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7282" name="Picture 2" descr="https://cdn.baohatinh.vn/desktop/news/1338/85d5124800t37613l0.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33600" y="1981201"/>
            <a:ext cx="7620000" cy="4778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91171" name="Rectangle 3"/>
          <p:cNvSpPr>
            <a:spLocks noChangeArrowheads="1"/>
          </p:cNvSpPr>
          <p:nvPr/>
        </p:nvSpPr>
        <p:spPr bwMode="auto">
          <a:xfrm>
            <a:off x="464457" y="367418"/>
            <a:ext cx="11509829" cy="1200329"/>
          </a:xfrm>
          <a:prstGeom prst="rect">
            <a:avLst/>
          </a:prstGeom>
          <a:noFill/>
          <a:ln w="9525">
            <a:noFill/>
            <a:miter lim="800000"/>
            <a:headEnd/>
            <a:tailEnd/>
          </a:ln>
          <a:effectLst>
            <a:prstShdw prst="shdw17" dist="17961" dir="2700000">
              <a:schemeClr val="accent1">
                <a:gamma/>
                <a:shade val="60000"/>
                <a:invGamma/>
              </a:schemeClr>
            </a:prstShdw>
          </a:effectLst>
        </p:spPr>
        <p:txBody>
          <a:bodyPr wrap="square" anchor="ctr">
            <a:spAutoFit/>
          </a:bodyPr>
          <a:lstStyle/>
          <a:p>
            <a:pPr indent="457200" algn="just" eaLnBrk="0" fontAlgn="base" hangingPunct="0">
              <a:spcBef>
                <a:spcPct val="0"/>
              </a:spcBef>
              <a:spcAft>
                <a:spcPct val="0"/>
              </a:spcAft>
              <a:defRPr/>
            </a:pPr>
            <a:r>
              <a:rPr lang="nl-NL" sz="2400" b="1" i="1" dirty="0">
                <a:solidFill>
                  <a:srgbClr val="000000"/>
                </a:solidFill>
                <a:latin typeface="Times New Roman" panose="02020603050405020304" pitchFamily="18" charset="0"/>
                <a:cs typeface="Times New Roman" pitchFamily="18" charset="0"/>
              </a:rPr>
              <a:t>+</a:t>
            </a:r>
            <a:r>
              <a:rPr lang="nl-NL" sz="2400" b="1" i="1" dirty="0">
                <a:solidFill>
                  <a:srgbClr val="000000"/>
                </a:solidFill>
                <a:latin typeface="Calibri" pitchFamily="34" charset="0"/>
                <a:cs typeface="Times New Roman" pitchFamily="18" charset="0"/>
              </a:rPr>
              <a:t> </a:t>
            </a:r>
            <a:r>
              <a:rPr lang="nl-NL" sz="2400" b="1" i="1" dirty="0">
                <a:solidFill>
                  <a:srgbClr val="000000"/>
                </a:solidFill>
                <a:latin typeface="Times New Roman" panose="02020603050405020304" pitchFamily="18" charset="0"/>
                <a:cs typeface="Times New Roman" pitchFamily="18" charset="0"/>
              </a:rPr>
              <a:t>Tư tưởng Hồ Ch</a:t>
            </a:r>
            <a:r>
              <a:rPr lang="nl-NL" sz="2400" b="1" i="1" dirty="0">
                <a:solidFill>
                  <a:srgbClr val="000000"/>
                </a:solidFill>
                <a:latin typeface="Calibri" pitchFamily="34" charset="0"/>
                <a:cs typeface="Times New Roman" pitchFamily="18" charset="0"/>
              </a:rPr>
              <a:t>í</a:t>
            </a:r>
            <a:r>
              <a:rPr lang="nl-NL" sz="2400" b="1" i="1" dirty="0">
                <a:solidFill>
                  <a:srgbClr val="000000"/>
                </a:solidFill>
                <a:latin typeface="Times New Roman" panose="02020603050405020304" pitchFamily="18" charset="0"/>
                <a:cs typeface="Times New Roman" pitchFamily="18" charset="0"/>
              </a:rPr>
              <a:t> Minh về văn h</a:t>
            </a:r>
            <a:r>
              <a:rPr lang="nl-NL" sz="2400" b="1" i="1" dirty="0">
                <a:solidFill>
                  <a:srgbClr val="000000"/>
                </a:solidFill>
                <a:latin typeface="Calibri" pitchFamily="34" charset="0"/>
                <a:cs typeface="Times New Roman" pitchFamily="18" charset="0"/>
              </a:rPr>
              <a:t>ó</a:t>
            </a:r>
            <a:r>
              <a:rPr lang="nl-NL" sz="2400" b="1" i="1" dirty="0">
                <a:solidFill>
                  <a:srgbClr val="000000"/>
                </a:solidFill>
                <a:latin typeface="Times New Roman" panose="02020603050405020304" pitchFamily="18" charset="0"/>
                <a:cs typeface="Times New Roman" pitchFamily="18" charset="0"/>
              </a:rPr>
              <a:t>a đã v</a:t>
            </a:r>
            <a:r>
              <a:rPr lang="nl-NL" sz="2400" b="1" i="1" dirty="0">
                <a:solidFill>
                  <a:srgbClr val="000000"/>
                </a:solidFill>
                <a:latin typeface="Calibri" pitchFamily="34" charset="0"/>
                <a:cs typeface="Times New Roman" pitchFamily="18" charset="0"/>
              </a:rPr>
              <a:t>à</a:t>
            </a:r>
            <a:r>
              <a:rPr lang="nl-NL" sz="2400" b="1" i="1" dirty="0">
                <a:solidFill>
                  <a:srgbClr val="000000"/>
                </a:solidFill>
                <a:latin typeface="Times New Roman" panose="02020603050405020304" pitchFamily="18" charset="0"/>
                <a:cs typeface="Times New Roman" pitchFamily="18" charset="0"/>
              </a:rPr>
              <a:t> đang l</a:t>
            </a:r>
            <a:r>
              <a:rPr lang="nl-NL" sz="2400" b="1" i="1" dirty="0">
                <a:solidFill>
                  <a:srgbClr val="000000"/>
                </a:solidFill>
                <a:latin typeface="Calibri" pitchFamily="34" charset="0"/>
                <a:cs typeface="Times New Roman" pitchFamily="18" charset="0"/>
              </a:rPr>
              <a:t>à</a:t>
            </a:r>
            <a:r>
              <a:rPr lang="nl-NL" sz="2400" b="1" i="1" dirty="0">
                <a:solidFill>
                  <a:srgbClr val="000000"/>
                </a:solidFill>
                <a:latin typeface="Times New Roman" panose="02020603050405020304" pitchFamily="18" charset="0"/>
                <a:cs typeface="Times New Roman" pitchFamily="18" charset="0"/>
              </a:rPr>
              <a:t> những định hướng lớn cho việc xây dựng v</a:t>
            </a:r>
            <a:r>
              <a:rPr lang="nl-NL" sz="2400" b="1" i="1" dirty="0">
                <a:solidFill>
                  <a:srgbClr val="000000"/>
                </a:solidFill>
                <a:latin typeface="Calibri" pitchFamily="34" charset="0"/>
                <a:cs typeface="Times New Roman" pitchFamily="18" charset="0"/>
              </a:rPr>
              <a:t>à</a:t>
            </a:r>
            <a:r>
              <a:rPr lang="nl-NL" sz="2400" b="1" i="1" dirty="0">
                <a:solidFill>
                  <a:srgbClr val="000000"/>
                </a:solidFill>
                <a:latin typeface="Times New Roman" panose="02020603050405020304" pitchFamily="18" charset="0"/>
                <a:cs typeface="Times New Roman" pitchFamily="18" charset="0"/>
              </a:rPr>
              <a:t> ph</a:t>
            </a:r>
            <a:r>
              <a:rPr lang="nl-NL" sz="2400" b="1" i="1" dirty="0">
                <a:solidFill>
                  <a:srgbClr val="000000"/>
                </a:solidFill>
                <a:latin typeface="Calibri" pitchFamily="34" charset="0"/>
                <a:cs typeface="Times New Roman" pitchFamily="18" charset="0"/>
              </a:rPr>
              <a:t>á</a:t>
            </a:r>
            <a:r>
              <a:rPr lang="nl-NL" sz="2400" b="1" i="1" dirty="0">
                <a:solidFill>
                  <a:srgbClr val="000000"/>
                </a:solidFill>
                <a:latin typeface="Times New Roman" panose="02020603050405020304" pitchFamily="18" charset="0"/>
                <a:cs typeface="Times New Roman" pitchFamily="18" charset="0"/>
              </a:rPr>
              <a:t>t triển nền văn h</a:t>
            </a:r>
            <a:r>
              <a:rPr lang="nl-NL" sz="2400" b="1" i="1" dirty="0">
                <a:solidFill>
                  <a:srgbClr val="000000"/>
                </a:solidFill>
                <a:latin typeface="Calibri" pitchFamily="34" charset="0"/>
                <a:cs typeface="Times New Roman" pitchFamily="18" charset="0"/>
              </a:rPr>
              <a:t>ó</a:t>
            </a:r>
            <a:r>
              <a:rPr lang="nl-NL" sz="2400" b="1" i="1" dirty="0">
                <a:solidFill>
                  <a:srgbClr val="000000"/>
                </a:solidFill>
                <a:latin typeface="Times New Roman" panose="02020603050405020304" pitchFamily="18" charset="0"/>
                <a:cs typeface="Times New Roman" pitchFamily="18" charset="0"/>
              </a:rPr>
              <a:t>a </a:t>
            </a:r>
            <a:r>
              <a:rPr lang="nl-NL" sz="2400" b="1" i="1" dirty="0">
                <a:solidFill>
                  <a:srgbClr val="FF0000"/>
                </a:solidFill>
                <a:latin typeface="Times New Roman" panose="02020603050405020304" pitchFamily="18" charset="0"/>
                <a:cs typeface="Times New Roman" pitchFamily="18" charset="0"/>
              </a:rPr>
              <a:t>Việt Nam tiên tiến, đậm đ</a:t>
            </a:r>
            <a:r>
              <a:rPr lang="nl-NL" sz="2400" b="1" i="1" dirty="0">
                <a:solidFill>
                  <a:srgbClr val="FF0000"/>
                </a:solidFill>
                <a:latin typeface="Calibri" pitchFamily="34" charset="0"/>
                <a:cs typeface="Times New Roman" pitchFamily="18" charset="0"/>
              </a:rPr>
              <a:t>à</a:t>
            </a:r>
            <a:r>
              <a:rPr lang="nl-NL" sz="2400" b="1" i="1" dirty="0">
                <a:solidFill>
                  <a:srgbClr val="FF0000"/>
                </a:solidFill>
                <a:latin typeface="Times New Roman" panose="02020603050405020304" pitchFamily="18" charset="0"/>
                <a:cs typeface="Times New Roman" pitchFamily="18" charset="0"/>
              </a:rPr>
              <a:t> bản sắc dân tộc </a:t>
            </a:r>
            <a:r>
              <a:rPr lang="nl-NL" sz="2400" b="1" i="1" dirty="0">
                <a:solidFill>
                  <a:srgbClr val="000000"/>
                </a:solidFill>
                <a:latin typeface="Times New Roman" panose="02020603050405020304" pitchFamily="18" charset="0"/>
                <a:cs typeface="Times New Roman" pitchFamily="18" charset="0"/>
              </a:rPr>
              <a:t>của ch</a:t>
            </a:r>
            <a:r>
              <a:rPr lang="nl-NL" sz="2400" b="1" i="1" dirty="0">
                <a:solidFill>
                  <a:srgbClr val="000000"/>
                </a:solidFill>
                <a:latin typeface="Calibri" pitchFamily="34" charset="0"/>
                <a:cs typeface="Times New Roman" pitchFamily="18" charset="0"/>
              </a:rPr>
              <a:t>ú</a:t>
            </a:r>
            <a:r>
              <a:rPr lang="nl-NL" sz="2400" b="1" i="1" dirty="0">
                <a:solidFill>
                  <a:srgbClr val="000000"/>
                </a:solidFill>
                <a:latin typeface="Times New Roman" panose="02020603050405020304" pitchFamily="18" charset="0"/>
                <a:cs typeface="Times New Roman" pitchFamily="18" charset="0"/>
              </a:rPr>
              <a:t>ng ta hiện nay.</a:t>
            </a:r>
            <a:endParaRPr lang="nl-NL" sz="2400" b="1" i="1" dirty="0">
              <a:solidFill>
                <a:srgbClr val="000000"/>
              </a:solidFill>
              <a:latin typeface="Times New Roman" panose="02020603050405020304" pitchFamily="18" charset="0"/>
            </a:endParaRPr>
          </a:p>
        </p:txBody>
      </p:sp>
    </p:spTree>
    <p:extLst>
      <p:ext uri="{BB962C8B-B14F-4D97-AF65-F5344CB8AC3E}">
        <p14:creationId xmlns:p14="http://schemas.microsoft.com/office/powerpoint/2010/main" val="4188123510"/>
      </p:ext>
    </p:extLst>
  </p:cSld>
  <p:clrMapOvr>
    <a:masterClrMapping/>
  </p:clrMapOvr>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6" name="Rectangle 1"/>
          <p:cNvSpPr>
            <a:spLocks noChangeArrowheads="1"/>
          </p:cNvSpPr>
          <p:nvPr/>
        </p:nvSpPr>
        <p:spPr bwMode="auto">
          <a:xfrm>
            <a:off x="1828800" y="193676"/>
            <a:ext cx="8305800" cy="460375"/>
          </a:xfrm>
          <a:prstGeom prst="rect">
            <a:avLst/>
          </a:prstGeom>
          <a:solidFill>
            <a:srgbClr val="FFFFFF"/>
          </a:solidFill>
          <a:ln>
            <a:noFill/>
          </a:ln>
          <a:effectLst>
            <a:prstShdw prst="shdw17" dist="17961" dir="2700000">
              <a:srgbClr val="999999"/>
            </a:prstShdw>
          </a:effectLst>
          <a:extLs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indent="457200">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eaLnBrk="0" fontAlgn="base" hangingPunct="0">
              <a:spcBef>
                <a:spcPct val="0"/>
              </a:spcBef>
              <a:spcAft>
                <a:spcPct val="0"/>
              </a:spcAft>
              <a:buFont typeface="Wingdings" panose="05000000000000000000" pitchFamily="2" charset="2"/>
              <a:buChar char="v"/>
            </a:pPr>
            <a:r>
              <a:rPr lang="nl-NL" altLang="vi-VN" sz="2400" b="1" i="1" dirty="0" smtClean="0">
                <a:solidFill>
                  <a:srgbClr val="0000CC"/>
                </a:solidFill>
                <a:latin typeface="Times New Roman" panose="02020603050405020304" pitchFamily="18" charset="0"/>
                <a:cs typeface="Times New Roman" panose="02020603050405020304" pitchFamily="18" charset="0"/>
              </a:rPr>
              <a:t> </a:t>
            </a:r>
            <a:r>
              <a:rPr lang="nl-NL" altLang="vi-VN" sz="2400" b="1" i="1" dirty="0">
                <a:solidFill>
                  <a:srgbClr val="0000CC"/>
                </a:solidFill>
                <a:latin typeface="Times New Roman" panose="02020603050405020304" pitchFamily="18" charset="0"/>
                <a:cs typeface="Times New Roman" panose="02020603050405020304" pitchFamily="18" charset="0"/>
              </a:rPr>
              <a:t>Về nâng cao đời sống vật chất và tinh thần của nhân dân:</a:t>
            </a:r>
          </a:p>
        </p:txBody>
      </p:sp>
      <p:sp>
        <p:nvSpPr>
          <p:cNvPr id="98308" name="AutoShape 5" descr="Kết quả hình ảnh cho tư tương ho chi minh ve con nguoi"/>
          <p:cNvSpPr>
            <a:spLocks noChangeAspect="1" noChangeArrowheads="1"/>
          </p:cNvSpPr>
          <p:nvPr/>
        </p:nvSpPr>
        <p:spPr bwMode="auto">
          <a:xfrm>
            <a:off x="6065838" y="-212725"/>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fontAlgn="base">
              <a:spcBef>
                <a:spcPct val="0"/>
              </a:spcBef>
              <a:spcAft>
                <a:spcPct val="0"/>
              </a:spcAft>
              <a:buFontTx/>
              <a:buNone/>
            </a:pPr>
            <a:endParaRPr lang="vi-VN" altLang="vi-VN" sz="2800" b="1" i="1">
              <a:solidFill>
                <a:srgbClr val="000000"/>
              </a:solidFill>
              <a:latin typeface="Times New Roman" panose="02020603050405020304" pitchFamily="18" charset="0"/>
            </a:endParaRPr>
          </a:p>
        </p:txBody>
      </p:sp>
      <p:pic>
        <p:nvPicPr>
          <p:cNvPr id="98309" name="Picture 7" descr="Kết quả hình ảnh cho tư tương ho chi minh ve con nguoi"/>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30322" y="914400"/>
            <a:ext cx="3505200" cy="2105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8310" name="Rectangle 8"/>
          <p:cNvSpPr>
            <a:spLocks noChangeArrowheads="1"/>
          </p:cNvSpPr>
          <p:nvPr/>
        </p:nvSpPr>
        <p:spPr bwMode="auto">
          <a:xfrm>
            <a:off x="4694831" y="914400"/>
            <a:ext cx="7235912" cy="13849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fontAlgn="base">
              <a:spcBef>
                <a:spcPct val="0"/>
              </a:spcBef>
              <a:spcAft>
                <a:spcPct val="0"/>
              </a:spcAft>
              <a:buFontTx/>
              <a:buNone/>
            </a:pPr>
            <a:r>
              <a:rPr lang="nl-NL" altLang="vi-VN" sz="2800" b="1" i="1" dirty="0">
                <a:solidFill>
                  <a:srgbClr val="000000"/>
                </a:solidFill>
                <a:latin typeface="Times New Roman" panose="02020603050405020304" pitchFamily="18" charset="0"/>
              </a:rPr>
              <a:t>Tư tưởng đấu tranh cách mạng của Hồ Chí Minh </a:t>
            </a:r>
            <a:r>
              <a:rPr lang="nl-NL" altLang="vi-VN" sz="2800" b="1" i="1" dirty="0">
                <a:solidFill>
                  <a:srgbClr val="FF0000"/>
                </a:solidFill>
                <a:latin typeface="Times New Roman" panose="02020603050405020304" pitchFamily="18" charset="0"/>
              </a:rPr>
              <a:t>xét đến cùng </a:t>
            </a:r>
            <a:r>
              <a:rPr lang="nl-NL" altLang="vi-VN" sz="2800" b="1" i="1" dirty="0">
                <a:solidFill>
                  <a:srgbClr val="000000"/>
                </a:solidFill>
                <a:latin typeface="Times New Roman" panose="02020603050405020304" pitchFamily="18" charset="0"/>
              </a:rPr>
              <a:t>là vì mục tiêu </a:t>
            </a:r>
            <a:r>
              <a:rPr lang="nl-NL" altLang="vi-VN" sz="2800" b="1" i="1" dirty="0">
                <a:solidFill>
                  <a:srgbClr val="FF0000"/>
                </a:solidFill>
                <a:latin typeface="Times New Roman" panose="02020603050405020304" pitchFamily="18" charset="0"/>
              </a:rPr>
              <a:t>“vì con người, vì nhân dân”. </a:t>
            </a:r>
            <a:endParaRPr lang="en-US" altLang="vi-VN" sz="2800" b="1" i="1" dirty="0">
              <a:solidFill>
                <a:srgbClr val="FF0000"/>
              </a:solidFill>
              <a:latin typeface="Times New Roman" panose="02020603050405020304" pitchFamily="18" charset="0"/>
            </a:endParaRPr>
          </a:p>
        </p:txBody>
      </p:sp>
      <p:pic>
        <p:nvPicPr>
          <p:cNvPr id="3" name="Picture 2"/>
          <p:cNvPicPr>
            <a:picLocks noChangeAspect="1"/>
          </p:cNvPicPr>
          <p:nvPr/>
        </p:nvPicPr>
        <p:blipFill>
          <a:blip r:embed="rId3"/>
          <a:stretch>
            <a:fillRect/>
          </a:stretch>
        </p:blipFill>
        <p:spPr>
          <a:xfrm>
            <a:off x="930322" y="3279774"/>
            <a:ext cx="4410216" cy="3307662"/>
          </a:xfrm>
          <a:prstGeom prst="rect">
            <a:avLst/>
          </a:prstGeom>
        </p:spPr>
      </p:pic>
      <p:pic>
        <p:nvPicPr>
          <p:cNvPr id="4" name="Picture 3"/>
          <p:cNvPicPr>
            <a:picLocks noChangeAspect="1"/>
          </p:cNvPicPr>
          <p:nvPr/>
        </p:nvPicPr>
        <p:blipFill>
          <a:blip r:embed="rId4"/>
          <a:stretch>
            <a:fillRect/>
          </a:stretch>
        </p:blipFill>
        <p:spPr>
          <a:xfrm>
            <a:off x="6370638" y="3019425"/>
            <a:ext cx="4876800" cy="2924175"/>
          </a:xfrm>
          <a:prstGeom prst="rect">
            <a:avLst/>
          </a:prstGeom>
        </p:spPr>
      </p:pic>
    </p:spTree>
    <p:extLst>
      <p:ext uri="{BB962C8B-B14F-4D97-AF65-F5344CB8AC3E}">
        <p14:creationId xmlns:p14="http://schemas.microsoft.com/office/powerpoint/2010/main" val="3529854615"/>
      </p:ext>
    </p:extLst>
  </p:cSld>
  <p:clrMapOvr>
    <a:masterClrMapping/>
  </p:clrMapOvr>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9330" name="Picture 2" descr="Kết quả hình ảnh cho độc lập rồi mà dân cứ chết đói chết ré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43177" y="293122"/>
            <a:ext cx="3810000" cy="2857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9331" name="Picture 4" descr="Kết quả hình ảnh cho độc lập rồi mà dân cứ chết đói chết ré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900057" y="3150622"/>
            <a:ext cx="4222750" cy="2976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9332" name="Rectangle 9"/>
          <p:cNvSpPr>
            <a:spLocks noChangeArrowheads="1"/>
          </p:cNvSpPr>
          <p:nvPr/>
        </p:nvSpPr>
        <p:spPr bwMode="auto">
          <a:xfrm>
            <a:off x="4789714" y="598488"/>
            <a:ext cx="7402286" cy="1815882"/>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fontAlgn="base">
              <a:spcBef>
                <a:spcPct val="0"/>
              </a:spcBef>
              <a:spcAft>
                <a:spcPct val="0"/>
              </a:spcAft>
              <a:buFontTx/>
              <a:buNone/>
            </a:pPr>
            <a:r>
              <a:rPr lang="nl-NL" altLang="vi-VN" sz="2800" b="1" i="1" dirty="0">
                <a:solidFill>
                  <a:srgbClr val="000000"/>
                </a:solidFill>
                <a:latin typeface="Times New Roman" panose="02020603050405020304" pitchFamily="18" charset="0"/>
              </a:rPr>
              <a:t>“Chúng ta tranh được tự do độc lập rồi mà dân cứ chết đói, chết rét thì tự do độc lập cũng không làm gì. Dân chỉ biết rõ giá trị của tự do, của độc lập khi mà dân ăn no, mặc đủ”</a:t>
            </a:r>
            <a:endParaRPr lang="en-US" altLang="vi-VN" sz="2800" b="1" i="1" dirty="0">
              <a:solidFill>
                <a:srgbClr val="000000"/>
              </a:solidFill>
              <a:latin typeface="Times New Roman" panose="02020603050405020304" pitchFamily="18" charset="0"/>
            </a:endParaRPr>
          </a:p>
        </p:txBody>
      </p:sp>
    </p:spTree>
    <p:extLst>
      <p:ext uri="{BB962C8B-B14F-4D97-AF65-F5344CB8AC3E}">
        <p14:creationId xmlns:p14="http://schemas.microsoft.com/office/powerpoint/2010/main" val="1103013053"/>
      </p:ext>
    </p:extLst>
  </p:cSld>
  <p:clrMapOvr>
    <a:masterClrMapping/>
  </p:clrMapOvr>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7762" name="Rectangle 3"/>
          <p:cNvSpPr>
            <a:spLocks noChangeArrowheads="1"/>
          </p:cNvSpPr>
          <p:nvPr/>
        </p:nvSpPr>
        <p:spPr bwMode="auto">
          <a:xfrm>
            <a:off x="190500" y="260350"/>
            <a:ext cx="11666538" cy="477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algn="just" fontAlgn="base">
              <a:spcBef>
                <a:spcPct val="0"/>
              </a:spcBef>
              <a:spcAft>
                <a:spcPct val="0"/>
              </a:spcAft>
              <a:buFontTx/>
              <a:buNone/>
            </a:pPr>
            <a:r>
              <a:rPr lang="nl-NL" altLang="en-US" sz="2500" b="1" dirty="0" smtClean="0">
                <a:solidFill>
                  <a:srgbClr val="FF0000"/>
                </a:solidFill>
                <a:latin typeface="VNbangkok"/>
                <a:cs typeface="Arial" panose="020B0604020202020204" pitchFamily="34" charset="0"/>
              </a:rPr>
              <a:t>5</a:t>
            </a:r>
            <a:r>
              <a:rPr lang="nl-NL" altLang="en-US" sz="2500" b="1" dirty="0" smtClean="0">
                <a:solidFill>
                  <a:srgbClr val="FF0000"/>
                </a:solidFill>
                <a:latin typeface="VNbangkok"/>
                <a:cs typeface="Arial" panose="020B0604020202020204" pitchFamily="34" charset="0"/>
              </a:rPr>
              <a:t>. Tư tưởng về đạo đức cách </a:t>
            </a:r>
            <a:r>
              <a:rPr lang="nl-NL" altLang="en-US" sz="2500" b="1" dirty="0" smtClean="0">
                <a:solidFill>
                  <a:srgbClr val="FF0000"/>
                </a:solidFill>
                <a:latin typeface="VNbangkok"/>
                <a:cs typeface="Arial" panose="020B0604020202020204" pitchFamily="34" charset="0"/>
              </a:rPr>
              <a:t>mạng</a:t>
            </a:r>
            <a:endParaRPr lang="en-US" altLang="en-US" sz="2500" b="1" dirty="0" smtClean="0">
              <a:solidFill>
                <a:srgbClr val="FF0000"/>
              </a:solidFill>
              <a:latin typeface="VNbangkok"/>
              <a:cs typeface="Arial" panose="020B0604020202020204" pitchFamily="34" charset="0"/>
            </a:endParaRPr>
          </a:p>
        </p:txBody>
      </p:sp>
      <p:cxnSp>
        <p:nvCxnSpPr>
          <p:cNvPr id="6" name="Straight Connector 5"/>
          <p:cNvCxnSpPr/>
          <p:nvPr/>
        </p:nvCxnSpPr>
        <p:spPr>
          <a:xfrm>
            <a:off x="0" y="836613"/>
            <a:ext cx="12001500" cy="0"/>
          </a:xfrm>
          <a:prstGeom prst="line">
            <a:avLst/>
          </a:prstGeom>
        </p:spPr>
        <p:style>
          <a:lnRef idx="2">
            <a:schemeClr val="dk1"/>
          </a:lnRef>
          <a:fillRef idx="0">
            <a:schemeClr val="dk1"/>
          </a:fillRef>
          <a:effectRef idx="1">
            <a:schemeClr val="dk1"/>
          </a:effectRef>
          <a:fontRef idx="minor">
            <a:schemeClr val="tx1"/>
          </a:fontRef>
        </p:style>
      </p:cxnSp>
      <p:sp>
        <p:nvSpPr>
          <p:cNvPr id="117764" name="Rectangle 3"/>
          <p:cNvSpPr>
            <a:spLocks noChangeArrowheads="1"/>
          </p:cNvSpPr>
          <p:nvPr/>
        </p:nvSpPr>
        <p:spPr bwMode="auto">
          <a:xfrm>
            <a:off x="0" y="839788"/>
            <a:ext cx="3532188" cy="522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marL="457200" indent="-457200">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fontAlgn="base">
              <a:spcBef>
                <a:spcPct val="0"/>
              </a:spcBef>
              <a:spcAft>
                <a:spcPct val="0"/>
              </a:spcAft>
              <a:buFont typeface="Wingdings" panose="05000000000000000000" pitchFamily="2" charset="2"/>
              <a:buChar char="Ø"/>
            </a:pPr>
            <a:r>
              <a:rPr lang="en-US" altLang="en-US" sz="2800" b="1" i="1" smtClean="0">
                <a:solidFill>
                  <a:srgbClr val="000099"/>
                </a:solidFill>
                <a:latin typeface="Times New Roman" panose="02020603050405020304" pitchFamily="18" charset="0"/>
                <a:cs typeface="Times New Roman" panose="02020603050405020304" pitchFamily="18" charset="0"/>
              </a:rPr>
              <a:t>Vai trò của đạo đức</a:t>
            </a:r>
            <a:endParaRPr lang="en-US" altLang="en-US" sz="2800" b="1" smtClean="0">
              <a:solidFill>
                <a:srgbClr val="000099"/>
              </a:solidFill>
              <a:latin typeface=".VnTime" panose="020B7200000000000000" pitchFamily="34" charset="0"/>
              <a:cs typeface="Arial" panose="020B0604020202020204" pitchFamily="34" charset="0"/>
            </a:endParaRPr>
          </a:p>
        </p:txBody>
      </p:sp>
      <p:pic>
        <p:nvPicPr>
          <p:cNvPr id="115717" name="Picture 7"/>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942591" y="4100513"/>
            <a:ext cx="3590925" cy="2393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5718" name="Picture 8"/>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598683" y="1034256"/>
            <a:ext cx="4006850" cy="2671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5719" name="Rectangle 15"/>
          <p:cNvSpPr>
            <a:spLocks noChangeArrowheads="1"/>
          </p:cNvSpPr>
          <p:nvPr/>
        </p:nvSpPr>
        <p:spPr bwMode="auto">
          <a:xfrm>
            <a:off x="190499" y="1671900"/>
            <a:ext cx="7052129" cy="9787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algn="just" fontAlgn="base">
              <a:lnSpc>
                <a:spcPct val="120000"/>
              </a:lnSpc>
              <a:spcBef>
                <a:spcPct val="0"/>
              </a:spcBef>
              <a:spcAft>
                <a:spcPct val="0"/>
              </a:spcAft>
              <a:buFontTx/>
              <a:buNone/>
            </a:pPr>
            <a:r>
              <a:rPr lang="en-US" sz="2400" b="1" dirty="0" err="1" smtClean="0">
                <a:solidFill>
                  <a:srgbClr val="000000"/>
                </a:solidFill>
                <a:cs typeface="Arial" panose="020B0604020202020204" pitchFamily="34" charset="0"/>
              </a:rPr>
              <a:t>Đạo</a:t>
            </a:r>
            <a:r>
              <a:rPr lang="en-US" sz="2400" b="1" dirty="0" smtClean="0">
                <a:solidFill>
                  <a:srgbClr val="000000"/>
                </a:solidFill>
                <a:cs typeface="Arial" panose="020B0604020202020204" pitchFamily="34" charset="0"/>
              </a:rPr>
              <a:t> </a:t>
            </a:r>
            <a:r>
              <a:rPr lang="en-US" sz="2400" b="1" dirty="0" err="1" smtClean="0">
                <a:solidFill>
                  <a:srgbClr val="000000"/>
                </a:solidFill>
                <a:cs typeface="Arial" panose="020B0604020202020204" pitchFamily="34" charset="0"/>
              </a:rPr>
              <a:t>đức</a:t>
            </a:r>
            <a:r>
              <a:rPr lang="en-US" sz="2400" b="1" dirty="0" smtClean="0">
                <a:solidFill>
                  <a:srgbClr val="000000"/>
                </a:solidFill>
                <a:cs typeface="Arial" panose="020B0604020202020204" pitchFamily="34" charset="0"/>
              </a:rPr>
              <a:t> </a:t>
            </a:r>
            <a:r>
              <a:rPr lang="en-US" sz="2400" b="1" dirty="0" err="1" smtClean="0">
                <a:solidFill>
                  <a:srgbClr val="000000"/>
                </a:solidFill>
                <a:cs typeface="Arial" panose="020B0604020202020204" pitchFamily="34" charset="0"/>
              </a:rPr>
              <a:t>là</a:t>
            </a:r>
            <a:r>
              <a:rPr lang="en-US" sz="2400" b="1" dirty="0" smtClean="0">
                <a:solidFill>
                  <a:srgbClr val="000000"/>
                </a:solidFill>
                <a:cs typeface="Arial" panose="020B0604020202020204" pitchFamily="34" charset="0"/>
              </a:rPr>
              <a:t> </a:t>
            </a:r>
            <a:r>
              <a:rPr lang="en-US" sz="2400" b="1" dirty="0" err="1" smtClean="0">
                <a:solidFill>
                  <a:srgbClr val="000000"/>
                </a:solidFill>
                <a:cs typeface="Arial" panose="020B0604020202020204" pitchFamily="34" charset="0"/>
              </a:rPr>
              <a:t>cái</a:t>
            </a:r>
            <a:r>
              <a:rPr lang="en-US" sz="2400" b="1" dirty="0" smtClean="0">
                <a:solidFill>
                  <a:srgbClr val="000000"/>
                </a:solidFill>
                <a:cs typeface="Arial" panose="020B0604020202020204" pitchFamily="34" charset="0"/>
              </a:rPr>
              <a:t> </a:t>
            </a:r>
            <a:r>
              <a:rPr lang="en-US" sz="2400" b="1" dirty="0" err="1" smtClean="0">
                <a:solidFill>
                  <a:srgbClr val="000000"/>
                </a:solidFill>
                <a:cs typeface="Arial" panose="020B0604020202020204" pitchFamily="34" charset="0"/>
              </a:rPr>
              <a:t>gốc</a:t>
            </a:r>
            <a:r>
              <a:rPr lang="en-US" sz="2400" b="1" dirty="0" smtClean="0">
                <a:solidFill>
                  <a:srgbClr val="000000"/>
                </a:solidFill>
                <a:cs typeface="Arial" panose="020B0604020202020204" pitchFamily="34" charset="0"/>
              </a:rPr>
              <a:t> </a:t>
            </a:r>
            <a:r>
              <a:rPr lang="en-US" sz="2400" b="1" dirty="0" err="1" smtClean="0">
                <a:solidFill>
                  <a:srgbClr val="000000"/>
                </a:solidFill>
                <a:cs typeface="Arial" panose="020B0604020202020204" pitchFamily="34" charset="0"/>
              </a:rPr>
              <a:t>của</a:t>
            </a:r>
            <a:r>
              <a:rPr lang="en-US" sz="2400" b="1" dirty="0" smtClean="0">
                <a:solidFill>
                  <a:srgbClr val="000000"/>
                </a:solidFill>
                <a:cs typeface="Arial" panose="020B0604020202020204" pitchFamily="34" charset="0"/>
              </a:rPr>
              <a:t> </a:t>
            </a:r>
            <a:r>
              <a:rPr lang="en-US" sz="2400" b="1" dirty="0" err="1" smtClean="0">
                <a:solidFill>
                  <a:srgbClr val="000000"/>
                </a:solidFill>
                <a:cs typeface="Arial" panose="020B0604020202020204" pitchFamily="34" charset="0"/>
              </a:rPr>
              <a:t>người</a:t>
            </a:r>
            <a:r>
              <a:rPr lang="en-US" sz="2400" b="1" dirty="0" smtClean="0">
                <a:solidFill>
                  <a:srgbClr val="000000"/>
                </a:solidFill>
                <a:cs typeface="Arial" panose="020B0604020202020204" pitchFamily="34" charset="0"/>
              </a:rPr>
              <a:t> </a:t>
            </a:r>
            <a:r>
              <a:rPr lang="en-US" sz="2400" b="1" dirty="0" err="1" smtClean="0">
                <a:solidFill>
                  <a:srgbClr val="000000"/>
                </a:solidFill>
                <a:cs typeface="Arial" panose="020B0604020202020204" pitchFamily="34" charset="0"/>
              </a:rPr>
              <a:t>cách</a:t>
            </a:r>
            <a:r>
              <a:rPr lang="en-US" sz="2400" b="1" dirty="0" smtClean="0">
                <a:solidFill>
                  <a:srgbClr val="000000"/>
                </a:solidFill>
                <a:cs typeface="Arial" panose="020B0604020202020204" pitchFamily="34" charset="0"/>
              </a:rPr>
              <a:t> </a:t>
            </a:r>
            <a:r>
              <a:rPr lang="en-US" sz="2400" b="1" dirty="0" err="1" smtClean="0">
                <a:solidFill>
                  <a:srgbClr val="000000"/>
                </a:solidFill>
                <a:cs typeface="Arial" panose="020B0604020202020204" pitchFamily="34" charset="0"/>
              </a:rPr>
              <a:t>mạng</a:t>
            </a:r>
            <a:r>
              <a:rPr lang="en-US" sz="2400" b="1" dirty="0" smtClean="0">
                <a:solidFill>
                  <a:srgbClr val="000000"/>
                </a:solidFill>
                <a:cs typeface="Arial" panose="020B0604020202020204" pitchFamily="34" charset="0"/>
              </a:rPr>
              <a:t>, </a:t>
            </a:r>
            <a:r>
              <a:rPr lang="en-US" sz="2400" b="1" dirty="0" err="1" smtClean="0">
                <a:solidFill>
                  <a:srgbClr val="000000"/>
                </a:solidFill>
                <a:cs typeface="Arial" panose="020B0604020202020204" pitchFamily="34" charset="0"/>
              </a:rPr>
              <a:t>nguồn</a:t>
            </a:r>
            <a:r>
              <a:rPr lang="en-US" sz="2400" b="1" dirty="0" smtClean="0">
                <a:solidFill>
                  <a:srgbClr val="000000"/>
                </a:solidFill>
                <a:cs typeface="Arial" panose="020B0604020202020204" pitchFamily="34" charset="0"/>
              </a:rPr>
              <a:t> </a:t>
            </a:r>
            <a:r>
              <a:rPr lang="en-US" sz="2400" b="1" dirty="0" err="1" smtClean="0">
                <a:solidFill>
                  <a:srgbClr val="000000"/>
                </a:solidFill>
                <a:cs typeface="Arial" panose="020B0604020202020204" pitchFamily="34" charset="0"/>
              </a:rPr>
              <a:t>nuôi</a:t>
            </a:r>
            <a:r>
              <a:rPr lang="en-US" sz="2400" b="1" dirty="0" smtClean="0">
                <a:solidFill>
                  <a:srgbClr val="000000"/>
                </a:solidFill>
                <a:cs typeface="Arial" panose="020B0604020202020204" pitchFamily="34" charset="0"/>
              </a:rPr>
              <a:t> </a:t>
            </a:r>
            <a:r>
              <a:rPr lang="en-US" sz="2400" b="1" dirty="0" err="1" smtClean="0">
                <a:solidFill>
                  <a:srgbClr val="000000"/>
                </a:solidFill>
                <a:cs typeface="Arial" panose="020B0604020202020204" pitchFamily="34" charset="0"/>
              </a:rPr>
              <a:t>dưỡng</a:t>
            </a:r>
            <a:r>
              <a:rPr lang="en-US" sz="2400" b="1" dirty="0" smtClean="0">
                <a:solidFill>
                  <a:srgbClr val="000000"/>
                </a:solidFill>
                <a:cs typeface="Arial" panose="020B0604020202020204" pitchFamily="34" charset="0"/>
              </a:rPr>
              <a:t> </a:t>
            </a:r>
            <a:r>
              <a:rPr lang="en-US" sz="2400" b="1" dirty="0" err="1" smtClean="0">
                <a:solidFill>
                  <a:srgbClr val="000000"/>
                </a:solidFill>
                <a:cs typeface="Arial" panose="020B0604020202020204" pitchFamily="34" charset="0"/>
              </a:rPr>
              <a:t>phát</a:t>
            </a:r>
            <a:r>
              <a:rPr lang="en-US" sz="2400" b="1" dirty="0" smtClean="0">
                <a:solidFill>
                  <a:srgbClr val="000000"/>
                </a:solidFill>
                <a:cs typeface="Arial" panose="020B0604020202020204" pitchFamily="34" charset="0"/>
              </a:rPr>
              <a:t> </a:t>
            </a:r>
            <a:r>
              <a:rPr lang="en-US" sz="2400" b="1" dirty="0" err="1" smtClean="0">
                <a:solidFill>
                  <a:srgbClr val="000000"/>
                </a:solidFill>
                <a:cs typeface="Arial" panose="020B0604020202020204" pitchFamily="34" charset="0"/>
              </a:rPr>
              <a:t>triển</a:t>
            </a:r>
            <a:r>
              <a:rPr lang="en-US" sz="2400" b="1" dirty="0" smtClean="0">
                <a:solidFill>
                  <a:srgbClr val="000000"/>
                </a:solidFill>
                <a:cs typeface="Arial" panose="020B0604020202020204" pitchFamily="34" charset="0"/>
              </a:rPr>
              <a:t> con </a:t>
            </a:r>
            <a:r>
              <a:rPr lang="en-US" sz="2400" b="1" dirty="0" err="1" smtClean="0">
                <a:solidFill>
                  <a:srgbClr val="000000"/>
                </a:solidFill>
                <a:cs typeface="Arial" panose="020B0604020202020204" pitchFamily="34" charset="0"/>
              </a:rPr>
              <a:t>người</a:t>
            </a:r>
            <a:r>
              <a:rPr lang="en-US" sz="2400" b="1" dirty="0" smtClean="0">
                <a:solidFill>
                  <a:srgbClr val="000000"/>
                </a:solidFill>
                <a:cs typeface="Arial" panose="020B0604020202020204" pitchFamily="34" charset="0"/>
              </a:rPr>
              <a:t>  </a:t>
            </a:r>
            <a:endParaRPr lang="en-US" sz="2400" b="1" dirty="0" smtClean="0">
              <a:solidFill>
                <a:srgbClr val="000000"/>
              </a:solidFill>
              <a:latin typeface="VNbangkok"/>
              <a:cs typeface="Arial" panose="020B0604020202020204" pitchFamily="34" charset="0"/>
            </a:endParaRPr>
          </a:p>
        </p:txBody>
      </p:sp>
      <p:pic>
        <p:nvPicPr>
          <p:cNvPr id="2" name="Picture 1"/>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665163" y="2708275"/>
            <a:ext cx="5184775" cy="3786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984219643"/>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15719"/>
                                        </p:tgtEl>
                                        <p:attrNameLst>
                                          <p:attrName>style.visibility</p:attrName>
                                        </p:attrNameLst>
                                      </p:cBhvr>
                                      <p:to>
                                        <p:strVal val="visible"/>
                                      </p:to>
                                    </p:set>
                                    <p:animEffect transition="in" filter="fade">
                                      <p:cBhvr>
                                        <p:cTn id="7" dur="1000"/>
                                        <p:tgtEl>
                                          <p:spTgt spid="115719"/>
                                        </p:tgtEl>
                                      </p:cBhvr>
                                    </p:animEffect>
                                    <p:anim calcmode="lin" valueType="num">
                                      <p:cBhvr>
                                        <p:cTn id="8" dur="1000" fill="hold"/>
                                        <p:tgtEl>
                                          <p:spTgt spid="115719"/>
                                        </p:tgtEl>
                                        <p:attrNameLst>
                                          <p:attrName>ppt_x</p:attrName>
                                        </p:attrNameLst>
                                      </p:cBhvr>
                                      <p:tavLst>
                                        <p:tav tm="0">
                                          <p:val>
                                            <p:strVal val="#ppt_x"/>
                                          </p:val>
                                        </p:tav>
                                        <p:tav tm="100000">
                                          <p:val>
                                            <p:strVal val="#ppt_x"/>
                                          </p:val>
                                        </p:tav>
                                      </p:tavLst>
                                    </p:anim>
                                    <p:anim calcmode="lin" valueType="num">
                                      <p:cBhvr>
                                        <p:cTn id="9" dur="1000" fill="hold"/>
                                        <p:tgtEl>
                                          <p:spTgt spid="115719"/>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nodeType="click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fade">
                                      <p:cBhvr>
                                        <p:cTn id="14" dur="1000"/>
                                        <p:tgtEl>
                                          <p:spTgt spid="2"/>
                                        </p:tgtEl>
                                      </p:cBhvr>
                                    </p:animEffect>
                                    <p:anim calcmode="lin" valueType="num">
                                      <p:cBhvr>
                                        <p:cTn id="15" dur="1000" fill="hold"/>
                                        <p:tgtEl>
                                          <p:spTgt spid="2"/>
                                        </p:tgtEl>
                                        <p:attrNameLst>
                                          <p:attrName>ppt_x</p:attrName>
                                        </p:attrNameLst>
                                      </p:cBhvr>
                                      <p:tavLst>
                                        <p:tav tm="0">
                                          <p:val>
                                            <p:strVal val="#ppt_x"/>
                                          </p:val>
                                        </p:tav>
                                        <p:tav tm="100000">
                                          <p:val>
                                            <p:strVal val="#ppt_x"/>
                                          </p:val>
                                        </p:tav>
                                      </p:tavLst>
                                    </p:anim>
                                    <p:anim calcmode="lin" valueType="num">
                                      <p:cBhvr>
                                        <p:cTn id="16"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42" presetClass="entr" presetSubtype="0" fill="hold" nodeType="clickEffect">
                                  <p:stCondLst>
                                    <p:cond delay="0"/>
                                  </p:stCondLst>
                                  <p:childTnLst>
                                    <p:set>
                                      <p:cBhvr>
                                        <p:cTn id="20" dur="1" fill="hold">
                                          <p:stCondLst>
                                            <p:cond delay="0"/>
                                          </p:stCondLst>
                                        </p:cTn>
                                        <p:tgtEl>
                                          <p:spTgt spid="115717"/>
                                        </p:tgtEl>
                                        <p:attrNameLst>
                                          <p:attrName>style.visibility</p:attrName>
                                        </p:attrNameLst>
                                      </p:cBhvr>
                                      <p:to>
                                        <p:strVal val="visible"/>
                                      </p:to>
                                    </p:set>
                                    <p:animEffect transition="in" filter="fade">
                                      <p:cBhvr>
                                        <p:cTn id="21" dur="1000"/>
                                        <p:tgtEl>
                                          <p:spTgt spid="115717"/>
                                        </p:tgtEl>
                                      </p:cBhvr>
                                    </p:animEffect>
                                    <p:anim calcmode="lin" valueType="num">
                                      <p:cBhvr>
                                        <p:cTn id="22" dur="1000" fill="hold"/>
                                        <p:tgtEl>
                                          <p:spTgt spid="115717"/>
                                        </p:tgtEl>
                                        <p:attrNameLst>
                                          <p:attrName>ppt_x</p:attrName>
                                        </p:attrNameLst>
                                      </p:cBhvr>
                                      <p:tavLst>
                                        <p:tav tm="0">
                                          <p:val>
                                            <p:strVal val="#ppt_x"/>
                                          </p:val>
                                        </p:tav>
                                        <p:tav tm="100000">
                                          <p:val>
                                            <p:strVal val="#ppt_x"/>
                                          </p:val>
                                        </p:tav>
                                      </p:tavLst>
                                    </p:anim>
                                    <p:anim calcmode="lin" valueType="num">
                                      <p:cBhvr>
                                        <p:cTn id="23" dur="1000" fill="hold"/>
                                        <p:tgtEl>
                                          <p:spTgt spid="115717"/>
                                        </p:tgtEl>
                                        <p:attrNameLst>
                                          <p:attrName>ppt_y</p:attrName>
                                        </p:attrNameLst>
                                      </p:cBhvr>
                                      <p:tavLst>
                                        <p:tav tm="0">
                                          <p:val>
                                            <p:strVal val="#ppt_y+.1"/>
                                          </p:val>
                                        </p:tav>
                                        <p:tav tm="100000">
                                          <p:val>
                                            <p:strVal val="#ppt_y"/>
                                          </p:val>
                                        </p:tav>
                                      </p:tavLst>
                                    </p:anim>
                                  </p:childTnLst>
                                </p:cTn>
                              </p:par>
                            </p:childTnLst>
                          </p:cTn>
                        </p:par>
                      </p:childTnLst>
                    </p:cTn>
                  </p:par>
                  <p:par>
                    <p:cTn id="24" fill="hold" nodeType="clickPar">
                      <p:stCondLst>
                        <p:cond delay="indefinite"/>
                      </p:stCondLst>
                      <p:childTnLst>
                        <p:par>
                          <p:cTn id="25" fill="hold" nodeType="withGroup">
                            <p:stCondLst>
                              <p:cond delay="0"/>
                            </p:stCondLst>
                            <p:childTnLst>
                              <p:par>
                                <p:cTn id="26" presetID="42" presetClass="entr" presetSubtype="0" fill="hold" nodeType="clickEffect">
                                  <p:stCondLst>
                                    <p:cond delay="0"/>
                                  </p:stCondLst>
                                  <p:childTnLst>
                                    <p:set>
                                      <p:cBhvr>
                                        <p:cTn id="27" dur="1" fill="hold">
                                          <p:stCondLst>
                                            <p:cond delay="0"/>
                                          </p:stCondLst>
                                        </p:cTn>
                                        <p:tgtEl>
                                          <p:spTgt spid="115718"/>
                                        </p:tgtEl>
                                        <p:attrNameLst>
                                          <p:attrName>style.visibility</p:attrName>
                                        </p:attrNameLst>
                                      </p:cBhvr>
                                      <p:to>
                                        <p:strVal val="visible"/>
                                      </p:to>
                                    </p:set>
                                    <p:animEffect transition="in" filter="fade">
                                      <p:cBhvr>
                                        <p:cTn id="28" dur="1000"/>
                                        <p:tgtEl>
                                          <p:spTgt spid="115718"/>
                                        </p:tgtEl>
                                      </p:cBhvr>
                                    </p:animEffect>
                                    <p:anim calcmode="lin" valueType="num">
                                      <p:cBhvr>
                                        <p:cTn id="29" dur="1000" fill="hold"/>
                                        <p:tgtEl>
                                          <p:spTgt spid="115718"/>
                                        </p:tgtEl>
                                        <p:attrNameLst>
                                          <p:attrName>ppt_x</p:attrName>
                                        </p:attrNameLst>
                                      </p:cBhvr>
                                      <p:tavLst>
                                        <p:tav tm="0">
                                          <p:val>
                                            <p:strVal val="#ppt_x"/>
                                          </p:val>
                                        </p:tav>
                                        <p:tav tm="100000">
                                          <p:val>
                                            <p:strVal val="#ppt_x"/>
                                          </p:val>
                                        </p:tav>
                                      </p:tavLst>
                                    </p:anim>
                                    <p:anim calcmode="lin" valueType="num">
                                      <p:cBhvr>
                                        <p:cTn id="30" dur="1000" fill="hold"/>
                                        <p:tgtEl>
                                          <p:spTgt spid="11571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5719" grpId="0"/>
    </p:bld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9810" name="Rectangle 2"/>
          <p:cNvSpPr>
            <a:spLocks noChangeArrowheads="1"/>
          </p:cNvSpPr>
          <p:nvPr/>
        </p:nvSpPr>
        <p:spPr bwMode="auto">
          <a:xfrm>
            <a:off x="334963" y="476250"/>
            <a:ext cx="11090275"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algn="just" fontAlgn="base">
              <a:spcBef>
                <a:spcPct val="0"/>
              </a:spcBef>
              <a:spcAft>
                <a:spcPct val="0"/>
              </a:spcAft>
              <a:buFontTx/>
              <a:buNone/>
            </a:pPr>
            <a:r>
              <a:rPr lang="nl-NL" sz="2400" b="1" smtClean="0">
                <a:solidFill>
                  <a:prstClr val="black"/>
                </a:solidFill>
                <a:latin typeface="VNbangkok"/>
                <a:cs typeface="Arial" panose="020B0604020202020204" pitchFamily="34" charset="0"/>
              </a:rPr>
              <a:t>Người luôn đặt </a:t>
            </a:r>
            <a:r>
              <a:rPr lang="nl-NL" sz="2400" b="1" smtClean="0">
                <a:solidFill>
                  <a:srgbClr val="FF0000"/>
                </a:solidFill>
                <a:latin typeface="VNbangkok"/>
                <a:cs typeface="Arial" panose="020B0604020202020204" pitchFamily="34" charset="0"/>
              </a:rPr>
              <a:t>đạo đức cạnh tài năng</a:t>
            </a:r>
            <a:r>
              <a:rPr lang="nl-NL" sz="2400" b="1" smtClean="0">
                <a:solidFill>
                  <a:prstClr val="black"/>
                </a:solidFill>
                <a:latin typeface="VNbangkok"/>
                <a:cs typeface="Arial" panose="020B0604020202020204" pitchFamily="34" charset="0"/>
              </a:rPr>
              <a:t>, đức gắn với tài. Đức và tài thống nhất với nhau.	</a:t>
            </a:r>
            <a:endParaRPr lang="en-US" sz="2400" b="1" smtClean="0">
              <a:solidFill>
                <a:prstClr val="black"/>
              </a:solidFill>
              <a:latin typeface="VNbangkok"/>
              <a:cs typeface="Arial" panose="020B0604020202020204" pitchFamily="34" charset="0"/>
            </a:endParaRPr>
          </a:p>
        </p:txBody>
      </p:sp>
      <p:sp>
        <p:nvSpPr>
          <p:cNvPr id="3" name="Rectangle 15"/>
          <p:cNvSpPr>
            <a:spLocks noChangeArrowheads="1"/>
          </p:cNvSpPr>
          <p:nvPr/>
        </p:nvSpPr>
        <p:spPr bwMode="auto">
          <a:xfrm>
            <a:off x="5022850" y="4508500"/>
            <a:ext cx="6978650" cy="1570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algn="ctr" fontAlgn="base">
              <a:spcBef>
                <a:spcPct val="0"/>
              </a:spcBef>
              <a:spcAft>
                <a:spcPct val="0"/>
              </a:spcAft>
              <a:buFontTx/>
              <a:buNone/>
            </a:pPr>
            <a:r>
              <a:rPr lang="en-US" sz="2400" b="1" dirty="0" smtClean="0">
                <a:solidFill>
                  <a:prstClr val="black"/>
                </a:solidFill>
                <a:latin typeface="VNbangkok"/>
                <a:cs typeface="Arial" panose="020B0604020202020204" pitchFamily="34" charset="0"/>
              </a:rPr>
              <a:t>“</a:t>
            </a:r>
            <a:r>
              <a:rPr lang="vi-VN" sz="2400" b="1" dirty="0" smtClean="0">
                <a:solidFill>
                  <a:prstClr val="black"/>
                </a:solidFill>
                <a:latin typeface="VNbangkok"/>
                <a:cs typeface="Arial" panose="020B0604020202020204" pitchFamily="34" charset="0"/>
              </a:rPr>
              <a:t>Có tài mà </a:t>
            </a:r>
            <a:r>
              <a:rPr lang="vi-VN" sz="2400" b="1" dirty="0" smtClean="0">
                <a:solidFill>
                  <a:srgbClr val="FF0000"/>
                </a:solidFill>
                <a:latin typeface="VNbangkok"/>
                <a:cs typeface="Arial" panose="020B0604020202020204" pitchFamily="34" charset="0"/>
              </a:rPr>
              <a:t>không có đức </a:t>
            </a:r>
            <a:r>
              <a:rPr lang="vi-VN" sz="2400" b="1" dirty="0" smtClean="0">
                <a:solidFill>
                  <a:prstClr val="black"/>
                </a:solidFill>
                <a:latin typeface="VNbangkok"/>
                <a:cs typeface="Arial" panose="020B0604020202020204" pitchFamily="34" charset="0"/>
              </a:rPr>
              <a:t>là người </a:t>
            </a:r>
            <a:r>
              <a:rPr lang="vi-VN" sz="2400" b="1" dirty="0" smtClean="0">
                <a:solidFill>
                  <a:srgbClr val="FF0000"/>
                </a:solidFill>
                <a:latin typeface="VNbangkok"/>
                <a:cs typeface="Arial" panose="020B0604020202020204" pitchFamily="34" charset="0"/>
              </a:rPr>
              <a:t>vô dụng</a:t>
            </a:r>
            <a:r>
              <a:rPr lang="vi-VN" sz="2400" b="1" dirty="0" smtClean="0">
                <a:solidFill>
                  <a:prstClr val="black"/>
                </a:solidFill>
                <a:latin typeface="VNbangkok"/>
                <a:cs typeface="Arial" panose="020B0604020202020204" pitchFamily="34" charset="0"/>
              </a:rPr>
              <a:t>, có đức mà </a:t>
            </a:r>
            <a:r>
              <a:rPr lang="vi-VN" sz="2400" b="1" dirty="0" smtClean="0">
                <a:solidFill>
                  <a:srgbClr val="FF0000"/>
                </a:solidFill>
                <a:latin typeface="VNbangkok"/>
                <a:cs typeface="Arial" panose="020B0604020202020204" pitchFamily="34" charset="0"/>
              </a:rPr>
              <a:t>không có tài </a:t>
            </a:r>
            <a:r>
              <a:rPr lang="vi-VN" sz="2400" b="1" dirty="0" smtClean="0">
                <a:solidFill>
                  <a:prstClr val="black"/>
                </a:solidFill>
                <a:latin typeface="VNbangkok"/>
                <a:cs typeface="Arial" panose="020B0604020202020204" pitchFamily="34" charset="0"/>
              </a:rPr>
              <a:t>thì làm việc gì </a:t>
            </a:r>
            <a:r>
              <a:rPr lang="vi-VN" sz="2400" b="1" dirty="0" smtClean="0">
                <a:solidFill>
                  <a:srgbClr val="FF0000"/>
                </a:solidFill>
                <a:latin typeface="VNbangkok"/>
                <a:cs typeface="Arial" panose="020B0604020202020204" pitchFamily="34" charset="0"/>
              </a:rPr>
              <a:t>cũng khó</a:t>
            </a:r>
            <a:r>
              <a:rPr lang="en-US" sz="2400" b="1" dirty="0" smtClean="0">
                <a:solidFill>
                  <a:prstClr val="black"/>
                </a:solidFill>
                <a:latin typeface="VNbangkok"/>
                <a:cs typeface="Arial" panose="020B0604020202020204" pitchFamily="34" charset="0"/>
              </a:rPr>
              <a:t>”				</a:t>
            </a:r>
          </a:p>
          <a:p>
            <a:pPr algn="ctr" fontAlgn="base">
              <a:spcBef>
                <a:spcPct val="0"/>
              </a:spcBef>
              <a:spcAft>
                <a:spcPct val="0"/>
              </a:spcAft>
              <a:buFontTx/>
              <a:buNone/>
            </a:pPr>
            <a:r>
              <a:rPr lang="en-US" sz="2400" b="1" i="1" dirty="0" smtClean="0">
                <a:solidFill>
                  <a:prstClr val="black"/>
                </a:solidFill>
                <a:latin typeface="VNbangkok"/>
                <a:cs typeface="Arial" panose="020B0604020202020204" pitchFamily="34" charset="0"/>
              </a:rPr>
              <a:t>			</a:t>
            </a:r>
            <a:r>
              <a:rPr lang="en-US" sz="2400" i="1" dirty="0" err="1" smtClean="0">
                <a:solidFill>
                  <a:prstClr val="black"/>
                </a:solidFill>
                <a:latin typeface="VNbangkok"/>
                <a:cs typeface="Arial" panose="020B0604020202020204" pitchFamily="34" charset="0"/>
              </a:rPr>
              <a:t>Hồ</a:t>
            </a:r>
            <a:r>
              <a:rPr lang="en-US" sz="2400" i="1" dirty="0" smtClean="0">
                <a:solidFill>
                  <a:prstClr val="black"/>
                </a:solidFill>
                <a:latin typeface="VNbangkok"/>
                <a:cs typeface="Arial" panose="020B0604020202020204" pitchFamily="34" charset="0"/>
              </a:rPr>
              <a:t> </a:t>
            </a:r>
            <a:r>
              <a:rPr lang="en-US" sz="2400" i="1" dirty="0" err="1" smtClean="0">
                <a:solidFill>
                  <a:prstClr val="black"/>
                </a:solidFill>
                <a:latin typeface="VNbangkok"/>
                <a:cs typeface="Arial" panose="020B0604020202020204" pitchFamily="34" charset="0"/>
              </a:rPr>
              <a:t>Chí</a:t>
            </a:r>
            <a:r>
              <a:rPr lang="en-US" sz="2400" i="1" dirty="0" smtClean="0">
                <a:solidFill>
                  <a:prstClr val="black"/>
                </a:solidFill>
                <a:latin typeface="VNbangkok"/>
                <a:cs typeface="Arial" panose="020B0604020202020204" pitchFamily="34" charset="0"/>
              </a:rPr>
              <a:t> Minh</a:t>
            </a:r>
            <a:r>
              <a:rPr lang="nl-NL" sz="2400" i="1" dirty="0" smtClean="0">
                <a:solidFill>
                  <a:prstClr val="black"/>
                </a:solidFill>
                <a:latin typeface="VNbangkok"/>
                <a:cs typeface="Arial" panose="020B0604020202020204" pitchFamily="34" charset="0"/>
              </a:rPr>
              <a:t>	</a:t>
            </a:r>
            <a:endParaRPr lang="en-US" sz="2400" i="1" dirty="0" smtClean="0">
              <a:solidFill>
                <a:prstClr val="black"/>
              </a:solidFill>
              <a:latin typeface="VNbangkok"/>
              <a:cs typeface="Arial" panose="020B0604020202020204" pitchFamily="34" charset="0"/>
            </a:endParaRPr>
          </a:p>
        </p:txBody>
      </p:sp>
      <p:pic>
        <p:nvPicPr>
          <p:cNvPr id="2" name="Picture 1"/>
          <p:cNvPicPr>
            <a:picLocks noChangeAspect="1"/>
          </p:cNvPicPr>
          <p:nvPr/>
        </p:nvPicPr>
        <p:blipFill>
          <a:blip r:embed="rId2">
            <a:extLst>
              <a:ext uri="{28A0092B-C50C-407E-A947-70E740481C1C}">
                <a14:useLocalDpi xmlns:a14="http://schemas.microsoft.com/office/drawing/2010/main" val="0"/>
              </a:ext>
            </a:extLst>
          </a:blip>
          <a:srcRect t="10106" b="12419"/>
          <a:stretch>
            <a:fillRect/>
          </a:stretch>
        </p:blipFill>
        <p:spPr bwMode="auto">
          <a:xfrm>
            <a:off x="38100" y="1844675"/>
            <a:ext cx="5010150" cy="3313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3"/>
          <p:cNvPicPr>
            <a:picLocks noChangeAspect="1"/>
          </p:cNvPicPr>
          <p:nvPr/>
        </p:nvPicPr>
        <p:blipFill>
          <a:blip r:embed="rId3">
            <a:extLst>
              <a:ext uri="{28A0092B-C50C-407E-A947-70E740481C1C}">
                <a14:useLocalDpi xmlns:a14="http://schemas.microsoft.com/office/drawing/2010/main" val="0"/>
              </a:ext>
            </a:extLst>
          </a:blip>
          <a:srcRect t="8817" b="7426"/>
          <a:stretch>
            <a:fillRect/>
          </a:stretch>
        </p:blipFill>
        <p:spPr bwMode="auto">
          <a:xfrm>
            <a:off x="7535863" y="1306513"/>
            <a:ext cx="2286000" cy="2736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83206843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fade">
                                      <p:cBhvr>
                                        <p:cTn id="14" dur="1000"/>
                                        <p:tgtEl>
                                          <p:spTgt spid="4"/>
                                        </p:tgtEl>
                                      </p:cBhvr>
                                    </p:animEffect>
                                    <p:anim calcmode="lin" valueType="num">
                                      <p:cBhvr>
                                        <p:cTn id="15" dur="1000" fill="hold"/>
                                        <p:tgtEl>
                                          <p:spTgt spid="4"/>
                                        </p:tgtEl>
                                        <p:attrNameLst>
                                          <p:attrName>ppt_x</p:attrName>
                                        </p:attrNameLst>
                                      </p:cBhvr>
                                      <p:tavLst>
                                        <p:tav tm="0">
                                          <p:val>
                                            <p:strVal val="#ppt_x"/>
                                          </p:val>
                                        </p:tav>
                                        <p:tav tm="100000">
                                          <p:val>
                                            <p:strVal val="#ppt_x"/>
                                          </p:val>
                                        </p:tav>
                                      </p:tavLst>
                                    </p:anim>
                                    <p:anim calcmode="lin" valueType="num">
                                      <p:cBhvr>
                                        <p:cTn id="16"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2" presetClass="entr" presetSubtype="4" fill="hold" grpId="0" nodeType="clickEffect">
                                  <p:stCondLst>
                                    <p:cond delay="0"/>
                                  </p:stCondLst>
                                  <p:childTnLst>
                                    <p:set>
                                      <p:cBhvr>
                                        <p:cTn id="20" dur="1" fill="hold">
                                          <p:stCondLst>
                                            <p:cond delay="0"/>
                                          </p:stCondLst>
                                        </p:cTn>
                                        <p:tgtEl>
                                          <p:spTgt spid="3"/>
                                        </p:tgtEl>
                                        <p:attrNameLst>
                                          <p:attrName>style.visibility</p:attrName>
                                        </p:attrNameLst>
                                      </p:cBhvr>
                                      <p:to>
                                        <p:strVal val="visible"/>
                                      </p:to>
                                    </p:set>
                                    <p:anim calcmode="lin" valueType="num">
                                      <p:cBhvr additive="base">
                                        <p:cTn id="21" dur="500" fill="hold"/>
                                        <p:tgtEl>
                                          <p:spTgt spid="3"/>
                                        </p:tgtEl>
                                        <p:attrNameLst>
                                          <p:attrName>ppt_x</p:attrName>
                                        </p:attrNameLst>
                                      </p:cBhvr>
                                      <p:tavLst>
                                        <p:tav tm="0">
                                          <p:val>
                                            <p:strVal val="#ppt_x"/>
                                          </p:val>
                                        </p:tav>
                                        <p:tav tm="100000">
                                          <p:val>
                                            <p:strVal val="#ppt_x"/>
                                          </p:val>
                                        </p:tav>
                                      </p:tavLst>
                                    </p:anim>
                                    <p:anim calcmode="lin" valueType="num">
                                      <p:cBhvr additive="base">
                                        <p:cTn id="22"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0834" name="Rectangle 3"/>
          <p:cNvSpPr>
            <a:spLocks noChangeArrowheads="1"/>
          </p:cNvSpPr>
          <p:nvPr/>
        </p:nvSpPr>
        <p:spPr bwMode="auto">
          <a:xfrm>
            <a:off x="28575" y="115888"/>
            <a:ext cx="8542338" cy="522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marL="457200" indent="-457200">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fontAlgn="base">
              <a:spcBef>
                <a:spcPct val="0"/>
              </a:spcBef>
              <a:spcAft>
                <a:spcPct val="0"/>
              </a:spcAft>
              <a:buFont typeface="Wingdings" panose="05000000000000000000" pitchFamily="2" charset="2"/>
              <a:buChar char="Ø"/>
            </a:pPr>
            <a:r>
              <a:rPr lang="en-US" altLang="en-US" sz="2800" b="1" i="1" smtClean="0">
                <a:solidFill>
                  <a:srgbClr val="000099"/>
                </a:solidFill>
                <a:latin typeface="Times New Roman" panose="02020603050405020304" pitchFamily="18" charset="0"/>
                <a:cs typeface="Times New Roman" panose="02020603050405020304" pitchFamily="18" charset="0"/>
              </a:rPr>
              <a:t>Quan điểm về những chuẩn mực đạo đức cách mạng</a:t>
            </a:r>
            <a:endParaRPr lang="en-US" altLang="en-US" sz="2800" b="1" smtClean="0">
              <a:solidFill>
                <a:srgbClr val="000099"/>
              </a:solidFill>
              <a:latin typeface=".VnTime" panose="020B7200000000000000" pitchFamily="34" charset="0"/>
              <a:cs typeface="Arial" panose="020B0604020202020204" pitchFamily="34" charset="0"/>
            </a:endParaRPr>
          </a:p>
        </p:txBody>
      </p:sp>
      <p:graphicFrame>
        <p:nvGraphicFramePr>
          <p:cNvPr id="6" name="Diagram 5"/>
          <p:cNvGraphicFramePr/>
          <p:nvPr/>
        </p:nvGraphicFramePr>
        <p:xfrm>
          <a:off x="911280" y="764630"/>
          <a:ext cx="11089540" cy="597683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398758297"/>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6" grpId="0">
        <p:bldAsOne/>
      </p:bldGraphic>
    </p:bld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882"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6888163" y="4011613"/>
            <a:ext cx="3529012" cy="2828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5" name="Group 4"/>
          <p:cNvGrpSpPr>
            <a:grpSpLocks/>
          </p:cNvGrpSpPr>
          <p:nvPr/>
        </p:nvGrpSpPr>
        <p:grpSpPr bwMode="auto">
          <a:xfrm>
            <a:off x="173885" y="16965"/>
            <a:ext cx="5003800" cy="825500"/>
            <a:chOff x="3365381" y="-250574"/>
            <a:chExt cx="2606276" cy="1798974"/>
          </a:xfrm>
          <a:solidFill>
            <a:srgbClr val="00B050"/>
          </a:solidFill>
        </p:grpSpPr>
        <p:sp>
          <p:nvSpPr>
            <p:cNvPr id="6" name="Rounded Rectangle 5"/>
            <p:cNvSpPr/>
            <p:nvPr/>
          </p:nvSpPr>
          <p:spPr>
            <a:xfrm>
              <a:off x="3365381" y="-250574"/>
              <a:ext cx="2606276" cy="1694080"/>
            </a:xfrm>
            <a:prstGeom prst="roundRect">
              <a:avLst/>
            </a:prstGeom>
            <a:grpFill/>
          </p:spPr>
          <p:style>
            <a:lnRef idx="0">
              <a:schemeClr val="lt1">
                <a:hueOff val="0"/>
                <a:satOff val="0"/>
                <a:lumOff val="0"/>
                <a:alphaOff val="0"/>
              </a:schemeClr>
            </a:lnRef>
            <a:fillRef idx="3">
              <a:schemeClr val="accent4">
                <a:hueOff val="0"/>
                <a:satOff val="0"/>
                <a:lumOff val="0"/>
                <a:alphaOff val="0"/>
              </a:schemeClr>
            </a:fillRef>
            <a:effectRef idx="3">
              <a:schemeClr val="accent4">
                <a:hueOff val="0"/>
                <a:satOff val="0"/>
                <a:lumOff val="0"/>
                <a:alphaOff val="0"/>
              </a:schemeClr>
            </a:effectRef>
            <a:fontRef idx="minor">
              <a:schemeClr val="lt1"/>
            </a:fontRef>
          </p:style>
        </p:sp>
        <p:sp>
          <p:nvSpPr>
            <p:cNvPr id="7" name="Rounded Rectangle 4"/>
            <p:cNvSpPr/>
            <p:nvPr/>
          </p:nvSpPr>
          <p:spPr>
            <a:xfrm>
              <a:off x="3395975" y="19272"/>
              <a:ext cx="2441730" cy="1529128"/>
            </a:xfrm>
            <a:prstGeom prst="rect">
              <a:avLst/>
            </a:prstGeom>
            <a:grpFill/>
          </p:spPr>
          <p:style>
            <a:lnRef idx="0">
              <a:scrgbClr r="0" g="0" b="0"/>
            </a:lnRef>
            <a:fillRef idx="0">
              <a:scrgbClr r="0" g="0" b="0"/>
            </a:fillRef>
            <a:effectRef idx="0">
              <a:scrgbClr r="0" g="0" b="0"/>
            </a:effectRef>
            <a:fontRef idx="minor">
              <a:schemeClr val="lt1"/>
            </a:fontRef>
          </p:style>
          <p:txBody>
            <a:bodyPr lIns="102870" tIns="102870" rIns="102870" bIns="102870" spcCol="1270" anchor="ctr"/>
            <a:lstStyle/>
            <a:p>
              <a:pPr algn="ctr" defTabSz="1200150" fontAlgn="base">
                <a:lnSpc>
                  <a:spcPct val="90000"/>
                </a:lnSpc>
                <a:spcBef>
                  <a:spcPct val="0"/>
                </a:spcBef>
                <a:spcAft>
                  <a:spcPct val="35000"/>
                </a:spcAft>
                <a:defRPr/>
              </a:pPr>
              <a:r>
                <a:rPr lang="en-US" sz="2400" dirty="0" err="1">
                  <a:solidFill>
                    <a:prstClr val="white"/>
                  </a:solidFill>
                  <a:latin typeface="Arial" panose="020B0604020202020204" pitchFamily="34" charset="0"/>
                  <a:cs typeface="Arial" panose="020B0604020202020204" pitchFamily="34" charset="0"/>
                </a:rPr>
                <a:t>Trung</a:t>
              </a:r>
              <a:r>
                <a:rPr lang="en-US" sz="2400" dirty="0">
                  <a:solidFill>
                    <a:prstClr val="white"/>
                  </a:solidFill>
                  <a:latin typeface="Arial" panose="020B0604020202020204" pitchFamily="34" charset="0"/>
                  <a:cs typeface="Arial" panose="020B0604020202020204" pitchFamily="34" charset="0"/>
                </a:rPr>
                <a:t> </a:t>
              </a:r>
              <a:r>
                <a:rPr lang="en-US" sz="2400" dirty="0" err="1">
                  <a:solidFill>
                    <a:prstClr val="white"/>
                  </a:solidFill>
                  <a:latin typeface="Arial" panose="020B0604020202020204" pitchFamily="34" charset="0"/>
                  <a:cs typeface="Arial" panose="020B0604020202020204" pitchFamily="34" charset="0"/>
                </a:rPr>
                <a:t>với</a:t>
              </a:r>
              <a:r>
                <a:rPr lang="en-US" sz="2400" dirty="0">
                  <a:solidFill>
                    <a:prstClr val="white"/>
                  </a:solidFill>
                  <a:latin typeface="Arial" panose="020B0604020202020204" pitchFamily="34" charset="0"/>
                  <a:cs typeface="Arial" panose="020B0604020202020204" pitchFamily="34" charset="0"/>
                </a:rPr>
                <a:t> </a:t>
              </a:r>
              <a:r>
                <a:rPr lang="en-US" sz="2400" dirty="0" err="1">
                  <a:solidFill>
                    <a:prstClr val="white"/>
                  </a:solidFill>
                  <a:latin typeface="Arial" panose="020B0604020202020204" pitchFamily="34" charset="0"/>
                  <a:cs typeface="Arial" panose="020B0604020202020204" pitchFamily="34" charset="0"/>
                </a:rPr>
                <a:t>nước</a:t>
              </a:r>
              <a:r>
                <a:rPr lang="en-US" sz="2400" dirty="0">
                  <a:solidFill>
                    <a:prstClr val="white"/>
                  </a:solidFill>
                  <a:latin typeface="Arial" panose="020B0604020202020204" pitchFamily="34" charset="0"/>
                  <a:cs typeface="Arial" panose="020B0604020202020204" pitchFamily="34" charset="0"/>
                </a:rPr>
                <a:t>, </a:t>
              </a:r>
              <a:r>
                <a:rPr lang="en-US" sz="2400" dirty="0" err="1">
                  <a:solidFill>
                    <a:prstClr val="white"/>
                  </a:solidFill>
                  <a:latin typeface="Arial" panose="020B0604020202020204" pitchFamily="34" charset="0"/>
                  <a:cs typeface="Arial" panose="020B0604020202020204" pitchFamily="34" charset="0"/>
                </a:rPr>
                <a:t>hiếu</a:t>
              </a:r>
              <a:r>
                <a:rPr lang="en-US" sz="2400" dirty="0">
                  <a:solidFill>
                    <a:prstClr val="white"/>
                  </a:solidFill>
                  <a:latin typeface="Arial" panose="020B0604020202020204" pitchFamily="34" charset="0"/>
                  <a:cs typeface="Arial" panose="020B0604020202020204" pitchFamily="34" charset="0"/>
                </a:rPr>
                <a:t> </a:t>
              </a:r>
              <a:r>
                <a:rPr lang="en-US" sz="2400" dirty="0" err="1">
                  <a:solidFill>
                    <a:prstClr val="white"/>
                  </a:solidFill>
                  <a:latin typeface="Arial" panose="020B0604020202020204" pitchFamily="34" charset="0"/>
                  <a:cs typeface="Arial" panose="020B0604020202020204" pitchFamily="34" charset="0"/>
                </a:rPr>
                <a:t>với</a:t>
              </a:r>
              <a:r>
                <a:rPr lang="en-US" sz="2400" dirty="0">
                  <a:solidFill>
                    <a:prstClr val="white"/>
                  </a:solidFill>
                  <a:latin typeface="Arial" panose="020B0604020202020204" pitchFamily="34" charset="0"/>
                  <a:cs typeface="Arial" panose="020B0604020202020204" pitchFamily="34" charset="0"/>
                </a:rPr>
                <a:t> </a:t>
              </a:r>
              <a:r>
                <a:rPr lang="en-US" sz="2400" dirty="0" err="1">
                  <a:solidFill>
                    <a:prstClr val="white"/>
                  </a:solidFill>
                  <a:latin typeface="Arial" panose="020B0604020202020204" pitchFamily="34" charset="0"/>
                  <a:cs typeface="Arial" panose="020B0604020202020204" pitchFamily="34" charset="0"/>
                </a:rPr>
                <a:t>dân</a:t>
              </a:r>
              <a:endParaRPr lang="en-US" sz="2400" dirty="0">
                <a:solidFill>
                  <a:prstClr val="white"/>
                </a:solidFill>
                <a:latin typeface="Arial" panose="020B0604020202020204" pitchFamily="34" charset="0"/>
                <a:cs typeface="Arial" panose="020B0604020202020204" pitchFamily="34" charset="0"/>
              </a:endParaRPr>
            </a:p>
          </p:txBody>
        </p:sp>
      </p:grpSp>
      <p:sp>
        <p:nvSpPr>
          <p:cNvPr id="122884" name="TextBox 24"/>
          <p:cNvSpPr txBox="1">
            <a:spLocks noChangeArrowheads="1"/>
          </p:cNvSpPr>
          <p:nvPr/>
        </p:nvSpPr>
        <p:spPr bwMode="auto">
          <a:xfrm>
            <a:off x="174625" y="1014413"/>
            <a:ext cx="10242550" cy="1938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algn="just" fontAlgn="base">
              <a:spcBef>
                <a:spcPct val="0"/>
              </a:spcBef>
              <a:spcAft>
                <a:spcPct val="0"/>
              </a:spcAft>
              <a:buFontTx/>
              <a:buNone/>
            </a:pPr>
            <a:r>
              <a:rPr lang="en-US" sz="2000" smtClean="0">
                <a:solidFill>
                  <a:srgbClr val="0000CC"/>
                </a:solidFill>
                <a:cs typeface="Arial" panose="020B0604020202020204" pitchFamily="34" charset="0"/>
              </a:rPr>
              <a:t>Đây là phẩm chất quan trọng nhất, bao trùm nhất và chi phối các phẩm chất khác</a:t>
            </a:r>
          </a:p>
          <a:p>
            <a:pPr algn="just" fontAlgn="base">
              <a:spcBef>
                <a:spcPct val="0"/>
              </a:spcBef>
              <a:spcAft>
                <a:spcPct val="0"/>
              </a:spcAft>
              <a:buFontTx/>
              <a:buNone/>
            </a:pPr>
            <a:endParaRPr lang="en-US" altLang="en-US" sz="2000" smtClean="0">
              <a:solidFill>
                <a:srgbClr val="000099"/>
              </a:solidFill>
              <a:cs typeface="Arial" panose="020B0604020202020204" pitchFamily="34" charset="0"/>
            </a:endParaRPr>
          </a:p>
          <a:p>
            <a:pPr algn="just" fontAlgn="base">
              <a:spcBef>
                <a:spcPct val="0"/>
              </a:spcBef>
              <a:spcAft>
                <a:spcPct val="0"/>
              </a:spcAft>
              <a:buFontTx/>
              <a:buNone/>
            </a:pPr>
            <a:r>
              <a:rPr lang="en-US" altLang="en-US" sz="2000" smtClean="0">
                <a:solidFill>
                  <a:srgbClr val="FF0000"/>
                </a:solidFill>
                <a:cs typeface="Arial" panose="020B0604020202020204" pitchFamily="34" charset="0"/>
              </a:rPr>
              <a:t>Trung với nước: </a:t>
            </a:r>
            <a:r>
              <a:rPr lang="en-US" altLang="en-US" sz="2000" smtClean="0">
                <a:solidFill>
                  <a:prstClr val="black"/>
                </a:solidFill>
                <a:cs typeface="Arial" panose="020B0604020202020204" pitchFamily="34" charset="0"/>
              </a:rPr>
              <a:t>trung</a:t>
            </a:r>
            <a:r>
              <a:rPr lang="en-US" altLang="en-US" sz="2000" smtClean="0">
                <a:solidFill>
                  <a:srgbClr val="FF0000"/>
                </a:solidFill>
                <a:cs typeface="Arial" panose="020B0604020202020204" pitchFamily="34" charset="0"/>
              </a:rPr>
              <a:t> </a:t>
            </a:r>
            <a:r>
              <a:rPr lang="en-US" altLang="en-US" sz="2000" smtClean="0">
                <a:solidFill>
                  <a:prstClr val="black"/>
                </a:solidFill>
                <a:cs typeface="Arial" panose="020B0604020202020204" pitchFamily="34" charset="0"/>
              </a:rPr>
              <a:t>thành với sự nghiệp dựng nước và giữ nước</a:t>
            </a:r>
          </a:p>
          <a:p>
            <a:pPr algn="just" fontAlgn="base">
              <a:spcBef>
                <a:spcPct val="0"/>
              </a:spcBef>
              <a:spcAft>
                <a:spcPct val="0"/>
              </a:spcAft>
              <a:buFontTx/>
              <a:buNone/>
            </a:pPr>
            <a:endParaRPr lang="en-US" altLang="en-US" sz="2000" smtClean="0">
              <a:solidFill>
                <a:srgbClr val="FF0000"/>
              </a:solidFill>
              <a:cs typeface="Arial" panose="020B0604020202020204" pitchFamily="34" charset="0"/>
            </a:endParaRPr>
          </a:p>
          <a:p>
            <a:pPr algn="just" fontAlgn="base">
              <a:spcBef>
                <a:spcPct val="0"/>
              </a:spcBef>
              <a:spcAft>
                <a:spcPct val="0"/>
              </a:spcAft>
              <a:buFont typeface="Arial" panose="020B0604020202020204" pitchFamily="34" charset="0"/>
              <a:buNone/>
            </a:pPr>
            <a:r>
              <a:rPr lang="en-US" altLang="en-US" sz="2000" smtClean="0">
                <a:solidFill>
                  <a:srgbClr val="FF0000"/>
                </a:solidFill>
                <a:cs typeface="Arial" panose="020B0604020202020204" pitchFamily="34" charset="0"/>
              </a:rPr>
              <a:t>Hiếu với dân</a:t>
            </a:r>
            <a:r>
              <a:rPr lang="en-US" altLang="en-US" sz="2000" smtClean="0">
                <a:solidFill>
                  <a:prstClr val="black"/>
                </a:solidFill>
                <a:cs typeface="Arial" panose="020B0604020202020204" pitchFamily="34" charset="0"/>
              </a:rPr>
              <a:t>: Thương dân, tin dân, phục vụ nhân dân hết lòng</a:t>
            </a:r>
          </a:p>
          <a:p>
            <a:pPr algn="just" fontAlgn="base">
              <a:spcBef>
                <a:spcPct val="0"/>
              </a:spcBef>
              <a:spcAft>
                <a:spcPct val="0"/>
              </a:spcAft>
              <a:buFontTx/>
              <a:buNone/>
            </a:pPr>
            <a:endParaRPr lang="en-US" altLang="en-US" sz="2000" smtClean="0">
              <a:solidFill>
                <a:srgbClr val="000099"/>
              </a:solidFill>
              <a:cs typeface="Arial" panose="020B0604020202020204" pitchFamily="34" charset="0"/>
            </a:endParaRPr>
          </a:p>
        </p:txBody>
      </p:sp>
      <p:pic>
        <p:nvPicPr>
          <p:cNvPr id="122885" name="Picture 22"/>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921625" y="1557338"/>
            <a:ext cx="4106863" cy="2309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2886" name="Picture 25"/>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911225" y="3163888"/>
            <a:ext cx="5087938" cy="33924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734226284"/>
      </p:ext>
    </p:extLst>
  </p:cSld>
  <p:clrMapOvr>
    <a:masterClrMapping/>
  </p:clrMapOvr>
  <p:transition spd="slow">
    <p:push dir="u"/>
  </p:transition>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Group 7"/>
          <p:cNvGrpSpPr>
            <a:grpSpLocks/>
          </p:cNvGrpSpPr>
          <p:nvPr/>
        </p:nvGrpSpPr>
        <p:grpSpPr bwMode="auto">
          <a:xfrm>
            <a:off x="406488" y="112711"/>
            <a:ext cx="7704137" cy="777875"/>
            <a:chOff x="5510035" y="1783044"/>
            <a:chExt cx="2866904" cy="2773344"/>
          </a:xfrm>
          <a:solidFill>
            <a:srgbClr val="00B050"/>
          </a:solidFill>
        </p:grpSpPr>
        <p:sp>
          <p:nvSpPr>
            <p:cNvPr id="9" name="Rounded Rectangle 8"/>
            <p:cNvSpPr/>
            <p:nvPr/>
          </p:nvSpPr>
          <p:spPr>
            <a:xfrm>
              <a:off x="5510035" y="1783044"/>
              <a:ext cx="2866904" cy="2773344"/>
            </a:xfrm>
            <a:prstGeom prst="roundRect">
              <a:avLst/>
            </a:prstGeom>
            <a:grpFill/>
          </p:spPr>
          <p:style>
            <a:lnRef idx="0">
              <a:schemeClr val="lt1">
                <a:hueOff val="0"/>
                <a:satOff val="0"/>
                <a:lumOff val="0"/>
                <a:alphaOff val="0"/>
              </a:schemeClr>
            </a:lnRef>
            <a:fillRef idx="3">
              <a:schemeClr val="accent4">
                <a:hueOff val="602159"/>
                <a:satOff val="-3936"/>
                <a:lumOff val="2353"/>
                <a:alphaOff val="0"/>
              </a:schemeClr>
            </a:fillRef>
            <a:effectRef idx="3">
              <a:schemeClr val="accent4">
                <a:hueOff val="602159"/>
                <a:satOff val="-3936"/>
                <a:lumOff val="2353"/>
                <a:alphaOff val="0"/>
              </a:schemeClr>
            </a:effectRef>
            <a:fontRef idx="minor">
              <a:schemeClr val="lt1"/>
            </a:fontRef>
          </p:style>
        </p:sp>
        <p:sp>
          <p:nvSpPr>
            <p:cNvPr id="10" name="Rounded Rectangle 4"/>
            <p:cNvSpPr/>
            <p:nvPr/>
          </p:nvSpPr>
          <p:spPr>
            <a:xfrm>
              <a:off x="5601010" y="2037741"/>
              <a:ext cx="2684953" cy="1680984"/>
            </a:xfrm>
            <a:prstGeom prst="rect">
              <a:avLst/>
            </a:prstGeom>
            <a:grpFill/>
          </p:spPr>
          <p:style>
            <a:lnRef idx="0">
              <a:scrgbClr r="0" g="0" b="0"/>
            </a:lnRef>
            <a:fillRef idx="0">
              <a:scrgbClr r="0" g="0" b="0"/>
            </a:fillRef>
            <a:effectRef idx="0">
              <a:scrgbClr r="0" g="0" b="0"/>
            </a:effectRef>
            <a:fontRef idx="minor">
              <a:schemeClr val="lt1"/>
            </a:fontRef>
          </p:style>
          <p:txBody>
            <a:bodyPr lIns="102870" tIns="102870" rIns="102870" bIns="102870" spcCol="1270" anchor="ctr"/>
            <a:lstStyle/>
            <a:p>
              <a:pPr algn="ctr" defTabSz="1200150" fontAlgn="base">
                <a:spcBef>
                  <a:spcPct val="0"/>
                </a:spcBef>
                <a:defRPr/>
              </a:pPr>
              <a:r>
                <a:rPr lang="en-US" sz="2400" dirty="0" err="1">
                  <a:solidFill>
                    <a:prstClr val="white"/>
                  </a:solidFill>
                  <a:latin typeface="Arial" panose="020B0604020202020204" pitchFamily="34" charset="0"/>
                  <a:cs typeface="Arial" panose="020B0604020202020204" pitchFamily="34" charset="0"/>
                </a:rPr>
                <a:t>Cần</a:t>
              </a:r>
              <a:r>
                <a:rPr lang="en-US" sz="2400" dirty="0">
                  <a:solidFill>
                    <a:prstClr val="white"/>
                  </a:solidFill>
                  <a:latin typeface="Arial" panose="020B0604020202020204" pitchFamily="34" charset="0"/>
                  <a:cs typeface="Arial" panose="020B0604020202020204" pitchFamily="34" charset="0"/>
                </a:rPr>
                <a:t>, </a:t>
              </a:r>
              <a:r>
                <a:rPr lang="en-US" sz="2400" dirty="0" err="1">
                  <a:solidFill>
                    <a:prstClr val="white"/>
                  </a:solidFill>
                  <a:latin typeface="Arial" panose="020B0604020202020204" pitchFamily="34" charset="0"/>
                  <a:cs typeface="Arial" panose="020B0604020202020204" pitchFamily="34" charset="0"/>
                </a:rPr>
                <a:t>kiệm</a:t>
              </a:r>
              <a:r>
                <a:rPr lang="en-US" sz="2400" dirty="0">
                  <a:solidFill>
                    <a:prstClr val="white"/>
                  </a:solidFill>
                  <a:latin typeface="Arial" panose="020B0604020202020204" pitchFamily="34" charset="0"/>
                  <a:cs typeface="Arial" panose="020B0604020202020204" pitchFamily="34" charset="0"/>
                </a:rPr>
                <a:t>, </a:t>
              </a:r>
              <a:r>
                <a:rPr lang="en-US" sz="2400" dirty="0" err="1">
                  <a:solidFill>
                    <a:prstClr val="white"/>
                  </a:solidFill>
                  <a:latin typeface="Arial" panose="020B0604020202020204" pitchFamily="34" charset="0"/>
                  <a:cs typeface="Arial" panose="020B0604020202020204" pitchFamily="34" charset="0"/>
                </a:rPr>
                <a:t>liêm</a:t>
              </a:r>
              <a:r>
                <a:rPr lang="en-US" sz="2400" dirty="0">
                  <a:solidFill>
                    <a:prstClr val="white"/>
                  </a:solidFill>
                  <a:latin typeface="Arial" panose="020B0604020202020204" pitchFamily="34" charset="0"/>
                  <a:cs typeface="Arial" panose="020B0604020202020204" pitchFamily="34" charset="0"/>
                </a:rPr>
                <a:t>, </a:t>
              </a:r>
              <a:r>
                <a:rPr lang="en-US" sz="2400" dirty="0" err="1">
                  <a:solidFill>
                    <a:prstClr val="white"/>
                  </a:solidFill>
                  <a:latin typeface="Arial" panose="020B0604020202020204" pitchFamily="34" charset="0"/>
                  <a:cs typeface="Arial" panose="020B0604020202020204" pitchFamily="34" charset="0"/>
                </a:rPr>
                <a:t>chính</a:t>
              </a:r>
              <a:r>
                <a:rPr lang="en-US" sz="2400" dirty="0">
                  <a:solidFill>
                    <a:prstClr val="white"/>
                  </a:solidFill>
                  <a:latin typeface="Arial" panose="020B0604020202020204" pitchFamily="34" charset="0"/>
                  <a:cs typeface="Arial" panose="020B0604020202020204" pitchFamily="34" charset="0"/>
                </a:rPr>
                <a:t>, </a:t>
              </a:r>
              <a:r>
                <a:rPr lang="en-US" sz="2400" dirty="0" err="1">
                  <a:solidFill>
                    <a:prstClr val="white"/>
                  </a:solidFill>
                  <a:latin typeface="Arial" panose="020B0604020202020204" pitchFamily="34" charset="0"/>
                  <a:cs typeface="Arial" panose="020B0604020202020204" pitchFamily="34" charset="0"/>
                </a:rPr>
                <a:t>chí</a:t>
              </a:r>
              <a:r>
                <a:rPr lang="en-US" sz="2400" dirty="0">
                  <a:solidFill>
                    <a:prstClr val="white"/>
                  </a:solidFill>
                  <a:latin typeface="Arial" panose="020B0604020202020204" pitchFamily="34" charset="0"/>
                  <a:cs typeface="Arial" panose="020B0604020202020204" pitchFamily="34" charset="0"/>
                </a:rPr>
                <a:t> </a:t>
              </a:r>
              <a:r>
                <a:rPr lang="en-US" sz="2400" dirty="0" err="1">
                  <a:solidFill>
                    <a:prstClr val="white"/>
                  </a:solidFill>
                  <a:latin typeface="Arial" panose="020B0604020202020204" pitchFamily="34" charset="0"/>
                  <a:cs typeface="Arial" panose="020B0604020202020204" pitchFamily="34" charset="0"/>
                </a:rPr>
                <a:t>công</a:t>
              </a:r>
              <a:r>
                <a:rPr lang="en-US" sz="2400" dirty="0">
                  <a:solidFill>
                    <a:prstClr val="white"/>
                  </a:solidFill>
                  <a:latin typeface="Arial" panose="020B0604020202020204" pitchFamily="34" charset="0"/>
                  <a:cs typeface="Arial" panose="020B0604020202020204" pitchFamily="34" charset="0"/>
                </a:rPr>
                <a:t> </a:t>
              </a:r>
              <a:r>
                <a:rPr lang="en-US" sz="2400" dirty="0" err="1">
                  <a:solidFill>
                    <a:prstClr val="white"/>
                  </a:solidFill>
                  <a:latin typeface="Arial" panose="020B0604020202020204" pitchFamily="34" charset="0"/>
                  <a:cs typeface="Arial" panose="020B0604020202020204" pitchFamily="34" charset="0"/>
                </a:rPr>
                <a:t>vô</a:t>
              </a:r>
              <a:r>
                <a:rPr lang="en-US" sz="2400" dirty="0">
                  <a:solidFill>
                    <a:prstClr val="white"/>
                  </a:solidFill>
                  <a:latin typeface="Arial" panose="020B0604020202020204" pitchFamily="34" charset="0"/>
                  <a:cs typeface="Arial" panose="020B0604020202020204" pitchFamily="34" charset="0"/>
                </a:rPr>
                <a:t> </a:t>
              </a:r>
              <a:r>
                <a:rPr lang="en-US" sz="2400" dirty="0" err="1">
                  <a:solidFill>
                    <a:prstClr val="white"/>
                  </a:solidFill>
                  <a:latin typeface="Arial" panose="020B0604020202020204" pitchFamily="34" charset="0"/>
                  <a:cs typeface="Arial" panose="020B0604020202020204" pitchFamily="34" charset="0"/>
                </a:rPr>
                <a:t>tư</a:t>
              </a:r>
              <a:endParaRPr lang="en-US" sz="2400" dirty="0">
                <a:solidFill>
                  <a:prstClr val="white"/>
                </a:solidFill>
                <a:latin typeface="Arial" panose="020B0604020202020204" pitchFamily="34" charset="0"/>
                <a:cs typeface="Arial" panose="020B0604020202020204" pitchFamily="34" charset="0"/>
              </a:endParaRPr>
            </a:p>
          </p:txBody>
        </p:sp>
      </p:grpSp>
      <p:sp>
        <p:nvSpPr>
          <p:cNvPr id="17" name="Rectangle 2"/>
          <p:cNvSpPr>
            <a:spLocks noChangeArrowheads="1"/>
          </p:cNvSpPr>
          <p:nvPr/>
        </p:nvSpPr>
        <p:spPr bwMode="auto">
          <a:xfrm>
            <a:off x="334963" y="1557338"/>
            <a:ext cx="11090275"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algn="just" fontAlgn="base">
              <a:spcBef>
                <a:spcPct val="0"/>
              </a:spcBef>
              <a:spcAft>
                <a:spcPct val="0"/>
              </a:spcAft>
              <a:buFontTx/>
              <a:buNone/>
            </a:pPr>
            <a:r>
              <a:rPr lang="vi-VN" sz="2400" b="1" smtClean="0">
                <a:solidFill>
                  <a:srgbClr val="000000"/>
                </a:solidFill>
                <a:cs typeface="Arial" panose="020B0604020202020204" pitchFamily="34" charset="0"/>
              </a:rPr>
              <a:t>CẦN</a:t>
            </a:r>
            <a:r>
              <a:rPr lang="vi-VN" sz="2400" smtClean="0">
                <a:solidFill>
                  <a:srgbClr val="000000"/>
                </a:solidFill>
                <a:cs typeface="Arial" panose="020B0604020202020204" pitchFamily="34" charset="0"/>
              </a:rPr>
              <a:t> là lao động cần cù, siêng năng; lao động có kế hoạch, sáng tạo, có năng suất cao; lao động với tinh thần tự lực cánh sinh, không lười biến, không ỉ lại, không dựa dẫm.</a:t>
            </a:r>
            <a:endParaRPr lang="en-US" sz="2400" smtClean="0">
              <a:solidFill>
                <a:srgbClr val="000000"/>
              </a:solidFill>
              <a:cs typeface="Arial" panose="020B0604020202020204" pitchFamily="34" charset="0"/>
            </a:endParaRPr>
          </a:p>
        </p:txBody>
      </p:sp>
      <p:pic>
        <p:nvPicPr>
          <p:cNvPr id="2" name="Picture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6672263" y="2924175"/>
            <a:ext cx="4903787" cy="3168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2"/>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406400" y="2903538"/>
            <a:ext cx="5581650" cy="3733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Rectangle 2"/>
          <p:cNvSpPr>
            <a:spLocks noChangeArrowheads="1"/>
          </p:cNvSpPr>
          <p:nvPr/>
        </p:nvSpPr>
        <p:spPr bwMode="auto">
          <a:xfrm>
            <a:off x="406400" y="949325"/>
            <a:ext cx="11090275"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algn="just" fontAlgn="base">
              <a:spcBef>
                <a:spcPct val="0"/>
              </a:spcBef>
              <a:spcAft>
                <a:spcPct val="0"/>
              </a:spcAft>
              <a:buFontTx/>
              <a:buNone/>
            </a:pPr>
            <a:r>
              <a:rPr lang="en-US" sz="2400" smtClean="0">
                <a:solidFill>
                  <a:srgbClr val="0000CC"/>
                </a:solidFill>
                <a:cs typeface="Arial" panose="020B0604020202020204" pitchFamily="34" charset="0"/>
              </a:rPr>
              <a:t>Đây là phẩm chất gắn liền với các hoạt động hàng ngày của mỗi người</a:t>
            </a:r>
          </a:p>
        </p:txBody>
      </p:sp>
    </p:spTree>
    <p:extLst>
      <p:ext uri="{BB962C8B-B14F-4D97-AF65-F5344CB8AC3E}">
        <p14:creationId xmlns:p14="http://schemas.microsoft.com/office/powerpoint/2010/main" val="1407254407"/>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nodeType="clickEffect">
                                  <p:stCondLst>
                                    <p:cond delay="0"/>
                                  </p:stCondLst>
                                  <p:childTnLst>
                                    <p:set>
                                      <p:cBhvr>
                                        <p:cTn id="13" dur="1" fill="hold">
                                          <p:stCondLst>
                                            <p:cond delay="0"/>
                                          </p:stCondLst>
                                        </p:cTn>
                                        <p:tgtEl>
                                          <p:spTgt spid="11">
                                            <p:txEl>
                                              <p:pRg st="0" end="0"/>
                                            </p:txEl>
                                          </p:spTgt>
                                        </p:tgtEl>
                                        <p:attrNameLst>
                                          <p:attrName>style.visibility</p:attrName>
                                        </p:attrNameLst>
                                      </p:cBhvr>
                                      <p:to>
                                        <p:strVal val="visible"/>
                                      </p:to>
                                    </p:set>
                                    <p:animEffect transition="in" filter="fade">
                                      <p:cBhvr>
                                        <p:cTn id="14" dur="1000"/>
                                        <p:tgtEl>
                                          <p:spTgt spid="11">
                                            <p:txEl>
                                              <p:pRg st="0" end="0"/>
                                            </p:txEl>
                                          </p:spTgt>
                                        </p:tgtEl>
                                      </p:cBhvr>
                                    </p:animEffect>
                                    <p:anim calcmode="lin" valueType="num">
                                      <p:cBhvr>
                                        <p:cTn id="15" dur="1000" fill="hold"/>
                                        <p:tgtEl>
                                          <p:spTgt spid="11">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11">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42" presetClass="entr" presetSubtype="0" fill="hold" nodeType="clickEffect">
                                  <p:stCondLst>
                                    <p:cond delay="0"/>
                                  </p:stCondLst>
                                  <p:childTnLst>
                                    <p:set>
                                      <p:cBhvr>
                                        <p:cTn id="20" dur="1" fill="hold">
                                          <p:stCondLst>
                                            <p:cond delay="0"/>
                                          </p:stCondLst>
                                        </p:cTn>
                                        <p:tgtEl>
                                          <p:spTgt spid="17">
                                            <p:txEl>
                                              <p:pRg st="0" end="0"/>
                                            </p:txEl>
                                          </p:spTgt>
                                        </p:tgtEl>
                                        <p:attrNameLst>
                                          <p:attrName>style.visibility</p:attrName>
                                        </p:attrNameLst>
                                      </p:cBhvr>
                                      <p:to>
                                        <p:strVal val="visible"/>
                                      </p:to>
                                    </p:set>
                                    <p:animEffect transition="in" filter="fade">
                                      <p:cBhvr>
                                        <p:cTn id="21" dur="1000"/>
                                        <p:tgtEl>
                                          <p:spTgt spid="17">
                                            <p:txEl>
                                              <p:pRg st="0" end="0"/>
                                            </p:txEl>
                                          </p:spTgt>
                                        </p:tgtEl>
                                      </p:cBhvr>
                                    </p:animEffect>
                                    <p:anim calcmode="lin" valueType="num">
                                      <p:cBhvr>
                                        <p:cTn id="22" dur="1000" fill="hold"/>
                                        <p:tgtEl>
                                          <p:spTgt spid="17">
                                            <p:txEl>
                                              <p:pRg st="0" end="0"/>
                                            </p:txEl>
                                          </p:spTgt>
                                        </p:tgtEl>
                                        <p:attrNameLst>
                                          <p:attrName>ppt_x</p:attrName>
                                        </p:attrNameLst>
                                      </p:cBhvr>
                                      <p:tavLst>
                                        <p:tav tm="0">
                                          <p:val>
                                            <p:strVal val="#ppt_x"/>
                                          </p:val>
                                        </p:tav>
                                        <p:tav tm="100000">
                                          <p:val>
                                            <p:strVal val="#ppt_x"/>
                                          </p:val>
                                        </p:tav>
                                      </p:tavLst>
                                    </p:anim>
                                    <p:anim calcmode="lin" valueType="num">
                                      <p:cBhvr>
                                        <p:cTn id="23" dur="1000" fill="hold"/>
                                        <p:tgtEl>
                                          <p:spTgt spid="17">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24" fill="hold" nodeType="clickPar">
                      <p:stCondLst>
                        <p:cond delay="indefinite"/>
                      </p:stCondLst>
                      <p:childTnLst>
                        <p:par>
                          <p:cTn id="25" fill="hold" nodeType="withGroup">
                            <p:stCondLst>
                              <p:cond delay="0"/>
                            </p:stCondLst>
                            <p:childTnLst>
                              <p:par>
                                <p:cTn id="26" presetID="42" presetClass="entr" presetSubtype="0" fill="hold" nodeType="clickEffect">
                                  <p:stCondLst>
                                    <p:cond delay="0"/>
                                  </p:stCondLst>
                                  <p:childTnLst>
                                    <p:set>
                                      <p:cBhvr>
                                        <p:cTn id="27" dur="1" fill="hold">
                                          <p:stCondLst>
                                            <p:cond delay="0"/>
                                          </p:stCondLst>
                                        </p:cTn>
                                        <p:tgtEl>
                                          <p:spTgt spid="2"/>
                                        </p:tgtEl>
                                        <p:attrNameLst>
                                          <p:attrName>style.visibility</p:attrName>
                                        </p:attrNameLst>
                                      </p:cBhvr>
                                      <p:to>
                                        <p:strVal val="visible"/>
                                      </p:to>
                                    </p:set>
                                    <p:animEffect transition="in" filter="fade">
                                      <p:cBhvr>
                                        <p:cTn id="28" dur="1000"/>
                                        <p:tgtEl>
                                          <p:spTgt spid="2"/>
                                        </p:tgtEl>
                                      </p:cBhvr>
                                    </p:animEffect>
                                    <p:anim calcmode="lin" valueType="num">
                                      <p:cBhvr>
                                        <p:cTn id="29" dur="1000" fill="hold"/>
                                        <p:tgtEl>
                                          <p:spTgt spid="2"/>
                                        </p:tgtEl>
                                        <p:attrNameLst>
                                          <p:attrName>ppt_x</p:attrName>
                                        </p:attrNameLst>
                                      </p:cBhvr>
                                      <p:tavLst>
                                        <p:tav tm="0">
                                          <p:val>
                                            <p:strVal val="#ppt_x"/>
                                          </p:val>
                                        </p:tav>
                                        <p:tav tm="100000">
                                          <p:val>
                                            <p:strVal val="#ppt_x"/>
                                          </p:val>
                                        </p:tav>
                                      </p:tavLst>
                                    </p:anim>
                                    <p:anim calcmode="lin" valueType="num">
                                      <p:cBhvr>
                                        <p:cTn id="30"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31" fill="hold" nodeType="clickPar">
                      <p:stCondLst>
                        <p:cond delay="indefinite"/>
                      </p:stCondLst>
                      <p:childTnLst>
                        <p:par>
                          <p:cTn id="32" fill="hold" nodeType="withGroup">
                            <p:stCondLst>
                              <p:cond delay="0"/>
                            </p:stCondLst>
                            <p:childTnLst>
                              <p:par>
                                <p:cTn id="33" presetID="42" presetClass="entr" presetSubtype="0" fill="hold" nodeType="clickEffect">
                                  <p:stCondLst>
                                    <p:cond delay="0"/>
                                  </p:stCondLst>
                                  <p:childTnLst>
                                    <p:set>
                                      <p:cBhvr>
                                        <p:cTn id="34" dur="1" fill="hold">
                                          <p:stCondLst>
                                            <p:cond delay="0"/>
                                          </p:stCondLst>
                                        </p:cTn>
                                        <p:tgtEl>
                                          <p:spTgt spid="3"/>
                                        </p:tgtEl>
                                        <p:attrNameLst>
                                          <p:attrName>style.visibility</p:attrName>
                                        </p:attrNameLst>
                                      </p:cBhvr>
                                      <p:to>
                                        <p:strVal val="visible"/>
                                      </p:to>
                                    </p:set>
                                    <p:animEffect transition="in" filter="fade">
                                      <p:cBhvr>
                                        <p:cTn id="35" dur="1000"/>
                                        <p:tgtEl>
                                          <p:spTgt spid="3"/>
                                        </p:tgtEl>
                                      </p:cBhvr>
                                    </p:animEffect>
                                    <p:anim calcmode="lin" valueType="num">
                                      <p:cBhvr>
                                        <p:cTn id="36" dur="1000" fill="hold"/>
                                        <p:tgtEl>
                                          <p:spTgt spid="3"/>
                                        </p:tgtEl>
                                        <p:attrNameLst>
                                          <p:attrName>ppt_x</p:attrName>
                                        </p:attrNameLst>
                                      </p:cBhvr>
                                      <p:tavLst>
                                        <p:tav tm="0">
                                          <p:val>
                                            <p:strVal val="#ppt_x"/>
                                          </p:val>
                                        </p:tav>
                                        <p:tav tm="100000">
                                          <p:val>
                                            <p:strVal val="#ppt_x"/>
                                          </p:val>
                                        </p:tav>
                                      </p:tavLst>
                                    </p:anim>
                                    <p:anim calcmode="lin" valueType="num">
                                      <p:cBhvr>
                                        <p:cTn id="37"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Rectangle 2"/>
          <p:cNvSpPr>
            <a:spLocks noChangeArrowheads="1"/>
          </p:cNvSpPr>
          <p:nvPr/>
        </p:nvSpPr>
        <p:spPr bwMode="auto">
          <a:xfrm>
            <a:off x="263525" y="476250"/>
            <a:ext cx="11090275" cy="83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algn="just" fontAlgn="base">
              <a:spcBef>
                <a:spcPct val="0"/>
              </a:spcBef>
              <a:spcAft>
                <a:spcPct val="0"/>
              </a:spcAft>
              <a:buFontTx/>
              <a:buNone/>
            </a:pPr>
            <a:r>
              <a:rPr lang="en-US" sz="2400" b="1" smtClean="0">
                <a:solidFill>
                  <a:srgbClr val="000000"/>
                </a:solidFill>
                <a:cs typeface="Arial" panose="020B0604020202020204" pitchFamily="34" charset="0"/>
              </a:rPr>
              <a:t>KIỆM</a:t>
            </a:r>
            <a:r>
              <a:rPr lang="en-US" sz="2400" smtClean="0">
                <a:solidFill>
                  <a:srgbClr val="000000"/>
                </a:solidFill>
                <a:cs typeface="Arial" panose="020B0604020202020204" pitchFamily="34" charset="0"/>
              </a:rPr>
              <a:t> </a:t>
            </a:r>
            <a:r>
              <a:rPr lang="vi-VN" sz="2400" smtClean="0">
                <a:solidFill>
                  <a:srgbClr val="000000"/>
                </a:solidFill>
                <a:cs typeface="Arial" panose="020B0604020202020204" pitchFamily="34" charset="0"/>
              </a:rPr>
              <a:t>là tiết kiệm </a:t>
            </a:r>
            <a:r>
              <a:rPr lang="vi-VN" sz="2400" smtClean="0">
                <a:solidFill>
                  <a:srgbClr val="000099"/>
                </a:solidFill>
                <a:cs typeface="Arial" panose="020B0604020202020204" pitchFamily="34" charset="0"/>
              </a:rPr>
              <a:t>sức</a:t>
            </a:r>
            <a:r>
              <a:rPr lang="vi-VN" sz="2400" smtClean="0">
                <a:solidFill>
                  <a:srgbClr val="000000"/>
                </a:solidFill>
                <a:cs typeface="Arial" panose="020B0604020202020204" pitchFamily="34" charset="0"/>
              </a:rPr>
              <a:t> </a:t>
            </a:r>
            <a:r>
              <a:rPr lang="vi-VN" sz="2400" smtClean="0">
                <a:solidFill>
                  <a:srgbClr val="000099"/>
                </a:solidFill>
                <a:cs typeface="Arial" panose="020B0604020202020204" pitchFamily="34" charset="0"/>
              </a:rPr>
              <a:t>lao động</a:t>
            </a:r>
            <a:r>
              <a:rPr lang="vi-VN" sz="2400" smtClean="0">
                <a:solidFill>
                  <a:srgbClr val="000000"/>
                </a:solidFill>
                <a:cs typeface="Arial" panose="020B0604020202020204" pitchFamily="34" charset="0"/>
              </a:rPr>
              <a:t>, tiết kiệm </a:t>
            </a:r>
            <a:r>
              <a:rPr lang="vi-VN" sz="2400" smtClean="0">
                <a:solidFill>
                  <a:srgbClr val="000099"/>
                </a:solidFill>
                <a:cs typeface="Arial" panose="020B0604020202020204" pitchFamily="34" charset="0"/>
              </a:rPr>
              <a:t>thì giờ</a:t>
            </a:r>
            <a:r>
              <a:rPr lang="vi-VN" sz="2400" smtClean="0">
                <a:solidFill>
                  <a:srgbClr val="000000"/>
                </a:solidFill>
                <a:cs typeface="Arial" panose="020B0604020202020204" pitchFamily="34" charset="0"/>
              </a:rPr>
              <a:t>, tiết kiệm </a:t>
            </a:r>
            <a:r>
              <a:rPr lang="en-US" sz="2400" smtClean="0">
                <a:solidFill>
                  <a:srgbClr val="000099"/>
                </a:solidFill>
                <a:cs typeface="Arial" panose="020B0604020202020204" pitchFamily="34" charset="0"/>
              </a:rPr>
              <a:t>tiền</a:t>
            </a:r>
            <a:r>
              <a:rPr lang="en-US" sz="2400" smtClean="0">
                <a:solidFill>
                  <a:srgbClr val="000000"/>
                </a:solidFill>
                <a:cs typeface="Arial" panose="020B0604020202020204" pitchFamily="34" charset="0"/>
              </a:rPr>
              <a:t> </a:t>
            </a:r>
            <a:r>
              <a:rPr lang="vi-VN" sz="2400" smtClean="0">
                <a:solidFill>
                  <a:srgbClr val="000000"/>
                </a:solidFill>
                <a:cs typeface="Arial" panose="020B0604020202020204" pitchFamily="34" charset="0"/>
              </a:rPr>
              <a:t>của </a:t>
            </a:r>
            <a:r>
              <a:rPr lang="en-US" sz="2400" smtClean="0">
                <a:solidFill>
                  <a:srgbClr val="000000"/>
                </a:solidFill>
                <a:cs typeface="Arial" panose="020B0604020202020204" pitchFamily="34" charset="0"/>
              </a:rPr>
              <a:t>nhân </a:t>
            </a:r>
            <a:r>
              <a:rPr lang="vi-VN" sz="2400" smtClean="0">
                <a:solidFill>
                  <a:srgbClr val="000000"/>
                </a:solidFill>
                <a:cs typeface="Arial" panose="020B0604020202020204" pitchFamily="34" charset="0"/>
              </a:rPr>
              <a:t>dân, của nước, của bản thân mình, tiết kiệm từ cái to đến cái nhỏ</a:t>
            </a:r>
            <a:r>
              <a:rPr lang="en-US" sz="2400" smtClean="0">
                <a:solidFill>
                  <a:srgbClr val="000000"/>
                </a:solidFill>
                <a:cs typeface="Arial" panose="020B0604020202020204" pitchFamily="34" charset="0"/>
              </a:rPr>
              <a:t>.</a:t>
            </a: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rcRect l="32565"/>
          <a:stretch>
            <a:fillRect/>
          </a:stretch>
        </p:blipFill>
        <p:spPr bwMode="auto">
          <a:xfrm>
            <a:off x="7077075" y="1897063"/>
            <a:ext cx="4276725" cy="3959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73050" y="1773238"/>
            <a:ext cx="6096000" cy="408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883321140"/>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nodeType="clickEffect">
                                  <p:stCondLst>
                                    <p:cond delay="0"/>
                                  </p:stCondLst>
                                  <p:childTnLst>
                                    <p:set>
                                      <p:cBhvr>
                                        <p:cTn id="6" dur="1" fill="hold">
                                          <p:stCondLst>
                                            <p:cond delay="0"/>
                                          </p:stCondLst>
                                        </p:cTn>
                                        <p:tgtEl>
                                          <p:spTgt spid="17">
                                            <p:txEl>
                                              <p:pRg st="0" end="0"/>
                                            </p:txEl>
                                          </p:spTgt>
                                        </p:tgtEl>
                                        <p:attrNameLst>
                                          <p:attrName>style.visibility</p:attrName>
                                        </p:attrNameLst>
                                      </p:cBhvr>
                                      <p:to>
                                        <p:strVal val="visible"/>
                                      </p:to>
                                    </p:set>
                                    <p:animEffect transition="in" filter="fade">
                                      <p:cBhvr>
                                        <p:cTn id="7" dur="1000"/>
                                        <p:tgtEl>
                                          <p:spTgt spid="17">
                                            <p:txEl>
                                              <p:pRg st="0" end="0"/>
                                            </p:txEl>
                                          </p:spTgt>
                                        </p:tgtEl>
                                      </p:cBhvr>
                                    </p:animEffect>
                                    <p:anim calcmode="lin" valueType="num">
                                      <p:cBhvr>
                                        <p:cTn id="8" dur="1000" fill="hold"/>
                                        <p:tgtEl>
                                          <p:spTgt spid="17">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17">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nodeType="click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fade">
                                      <p:cBhvr>
                                        <p:cTn id="14" dur="1000"/>
                                        <p:tgtEl>
                                          <p:spTgt spid="3"/>
                                        </p:tgtEl>
                                      </p:cBhvr>
                                    </p:animEffect>
                                    <p:anim calcmode="lin" valueType="num">
                                      <p:cBhvr>
                                        <p:cTn id="15" dur="1000" fill="hold"/>
                                        <p:tgtEl>
                                          <p:spTgt spid="3"/>
                                        </p:tgtEl>
                                        <p:attrNameLst>
                                          <p:attrName>ppt_x</p:attrName>
                                        </p:attrNameLst>
                                      </p:cBhvr>
                                      <p:tavLst>
                                        <p:tav tm="0">
                                          <p:val>
                                            <p:strVal val="#ppt_x"/>
                                          </p:val>
                                        </p:tav>
                                        <p:tav tm="100000">
                                          <p:val>
                                            <p:strVal val="#ppt_x"/>
                                          </p:val>
                                        </p:tav>
                                      </p:tavLst>
                                    </p:anim>
                                    <p:anim calcmode="lin" valueType="num">
                                      <p:cBhvr>
                                        <p:cTn id="16"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42" presetClass="entr" presetSubtype="0" fill="hold" nodeType="click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fade">
                                      <p:cBhvr>
                                        <p:cTn id="21" dur="1000"/>
                                        <p:tgtEl>
                                          <p:spTgt spid="4"/>
                                        </p:tgtEl>
                                      </p:cBhvr>
                                    </p:animEffect>
                                    <p:anim calcmode="lin" valueType="num">
                                      <p:cBhvr>
                                        <p:cTn id="22" dur="1000" fill="hold"/>
                                        <p:tgtEl>
                                          <p:spTgt spid="4"/>
                                        </p:tgtEl>
                                        <p:attrNameLst>
                                          <p:attrName>ppt_x</p:attrName>
                                        </p:attrNameLst>
                                      </p:cBhvr>
                                      <p:tavLst>
                                        <p:tav tm="0">
                                          <p:val>
                                            <p:strVal val="#ppt_x"/>
                                          </p:val>
                                        </p:tav>
                                        <p:tav tm="100000">
                                          <p:val>
                                            <p:strVal val="#ppt_x"/>
                                          </p:val>
                                        </p:tav>
                                      </p:tavLst>
                                    </p:anim>
                                    <p:anim calcmode="lin" valueType="num">
                                      <p:cBhvr>
                                        <p:cTn id="23"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Rectangle 2"/>
          <p:cNvSpPr>
            <a:spLocks noChangeArrowheads="1"/>
          </p:cNvSpPr>
          <p:nvPr/>
        </p:nvSpPr>
        <p:spPr bwMode="auto">
          <a:xfrm>
            <a:off x="190500" y="331788"/>
            <a:ext cx="11090275" cy="83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algn="just" fontAlgn="base">
              <a:spcBef>
                <a:spcPct val="0"/>
              </a:spcBef>
              <a:spcAft>
                <a:spcPct val="0"/>
              </a:spcAft>
              <a:buFontTx/>
              <a:buNone/>
            </a:pPr>
            <a:r>
              <a:rPr lang="en-US" sz="2400" b="1" smtClean="0">
                <a:solidFill>
                  <a:srgbClr val="000000"/>
                </a:solidFill>
                <a:cs typeface="Arial" panose="020B0604020202020204" pitchFamily="34" charset="0"/>
              </a:rPr>
              <a:t>LIÊM</a:t>
            </a:r>
            <a:r>
              <a:rPr lang="en-US" sz="2400" smtClean="0">
                <a:solidFill>
                  <a:srgbClr val="000000"/>
                </a:solidFill>
                <a:cs typeface="Arial" panose="020B0604020202020204" pitchFamily="34" charset="0"/>
              </a:rPr>
              <a:t> </a:t>
            </a:r>
            <a:r>
              <a:rPr lang="vi-VN" sz="2400" smtClean="0">
                <a:solidFill>
                  <a:srgbClr val="000000"/>
                </a:solidFill>
                <a:cs typeface="Arial" panose="020B0604020202020204" pitchFamily="34" charset="0"/>
              </a:rPr>
              <a:t>là trong sạch, là “luôn tôn trọng, giữ gìn của công và của dân”, “không xâm phạm một đồng xu, hạt thóc của Nhà nước, của nhân dân”</a:t>
            </a:r>
            <a:endParaRPr lang="en-US" sz="2400" smtClean="0">
              <a:solidFill>
                <a:srgbClr val="000000"/>
              </a:solidFill>
              <a:cs typeface="Arial" panose="020B0604020202020204" pitchFamily="34" charset="0"/>
            </a:endParaRPr>
          </a:p>
        </p:txBody>
      </p:sp>
      <p:pic>
        <p:nvPicPr>
          <p:cNvPr id="2" name="Picture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50863" y="1916113"/>
            <a:ext cx="4806950" cy="3600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2"/>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5591175" y="1971675"/>
            <a:ext cx="6216650" cy="3490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055462167"/>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nodeType="clickEffect">
                                  <p:stCondLst>
                                    <p:cond delay="0"/>
                                  </p:stCondLst>
                                  <p:childTnLst>
                                    <p:set>
                                      <p:cBhvr>
                                        <p:cTn id="6" dur="1" fill="hold">
                                          <p:stCondLst>
                                            <p:cond delay="0"/>
                                          </p:stCondLst>
                                        </p:cTn>
                                        <p:tgtEl>
                                          <p:spTgt spid="17">
                                            <p:txEl>
                                              <p:pRg st="0" end="0"/>
                                            </p:txEl>
                                          </p:spTgt>
                                        </p:tgtEl>
                                        <p:attrNameLst>
                                          <p:attrName>style.visibility</p:attrName>
                                        </p:attrNameLst>
                                      </p:cBhvr>
                                      <p:to>
                                        <p:strVal val="visible"/>
                                      </p:to>
                                    </p:set>
                                    <p:animEffect transition="in" filter="fade">
                                      <p:cBhvr>
                                        <p:cTn id="7" dur="1000"/>
                                        <p:tgtEl>
                                          <p:spTgt spid="17">
                                            <p:txEl>
                                              <p:pRg st="0" end="0"/>
                                            </p:txEl>
                                          </p:spTgt>
                                        </p:tgtEl>
                                      </p:cBhvr>
                                    </p:animEffect>
                                    <p:anim calcmode="lin" valueType="num">
                                      <p:cBhvr>
                                        <p:cTn id="8" dur="1000" fill="hold"/>
                                        <p:tgtEl>
                                          <p:spTgt spid="17">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17">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nodeType="click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fade">
                                      <p:cBhvr>
                                        <p:cTn id="14" dur="1000"/>
                                        <p:tgtEl>
                                          <p:spTgt spid="2"/>
                                        </p:tgtEl>
                                      </p:cBhvr>
                                    </p:animEffect>
                                    <p:anim calcmode="lin" valueType="num">
                                      <p:cBhvr>
                                        <p:cTn id="15" dur="1000" fill="hold"/>
                                        <p:tgtEl>
                                          <p:spTgt spid="2"/>
                                        </p:tgtEl>
                                        <p:attrNameLst>
                                          <p:attrName>ppt_x</p:attrName>
                                        </p:attrNameLst>
                                      </p:cBhvr>
                                      <p:tavLst>
                                        <p:tav tm="0">
                                          <p:val>
                                            <p:strVal val="#ppt_x"/>
                                          </p:val>
                                        </p:tav>
                                        <p:tav tm="100000">
                                          <p:val>
                                            <p:strVal val="#ppt_x"/>
                                          </p:val>
                                        </p:tav>
                                      </p:tavLst>
                                    </p:anim>
                                    <p:anim calcmode="lin" valueType="num">
                                      <p:cBhvr>
                                        <p:cTn id="16"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42" presetClass="entr" presetSubtype="0" fill="hold" nodeType="clickEffect">
                                  <p:stCondLst>
                                    <p:cond delay="0"/>
                                  </p:stCondLst>
                                  <p:childTnLst>
                                    <p:set>
                                      <p:cBhvr>
                                        <p:cTn id="20" dur="1" fill="hold">
                                          <p:stCondLst>
                                            <p:cond delay="0"/>
                                          </p:stCondLst>
                                        </p:cTn>
                                        <p:tgtEl>
                                          <p:spTgt spid="3"/>
                                        </p:tgtEl>
                                        <p:attrNameLst>
                                          <p:attrName>style.visibility</p:attrName>
                                        </p:attrNameLst>
                                      </p:cBhvr>
                                      <p:to>
                                        <p:strVal val="visible"/>
                                      </p:to>
                                    </p:set>
                                    <p:animEffect transition="in" filter="fade">
                                      <p:cBhvr>
                                        <p:cTn id="21" dur="1000"/>
                                        <p:tgtEl>
                                          <p:spTgt spid="3"/>
                                        </p:tgtEl>
                                      </p:cBhvr>
                                    </p:animEffect>
                                    <p:anim calcmode="lin" valueType="num">
                                      <p:cBhvr>
                                        <p:cTn id="22" dur="1000" fill="hold"/>
                                        <p:tgtEl>
                                          <p:spTgt spid="3"/>
                                        </p:tgtEl>
                                        <p:attrNameLst>
                                          <p:attrName>ppt_x</p:attrName>
                                        </p:attrNameLst>
                                      </p:cBhvr>
                                      <p:tavLst>
                                        <p:tav tm="0">
                                          <p:val>
                                            <p:strVal val="#ppt_x"/>
                                          </p:val>
                                        </p:tav>
                                        <p:tav tm="100000">
                                          <p:val>
                                            <p:strVal val="#ppt_x"/>
                                          </p:val>
                                        </p:tav>
                                      </p:tavLst>
                                    </p:anim>
                                    <p:anim calcmode="lin" valueType="num">
                                      <p:cBhvr>
                                        <p:cTn id="23"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6978" name="Rectangle 2"/>
          <p:cNvSpPr>
            <a:spLocks noChangeArrowheads="1"/>
          </p:cNvSpPr>
          <p:nvPr/>
        </p:nvSpPr>
        <p:spPr bwMode="auto">
          <a:xfrm>
            <a:off x="334963" y="201613"/>
            <a:ext cx="11090275" cy="22675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algn="just" fontAlgn="base">
              <a:lnSpc>
                <a:spcPct val="120000"/>
              </a:lnSpc>
              <a:spcBef>
                <a:spcPct val="0"/>
              </a:spcBef>
              <a:spcAft>
                <a:spcPct val="0"/>
              </a:spcAft>
              <a:buFontTx/>
              <a:buNone/>
            </a:pPr>
            <a:r>
              <a:rPr lang="en-US" sz="2400" b="1" dirty="0" smtClean="0">
                <a:solidFill>
                  <a:srgbClr val="000000"/>
                </a:solidFill>
                <a:cs typeface="Arial" panose="020B0604020202020204" pitchFamily="34" charset="0"/>
              </a:rPr>
              <a:t>CHÍNH</a:t>
            </a:r>
            <a:r>
              <a:rPr lang="en-US" sz="2400" dirty="0" smtClean="0">
                <a:solidFill>
                  <a:srgbClr val="000000"/>
                </a:solidFill>
                <a:cs typeface="Arial" panose="020B0604020202020204" pitchFamily="34" charset="0"/>
              </a:rPr>
              <a:t> </a:t>
            </a:r>
            <a:r>
              <a:rPr lang="en-US" sz="2400" dirty="0" err="1" smtClean="0">
                <a:solidFill>
                  <a:srgbClr val="000000"/>
                </a:solidFill>
                <a:cs typeface="Arial" panose="020B0604020202020204" pitchFamily="34" charset="0"/>
              </a:rPr>
              <a:t>là</a:t>
            </a:r>
            <a:r>
              <a:rPr lang="en-US" sz="2400" dirty="0" smtClean="0">
                <a:solidFill>
                  <a:srgbClr val="000000"/>
                </a:solidFill>
                <a:cs typeface="Arial" panose="020B0604020202020204" pitchFamily="34" charset="0"/>
              </a:rPr>
              <a:t> </a:t>
            </a:r>
            <a:r>
              <a:rPr lang="en-US" sz="2400" dirty="0" err="1" smtClean="0">
                <a:solidFill>
                  <a:srgbClr val="000000"/>
                </a:solidFill>
                <a:cs typeface="Arial" panose="020B0604020202020204" pitchFamily="34" charset="0"/>
              </a:rPr>
              <a:t>ngay</a:t>
            </a:r>
            <a:r>
              <a:rPr lang="en-US" sz="2400" dirty="0" smtClean="0">
                <a:solidFill>
                  <a:srgbClr val="000000"/>
                </a:solidFill>
                <a:cs typeface="Arial" panose="020B0604020202020204" pitchFamily="34" charset="0"/>
              </a:rPr>
              <a:t> </a:t>
            </a:r>
            <a:r>
              <a:rPr lang="en-US" sz="2400" dirty="0" err="1" smtClean="0">
                <a:solidFill>
                  <a:srgbClr val="000000"/>
                </a:solidFill>
                <a:cs typeface="Arial" panose="020B0604020202020204" pitchFamily="34" charset="0"/>
              </a:rPr>
              <a:t>thẳng</a:t>
            </a:r>
            <a:r>
              <a:rPr lang="en-US" sz="2400" dirty="0" smtClean="0">
                <a:solidFill>
                  <a:srgbClr val="000000"/>
                </a:solidFill>
                <a:cs typeface="Arial" panose="020B0604020202020204" pitchFamily="34" charset="0"/>
              </a:rPr>
              <a:t>, </a:t>
            </a:r>
            <a:r>
              <a:rPr lang="en-US" sz="2400" dirty="0" err="1" smtClean="0">
                <a:solidFill>
                  <a:srgbClr val="000000"/>
                </a:solidFill>
                <a:cs typeface="Arial" panose="020B0604020202020204" pitchFamily="34" charset="0"/>
              </a:rPr>
              <a:t>không</a:t>
            </a:r>
            <a:r>
              <a:rPr lang="en-US" sz="2400" dirty="0" smtClean="0">
                <a:solidFill>
                  <a:srgbClr val="000000"/>
                </a:solidFill>
                <a:cs typeface="Arial" panose="020B0604020202020204" pitchFamily="34" charset="0"/>
              </a:rPr>
              <a:t> </a:t>
            </a:r>
            <a:r>
              <a:rPr lang="en-US" sz="2400" dirty="0" err="1" smtClean="0">
                <a:solidFill>
                  <a:srgbClr val="000000"/>
                </a:solidFill>
                <a:cs typeface="Arial" panose="020B0604020202020204" pitchFamily="34" charset="0"/>
              </a:rPr>
              <a:t>tà</a:t>
            </a:r>
            <a:r>
              <a:rPr lang="en-US" sz="2400" dirty="0" smtClean="0">
                <a:solidFill>
                  <a:srgbClr val="000000"/>
                </a:solidFill>
                <a:cs typeface="Arial" panose="020B0604020202020204" pitchFamily="34" charset="0"/>
              </a:rPr>
              <a:t>, </a:t>
            </a:r>
            <a:r>
              <a:rPr lang="en-US" sz="2400" dirty="0" err="1" smtClean="0">
                <a:solidFill>
                  <a:srgbClr val="000000"/>
                </a:solidFill>
                <a:cs typeface="Arial" panose="020B0604020202020204" pitchFamily="34" charset="0"/>
              </a:rPr>
              <a:t>là</a:t>
            </a:r>
            <a:r>
              <a:rPr lang="en-US" sz="2400" dirty="0" smtClean="0">
                <a:solidFill>
                  <a:srgbClr val="000000"/>
                </a:solidFill>
                <a:cs typeface="Arial" panose="020B0604020202020204" pitchFamily="34" charset="0"/>
              </a:rPr>
              <a:t> </a:t>
            </a:r>
            <a:r>
              <a:rPr lang="en-US" sz="2400" dirty="0" err="1" smtClean="0">
                <a:solidFill>
                  <a:srgbClr val="000000"/>
                </a:solidFill>
                <a:cs typeface="Arial" panose="020B0604020202020204" pitchFamily="34" charset="0"/>
              </a:rPr>
              <a:t>đúng</a:t>
            </a:r>
            <a:r>
              <a:rPr lang="en-US" sz="2400" dirty="0" smtClean="0">
                <a:solidFill>
                  <a:srgbClr val="000000"/>
                </a:solidFill>
                <a:cs typeface="Arial" panose="020B0604020202020204" pitchFamily="34" charset="0"/>
              </a:rPr>
              <a:t> </a:t>
            </a:r>
            <a:r>
              <a:rPr lang="en-US" sz="2400" dirty="0" err="1" smtClean="0">
                <a:solidFill>
                  <a:srgbClr val="000000"/>
                </a:solidFill>
                <a:cs typeface="Arial" panose="020B0604020202020204" pitchFamily="34" charset="0"/>
              </a:rPr>
              <a:t>đắn</a:t>
            </a:r>
            <a:r>
              <a:rPr lang="en-US" sz="2400" dirty="0" smtClean="0">
                <a:solidFill>
                  <a:srgbClr val="000000"/>
                </a:solidFill>
                <a:cs typeface="Arial" panose="020B0604020202020204" pitchFamily="34" charset="0"/>
              </a:rPr>
              <a:t>, </a:t>
            </a:r>
            <a:r>
              <a:rPr lang="en-US" sz="2400" dirty="0" err="1" smtClean="0">
                <a:solidFill>
                  <a:srgbClr val="000000"/>
                </a:solidFill>
                <a:cs typeface="Arial" panose="020B0604020202020204" pitchFamily="34" charset="0"/>
              </a:rPr>
              <a:t>chính</a:t>
            </a:r>
            <a:r>
              <a:rPr lang="en-US" sz="2400" dirty="0" smtClean="0">
                <a:solidFill>
                  <a:srgbClr val="000000"/>
                </a:solidFill>
                <a:cs typeface="Arial" panose="020B0604020202020204" pitchFamily="34" charset="0"/>
              </a:rPr>
              <a:t> </a:t>
            </a:r>
            <a:r>
              <a:rPr lang="en-US" sz="2400" dirty="0" err="1" smtClean="0">
                <a:solidFill>
                  <a:srgbClr val="000000"/>
                </a:solidFill>
                <a:cs typeface="Arial" panose="020B0604020202020204" pitchFamily="34" charset="0"/>
              </a:rPr>
              <a:t>trực</a:t>
            </a:r>
            <a:r>
              <a:rPr lang="en-US" sz="2400" dirty="0" smtClean="0">
                <a:solidFill>
                  <a:srgbClr val="000000"/>
                </a:solidFill>
                <a:cs typeface="Arial" panose="020B0604020202020204" pitchFamily="34" charset="0"/>
              </a:rPr>
              <a:t>. </a:t>
            </a:r>
          </a:p>
          <a:p>
            <a:pPr algn="just" fontAlgn="base">
              <a:lnSpc>
                <a:spcPct val="120000"/>
              </a:lnSpc>
              <a:spcBef>
                <a:spcPct val="0"/>
              </a:spcBef>
              <a:spcAft>
                <a:spcPct val="0"/>
              </a:spcAft>
              <a:buFontTx/>
              <a:buNone/>
            </a:pPr>
            <a:r>
              <a:rPr lang="en-US" sz="2400" b="1" dirty="0" smtClean="0">
                <a:solidFill>
                  <a:srgbClr val="000000"/>
                </a:solidFill>
                <a:cs typeface="Arial" panose="020B0604020202020204" pitchFamily="34" charset="0"/>
              </a:rPr>
              <a:t>CHÍ CÔNG VÔ TƯ</a:t>
            </a:r>
            <a:r>
              <a:rPr lang="en-US" sz="2400" dirty="0" smtClean="0">
                <a:solidFill>
                  <a:srgbClr val="000000"/>
                </a:solidFill>
                <a:cs typeface="Arial" panose="020B0604020202020204" pitchFamily="34" charset="0"/>
              </a:rPr>
              <a:t>: </a:t>
            </a:r>
            <a:r>
              <a:rPr lang="en-US" sz="2400" b="1" dirty="0" smtClean="0">
                <a:solidFill>
                  <a:srgbClr val="000000"/>
                </a:solidFill>
                <a:cs typeface="Arial" panose="020B0604020202020204" pitchFamily="34" charset="0"/>
              </a:rPr>
              <a:t> </a:t>
            </a:r>
            <a:r>
              <a:rPr lang="en-US" sz="2400" dirty="0" err="1" smtClean="0">
                <a:solidFill>
                  <a:srgbClr val="000000"/>
                </a:solidFill>
                <a:cs typeface="Arial" panose="020B0604020202020204" pitchFamily="34" charset="0"/>
              </a:rPr>
              <a:t>là</a:t>
            </a:r>
            <a:r>
              <a:rPr lang="en-US" sz="2400" dirty="0" smtClean="0">
                <a:solidFill>
                  <a:srgbClr val="000000"/>
                </a:solidFill>
                <a:cs typeface="Arial" panose="020B0604020202020204" pitchFamily="34" charset="0"/>
              </a:rPr>
              <a:t> </a:t>
            </a:r>
            <a:r>
              <a:rPr lang="en-US" sz="2400" dirty="0" err="1" smtClean="0">
                <a:solidFill>
                  <a:srgbClr val="000000"/>
                </a:solidFill>
                <a:cs typeface="Arial" panose="020B0604020202020204" pitchFamily="34" charset="0"/>
              </a:rPr>
              <a:t>rất</a:t>
            </a:r>
            <a:r>
              <a:rPr lang="en-US" sz="2400" dirty="0" smtClean="0">
                <a:solidFill>
                  <a:srgbClr val="000000"/>
                </a:solidFill>
                <a:cs typeface="Arial" panose="020B0604020202020204" pitchFamily="34" charset="0"/>
              </a:rPr>
              <a:t> </a:t>
            </a:r>
            <a:r>
              <a:rPr lang="en-US" sz="2400" dirty="0" err="1" smtClean="0">
                <a:solidFill>
                  <a:srgbClr val="000000"/>
                </a:solidFill>
                <a:cs typeface="Arial" panose="020B0604020202020204" pitchFamily="34" charset="0"/>
              </a:rPr>
              <a:t>mực</a:t>
            </a:r>
            <a:r>
              <a:rPr lang="en-US" sz="2400" dirty="0" smtClean="0">
                <a:solidFill>
                  <a:srgbClr val="000000"/>
                </a:solidFill>
                <a:cs typeface="Arial" panose="020B0604020202020204" pitchFamily="34" charset="0"/>
              </a:rPr>
              <a:t> </a:t>
            </a:r>
            <a:r>
              <a:rPr lang="en-US" sz="2400" dirty="0" err="1" smtClean="0">
                <a:solidFill>
                  <a:srgbClr val="000000"/>
                </a:solidFill>
                <a:cs typeface="Arial" panose="020B0604020202020204" pitchFamily="34" charset="0"/>
              </a:rPr>
              <a:t>công</a:t>
            </a:r>
            <a:r>
              <a:rPr lang="en-US" sz="2400" dirty="0" smtClean="0">
                <a:solidFill>
                  <a:srgbClr val="000000"/>
                </a:solidFill>
                <a:cs typeface="Arial" panose="020B0604020202020204" pitchFamily="34" charset="0"/>
              </a:rPr>
              <a:t> </a:t>
            </a:r>
            <a:r>
              <a:rPr lang="en-US" sz="2400" dirty="0" err="1" smtClean="0">
                <a:solidFill>
                  <a:srgbClr val="000000"/>
                </a:solidFill>
                <a:cs typeface="Arial" panose="020B0604020202020204" pitchFamily="34" charset="0"/>
              </a:rPr>
              <a:t>bằng</a:t>
            </a:r>
            <a:r>
              <a:rPr lang="en-US" sz="2400" dirty="0" smtClean="0">
                <a:solidFill>
                  <a:srgbClr val="000000"/>
                </a:solidFill>
                <a:cs typeface="Arial" panose="020B0604020202020204" pitchFamily="34" charset="0"/>
              </a:rPr>
              <a:t>, </a:t>
            </a:r>
            <a:r>
              <a:rPr lang="en-US" sz="2400" dirty="0" err="1" smtClean="0">
                <a:solidFill>
                  <a:srgbClr val="000000"/>
                </a:solidFill>
                <a:cs typeface="Arial" panose="020B0604020202020204" pitchFamily="34" charset="0"/>
              </a:rPr>
              <a:t>công</a:t>
            </a:r>
            <a:r>
              <a:rPr lang="en-US" sz="2400" dirty="0" smtClean="0">
                <a:solidFill>
                  <a:srgbClr val="000000"/>
                </a:solidFill>
                <a:cs typeface="Arial" panose="020B0604020202020204" pitchFamily="34" charset="0"/>
              </a:rPr>
              <a:t> </a:t>
            </a:r>
            <a:r>
              <a:rPr lang="en-US" sz="2400" dirty="0" err="1" smtClean="0">
                <a:solidFill>
                  <a:srgbClr val="000000"/>
                </a:solidFill>
                <a:cs typeface="Arial" panose="020B0604020202020204" pitchFamily="34" charset="0"/>
              </a:rPr>
              <a:t>tâm</a:t>
            </a:r>
            <a:r>
              <a:rPr lang="en-US" sz="2400" dirty="0" smtClean="0">
                <a:solidFill>
                  <a:srgbClr val="000000"/>
                </a:solidFill>
                <a:cs typeface="Arial" panose="020B0604020202020204" pitchFamily="34" charset="0"/>
              </a:rPr>
              <a:t>. </a:t>
            </a:r>
            <a:r>
              <a:rPr lang="nl-NL" sz="2400" b="1" dirty="0" smtClean="0">
                <a:solidFill>
                  <a:srgbClr val="000000"/>
                </a:solidFill>
                <a:latin typeface="VNbangkok"/>
                <a:cs typeface="Arial" panose="020B0604020202020204" pitchFamily="34" charset="0"/>
              </a:rPr>
              <a:t>	</a:t>
            </a:r>
          </a:p>
          <a:p>
            <a:pPr algn="just" fontAlgn="base">
              <a:lnSpc>
                <a:spcPct val="120000"/>
              </a:lnSpc>
              <a:spcBef>
                <a:spcPct val="0"/>
              </a:spcBef>
              <a:spcAft>
                <a:spcPct val="0"/>
              </a:spcAft>
              <a:buFontTx/>
              <a:buNone/>
            </a:pPr>
            <a:r>
              <a:rPr lang="vi-VN" sz="2400" dirty="0" smtClean="0">
                <a:solidFill>
                  <a:srgbClr val="000000"/>
                </a:solidFill>
                <a:cs typeface="Arial" panose="020B0604020202020204" pitchFamily="34" charset="0"/>
              </a:rPr>
              <a:t>Cần, kiệm, liêm, chính có quan hệ chặt chẽ với nhau, với chí công vô tư. Cần, kiệm, liêm, chính dẫn đến chí công vô tư. Ngược lại, đã chí công vô tư thì nhất định sẽ thực hiện được cần, kiệm, liêm, chính.</a:t>
            </a:r>
            <a:endParaRPr lang="en-US" sz="2400" b="1" dirty="0" smtClean="0">
              <a:solidFill>
                <a:srgbClr val="000000"/>
              </a:solidFill>
              <a:latin typeface="VNbangkok"/>
              <a:cs typeface="Arial" panose="020B0604020202020204" pitchFamily="34" charset="0"/>
            </a:endParaRPr>
          </a:p>
        </p:txBody>
      </p:sp>
      <p:pic>
        <p:nvPicPr>
          <p:cNvPr id="126979" name="Picture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34963" y="2708275"/>
            <a:ext cx="5761037" cy="3829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6980" name="Picture 2"/>
          <p:cNvPicPr>
            <a:picLocks noChangeAspect="1"/>
          </p:cNvPicPr>
          <p:nvPr/>
        </p:nvPicPr>
        <p:blipFill>
          <a:blip r:embed="rId3" cstate="print">
            <a:extLst>
              <a:ext uri="{28A0092B-C50C-407E-A947-70E740481C1C}">
                <a14:useLocalDpi xmlns:a14="http://schemas.microsoft.com/office/drawing/2010/main" val="0"/>
              </a:ext>
            </a:extLst>
          </a:blip>
          <a:srcRect l="20380" t="11331" r="29805" b="18474"/>
          <a:stretch>
            <a:fillRect/>
          </a:stretch>
        </p:blipFill>
        <p:spPr bwMode="auto">
          <a:xfrm>
            <a:off x="7319963" y="2090738"/>
            <a:ext cx="3168650" cy="4465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5792438"/>
      </p:ext>
    </p:extLst>
  </p:cSld>
  <p:clrMapOvr>
    <a:masterClrMapping/>
  </p:clrMapOvr>
  <p:transition spd="slow">
    <p:push dir="u"/>
  </p:transition>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a:grpSpLocks/>
          </p:cNvGrpSpPr>
          <p:nvPr/>
        </p:nvGrpSpPr>
        <p:grpSpPr bwMode="auto">
          <a:xfrm>
            <a:off x="263190" y="223007"/>
            <a:ext cx="8433110" cy="760413"/>
            <a:chOff x="3235067" y="3870904"/>
            <a:chExt cx="2866904" cy="1863487"/>
          </a:xfrm>
          <a:solidFill>
            <a:srgbClr val="00B050"/>
          </a:solidFill>
        </p:grpSpPr>
        <p:sp>
          <p:nvSpPr>
            <p:cNvPr id="3" name="Rounded Rectangle 2"/>
            <p:cNvSpPr/>
            <p:nvPr/>
          </p:nvSpPr>
          <p:spPr>
            <a:xfrm>
              <a:off x="3235067" y="3870904"/>
              <a:ext cx="2866904" cy="1863487"/>
            </a:xfrm>
            <a:prstGeom prst="roundRect">
              <a:avLst/>
            </a:prstGeom>
            <a:grpFill/>
          </p:spPr>
          <p:style>
            <a:lnRef idx="0">
              <a:schemeClr val="lt1">
                <a:hueOff val="0"/>
                <a:satOff val="0"/>
                <a:lumOff val="0"/>
                <a:alphaOff val="0"/>
              </a:schemeClr>
            </a:lnRef>
            <a:fillRef idx="3">
              <a:schemeClr val="accent4">
                <a:hueOff val="1204318"/>
                <a:satOff val="-7871"/>
                <a:lumOff val="4705"/>
                <a:alphaOff val="0"/>
              </a:schemeClr>
            </a:fillRef>
            <a:effectRef idx="3">
              <a:schemeClr val="accent4">
                <a:hueOff val="1204318"/>
                <a:satOff val="-7871"/>
                <a:lumOff val="4705"/>
                <a:alphaOff val="0"/>
              </a:schemeClr>
            </a:effectRef>
            <a:fontRef idx="minor">
              <a:schemeClr val="lt1"/>
            </a:fontRef>
          </p:style>
        </p:sp>
        <p:sp>
          <p:nvSpPr>
            <p:cNvPr id="4" name="Rounded Rectangle 4"/>
            <p:cNvSpPr/>
            <p:nvPr/>
          </p:nvSpPr>
          <p:spPr>
            <a:xfrm>
              <a:off x="3326227" y="3960384"/>
              <a:ext cx="2684583" cy="1684528"/>
            </a:xfrm>
            <a:prstGeom prst="rect">
              <a:avLst/>
            </a:prstGeom>
            <a:grpFill/>
          </p:spPr>
          <p:style>
            <a:lnRef idx="0">
              <a:scrgbClr r="0" g="0" b="0"/>
            </a:lnRef>
            <a:fillRef idx="0">
              <a:scrgbClr r="0" g="0" b="0"/>
            </a:fillRef>
            <a:effectRef idx="0">
              <a:scrgbClr r="0" g="0" b="0"/>
            </a:effectRef>
            <a:fontRef idx="minor">
              <a:schemeClr val="lt1"/>
            </a:fontRef>
          </p:style>
          <p:txBody>
            <a:bodyPr lIns="102870" tIns="102870" rIns="102870" bIns="102870" spcCol="1270" anchor="ctr"/>
            <a:lstStyle/>
            <a:p>
              <a:pPr algn="ctr" defTabSz="1200150" fontAlgn="base">
                <a:lnSpc>
                  <a:spcPct val="90000"/>
                </a:lnSpc>
                <a:spcBef>
                  <a:spcPct val="0"/>
                </a:spcBef>
                <a:spcAft>
                  <a:spcPct val="35000"/>
                </a:spcAft>
                <a:defRPr/>
              </a:pPr>
              <a:r>
                <a:rPr lang="en-US" sz="2400" b="1" dirty="0" err="1">
                  <a:solidFill>
                    <a:prstClr val="white"/>
                  </a:solidFill>
                  <a:latin typeface="Arial" panose="020B0604020202020204" pitchFamily="34" charset="0"/>
                  <a:cs typeface="Arial" panose="020B0604020202020204" pitchFamily="34" charset="0"/>
                </a:rPr>
                <a:t>Thương</a:t>
              </a:r>
              <a:r>
                <a:rPr lang="en-US" sz="2400" b="1" dirty="0">
                  <a:solidFill>
                    <a:prstClr val="white"/>
                  </a:solidFill>
                  <a:latin typeface="Arial" panose="020B0604020202020204" pitchFamily="34" charset="0"/>
                  <a:cs typeface="Arial" panose="020B0604020202020204" pitchFamily="34" charset="0"/>
                </a:rPr>
                <a:t> </a:t>
              </a:r>
              <a:r>
                <a:rPr lang="en-US" sz="2400" b="1" dirty="0" err="1">
                  <a:solidFill>
                    <a:prstClr val="white"/>
                  </a:solidFill>
                  <a:latin typeface="Arial" panose="020B0604020202020204" pitchFamily="34" charset="0"/>
                  <a:cs typeface="Arial" panose="020B0604020202020204" pitchFamily="34" charset="0"/>
                </a:rPr>
                <a:t>yêu</a:t>
              </a:r>
              <a:r>
                <a:rPr lang="en-US" sz="2400" b="1" dirty="0">
                  <a:solidFill>
                    <a:prstClr val="white"/>
                  </a:solidFill>
                  <a:latin typeface="Arial" panose="020B0604020202020204" pitchFamily="34" charset="0"/>
                  <a:cs typeface="Arial" panose="020B0604020202020204" pitchFamily="34" charset="0"/>
                </a:rPr>
                <a:t> con </a:t>
              </a:r>
              <a:r>
                <a:rPr lang="en-US" sz="2400" b="1" dirty="0" err="1">
                  <a:solidFill>
                    <a:prstClr val="white"/>
                  </a:solidFill>
                  <a:latin typeface="Arial" panose="020B0604020202020204" pitchFamily="34" charset="0"/>
                  <a:cs typeface="Arial" panose="020B0604020202020204" pitchFamily="34" charset="0"/>
                </a:rPr>
                <a:t>người</a:t>
              </a:r>
              <a:r>
                <a:rPr lang="en-US" sz="2400" b="1" dirty="0">
                  <a:solidFill>
                    <a:prstClr val="white"/>
                  </a:solidFill>
                  <a:latin typeface="Arial" panose="020B0604020202020204" pitchFamily="34" charset="0"/>
                  <a:cs typeface="Arial" panose="020B0604020202020204" pitchFamily="34" charset="0"/>
                </a:rPr>
                <a:t>, </a:t>
              </a:r>
              <a:r>
                <a:rPr lang="en-US" sz="2400" b="1" dirty="0" err="1">
                  <a:solidFill>
                    <a:prstClr val="white"/>
                  </a:solidFill>
                  <a:latin typeface="Arial" panose="020B0604020202020204" pitchFamily="34" charset="0"/>
                  <a:cs typeface="Arial" panose="020B0604020202020204" pitchFamily="34" charset="0"/>
                </a:rPr>
                <a:t>sống</a:t>
              </a:r>
              <a:r>
                <a:rPr lang="en-US" sz="2400" b="1" dirty="0">
                  <a:solidFill>
                    <a:prstClr val="white"/>
                  </a:solidFill>
                  <a:latin typeface="Arial" panose="020B0604020202020204" pitchFamily="34" charset="0"/>
                  <a:cs typeface="Arial" panose="020B0604020202020204" pitchFamily="34" charset="0"/>
                </a:rPr>
                <a:t> </a:t>
              </a:r>
              <a:r>
                <a:rPr lang="en-US" sz="2400" b="1" dirty="0" err="1">
                  <a:solidFill>
                    <a:prstClr val="white"/>
                  </a:solidFill>
                  <a:latin typeface="Arial" panose="020B0604020202020204" pitchFamily="34" charset="0"/>
                  <a:cs typeface="Arial" panose="020B0604020202020204" pitchFamily="34" charset="0"/>
                </a:rPr>
                <a:t>có</a:t>
              </a:r>
              <a:r>
                <a:rPr lang="en-US" sz="2400" b="1" dirty="0">
                  <a:solidFill>
                    <a:prstClr val="white"/>
                  </a:solidFill>
                  <a:latin typeface="Arial" panose="020B0604020202020204" pitchFamily="34" charset="0"/>
                  <a:cs typeface="Arial" panose="020B0604020202020204" pitchFamily="34" charset="0"/>
                </a:rPr>
                <a:t> </a:t>
              </a:r>
              <a:r>
                <a:rPr lang="en-US" sz="2400" b="1" dirty="0" err="1">
                  <a:solidFill>
                    <a:prstClr val="white"/>
                  </a:solidFill>
                  <a:latin typeface="Arial" panose="020B0604020202020204" pitchFamily="34" charset="0"/>
                  <a:cs typeface="Arial" panose="020B0604020202020204" pitchFamily="34" charset="0"/>
                </a:rPr>
                <a:t>tình</a:t>
              </a:r>
              <a:r>
                <a:rPr lang="en-US" sz="2400" b="1" dirty="0">
                  <a:solidFill>
                    <a:prstClr val="white"/>
                  </a:solidFill>
                  <a:latin typeface="Arial" panose="020B0604020202020204" pitchFamily="34" charset="0"/>
                  <a:cs typeface="Arial" panose="020B0604020202020204" pitchFamily="34" charset="0"/>
                </a:rPr>
                <a:t> </a:t>
              </a:r>
              <a:r>
                <a:rPr lang="en-US" sz="2400" b="1" dirty="0" err="1">
                  <a:solidFill>
                    <a:prstClr val="white"/>
                  </a:solidFill>
                  <a:latin typeface="Arial" panose="020B0604020202020204" pitchFamily="34" charset="0"/>
                  <a:cs typeface="Arial" panose="020B0604020202020204" pitchFamily="34" charset="0"/>
                </a:rPr>
                <a:t>nghĩa</a:t>
              </a:r>
              <a:endParaRPr lang="en-US" sz="2400" b="1" dirty="0">
                <a:solidFill>
                  <a:prstClr val="white"/>
                </a:solidFill>
                <a:latin typeface="Arial" panose="020B0604020202020204" pitchFamily="34" charset="0"/>
                <a:cs typeface="Arial" panose="020B0604020202020204" pitchFamily="34" charset="0"/>
              </a:endParaRPr>
            </a:p>
          </p:txBody>
        </p:sp>
      </p:grpSp>
      <p:pic>
        <p:nvPicPr>
          <p:cNvPr id="128003" name="Picture 15"/>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23888" y="2708275"/>
            <a:ext cx="10225087" cy="3887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8004" name="Rectangle 2"/>
          <p:cNvSpPr>
            <a:spLocks noChangeArrowheads="1"/>
          </p:cNvSpPr>
          <p:nvPr/>
        </p:nvSpPr>
        <p:spPr bwMode="auto">
          <a:xfrm>
            <a:off x="263190" y="1155274"/>
            <a:ext cx="11725610" cy="13811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algn="just" fontAlgn="base">
              <a:lnSpc>
                <a:spcPct val="120000"/>
              </a:lnSpc>
              <a:spcBef>
                <a:spcPct val="0"/>
              </a:spcBef>
              <a:spcAft>
                <a:spcPct val="0"/>
              </a:spcAft>
              <a:buFontTx/>
              <a:buNone/>
            </a:pPr>
            <a:r>
              <a:rPr lang="vi-VN" sz="2400" dirty="0" smtClean="0">
                <a:solidFill>
                  <a:prstClr val="black"/>
                </a:solidFill>
                <a:cs typeface="Arial" panose="020B0604020202020204" pitchFamily="34" charset="0"/>
              </a:rPr>
              <a:t>Hồ Chí Minh đã xác định tình yêu thương con người là </a:t>
            </a:r>
            <a:r>
              <a:rPr lang="vi-VN" sz="2400" dirty="0" smtClean="0">
                <a:solidFill>
                  <a:srgbClr val="FF0000"/>
                </a:solidFill>
                <a:cs typeface="Arial" panose="020B0604020202020204" pitchFamily="34" charset="0"/>
              </a:rPr>
              <a:t>một trong những </a:t>
            </a:r>
            <a:r>
              <a:rPr lang="vi-VN" sz="2400" dirty="0" smtClean="0">
                <a:solidFill>
                  <a:prstClr val="black"/>
                </a:solidFill>
                <a:cs typeface="Arial" panose="020B0604020202020204" pitchFamily="34" charset="0"/>
              </a:rPr>
              <a:t>phẩm chất đạo đức </a:t>
            </a:r>
            <a:r>
              <a:rPr lang="vi-VN" sz="2400" dirty="0" smtClean="0">
                <a:solidFill>
                  <a:srgbClr val="FF0000"/>
                </a:solidFill>
                <a:cs typeface="Arial" panose="020B0604020202020204" pitchFamily="34" charset="0"/>
              </a:rPr>
              <a:t>cao đẹp nhất</a:t>
            </a:r>
            <a:r>
              <a:rPr lang="en-US" sz="2400" dirty="0" smtClean="0">
                <a:solidFill>
                  <a:prstClr val="black"/>
                </a:solidFill>
                <a:cs typeface="Arial" panose="020B0604020202020204" pitchFamily="34" charset="0"/>
              </a:rPr>
              <a:t>. </a:t>
            </a:r>
            <a:r>
              <a:rPr lang="vi-VN" sz="2400" dirty="0" smtClean="0">
                <a:solidFill>
                  <a:prstClr val="black"/>
                </a:solidFill>
                <a:cs typeface="Arial" panose="020B0604020202020204" pitchFamily="34" charset="0"/>
              </a:rPr>
              <a:t>Người dành tình yêu thương rộng lớn cho những người cùng khổ. Những người lao động bị áp bức bóc lột</a:t>
            </a:r>
            <a:endParaRPr lang="en-US" sz="2400" dirty="0" smtClean="0">
              <a:solidFill>
                <a:srgbClr val="000000"/>
              </a:solidFill>
              <a:latin typeface="VNbangkok"/>
              <a:cs typeface="Arial" panose="020B0604020202020204" pitchFamily="34" charset="0"/>
            </a:endParaRPr>
          </a:p>
        </p:txBody>
      </p:sp>
    </p:spTree>
    <p:extLst>
      <p:ext uri="{BB962C8B-B14F-4D97-AF65-F5344CB8AC3E}">
        <p14:creationId xmlns:p14="http://schemas.microsoft.com/office/powerpoint/2010/main" val="1566073372"/>
      </p:ext>
    </p:extLst>
  </p:cSld>
  <p:clrMapOvr>
    <a:masterClrMapping/>
  </p:clrMapOvr>
  <p:transition spd="slow">
    <p:push dir="u"/>
  </p:transition>
  <p:timing>
    <p:tnLst>
      <p:par>
        <p:cT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407988" y="188913"/>
            <a:ext cx="5832475" cy="3732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5"/>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911225" y="3979863"/>
            <a:ext cx="5165725" cy="2711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6"/>
          <p:cNvPicPr>
            <a:picLocks noChangeAspect="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948488" y="3311525"/>
            <a:ext cx="4943475" cy="2781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7"/>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7032625" y="171450"/>
            <a:ext cx="4319588" cy="2995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937339449"/>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1000"/>
                                        <p:tgtEl>
                                          <p:spTgt spid="8"/>
                                        </p:tgtEl>
                                      </p:cBhvr>
                                    </p:animEffect>
                                    <p:anim calcmode="lin" valueType="num">
                                      <p:cBhvr>
                                        <p:cTn id="13" dur="1000" fill="hold"/>
                                        <p:tgtEl>
                                          <p:spTgt spid="8"/>
                                        </p:tgtEl>
                                        <p:attrNameLst>
                                          <p:attrName>ppt_x</p:attrName>
                                        </p:attrNameLst>
                                      </p:cBhvr>
                                      <p:tavLst>
                                        <p:tav tm="0">
                                          <p:val>
                                            <p:strVal val="#ppt_x"/>
                                          </p:val>
                                        </p:tav>
                                        <p:tav tm="100000">
                                          <p:val>
                                            <p:strVal val="#ppt_x"/>
                                          </p:val>
                                        </p:tav>
                                      </p:tavLst>
                                    </p:anim>
                                    <p:anim calcmode="lin" valueType="num">
                                      <p:cBhvr>
                                        <p:cTn id="14" dur="1000" fill="hold"/>
                                        <p:tgtEl>
                                          <p:spTgt spid="8"/>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1000"/>
                                        <p:tgtEl>
                                          <p:spTgt spid="7"/>
                                        </p:tgtEl>
                                      </p:cBhvr>
                                    </p:animEffect>
                                    <p:anim calcmode="lin" valueType="num">
                                      <p:cBhvr>
                                        <p:cTn id="18" dur="1000" fill="hold"/>
                                        <p:tgtEl>
                                          <p:spTgt spid="7"/>
                                        </p:tgtEl>
                                        <p:attrNameLst>
                                          <p:attrName>ppt_x</p:attrName>
                                        </p:attrNameLst>
                                      </p:cBhvr>
                                      <p:tavLst>
                                        <p:tav tm="0">
                                          <p:val>
                                            <p:strVal val="#ppt_x"/>
                                          </p:val>
                                        </p:tav>
                                        <p:tav tm="100000">
                                          <p:val>
                                            <p:strVal val="#ppt_x"/>
                                          </p:val>
                                        </p:tav>
                                      </p:tavLst>
                                    </p:anim>
                                    <p:anim calcmode="lin" valueType="num">
                                      <p:cBhvr>
                                        <p:cTn id="19" dur="1000" fill="hold"/>
                                        <p:tgtEl>
                                          <p:spTgt spid="7"/>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
                                          </p:val>
                                        </p:tav>
                                        <p:tav tm="100000">
                                          <p:val>
                                            <p:strVal val="#ppt_x"/>
                                          </p:val>
                                        </p:tav>
                                      </p:tavLst>
                                    </p:anim>
                                    <p:anim calcmode="lin" valueType="num">
                                      <p:cBhvr>
                                        <p:cTn id="24"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Group 6"/>
          <p:cNvGrpSpPr>
            <a:grpSpLocks/>
          </p:cNvGrpSpPr>
          <p:nvPr/>
        </p:nvGrpSpPr>
        <p:grpSpPr bwMode="auto">
          <a:xfrm>
            <a:off x="191180" y="188550"/>
            <a:ext cx="7705070" cy="760413"/>
            <a:chOff x="848905" y="1737338"/>
            <a:chExt cx="2866904" cy="1863487"/>
          </a:xfrm>
          <a:solidFill>
            <a:srgbClr val="00B050"/>
          </a:solidFill>
        </p:grpSpPr>
        <p:sp>
          <p:nvSpPr>
            <p:cNvPr id="8" name="Rounded Rectangle 7"/>
            <p:cNvSpPr/>
            <p:nvPr/>
          </p:nvSpPr>
          <p:spPr>
            <a:xfrm>
              <a:off x="848905" y="1737338"/>
              <a:ext cx="2866904" cy="1863487"/>
            </a:xfrm>
            <a:prstGeom prst="roundRect">
              <a:avLst/>
            </a:prstGeom>
            <a:grpFill/>
            <a:ln>
              <a:solidFill>
                <a:srgbClr val="0000CC"/>
              </a:solidFill>
            </a:ln>
          </p:spPr>
          <p:style>
            <a:lnRef idx="0">
              <a:schemeClr val="lt1">
                <a:hueOff val="0"/>
                <a:satOff val="0"/>
                <a:lumOff val="0"/>
                <a:alphaOff val="0"/>
              </a:schemeClr>
            </a:lnRef>
            <a:fillRef idx="3">
              <a:schemeClr val="accent4">
                <a:hueOff val="1806477"/>
                <a:satOff val="-11807"/>
                <a:lumOff val="7058"/>
                <a:alphaOff val="0"/>
              </a:schemeClr>
            </a:fillRef>
            <a:effectRef idx="3">
              <a:schemeClr val="accent4">
                <a:hueOff val="1806477"/>
                <a:satOff val="-11807"/>
                <a:lumOff val="7058"/>
                <a:alphaOff val="0"/>
              </a:schemeClr>
            </a:effectRef>
            <a:fontRef idx="minor">
              <a:schemeClr val="lt1"/>
            </a:fontRef>
          </p:style>
        </p:sp>
        <p:sp>
          <p:nvSpPr>
            <p:cNvPr id="9" name="Rounded Rectangle 4"/>
            <p:cNvSpPr/>
            <p:nvPr/>
          </p:nvSpPr>
          <p:spPr>
            <a:xfrm>
              <a:off x="940124" y="1826818"/>
              <a:ext cx="2684465" cy="1684528"/>
            </a:xfrm>
            <a:prstGeom prst="rect">
              <a:avLst/>
            </a:prstGeom>
            <a:grpFill/>
            <a:ln>
              <a:solidFill>
                <a:srgbClr val="0000CC"/>
              </a:solidFill>
            </a:ln>
          </p:spPr>
          <p:style>
            <a:lnRef idx="0">
              <a:scrgbClr r="0" g="0" b="0"/>
            </a:lnRef>
            <a:fillRef idx="0">
              <a:scrgbClr r="0" g="0" b="0"/>
            </a:fillRef>
            <a:effectRef idx="0">
              <a:scrgbClr r="0" g="0" b="0"/>
            </a:effectRef>
            <a:fontRef idx="minor">
              <a:schemeClr val="lt1"/>
            </a:fontRef>
          </p:style>
          <p:txBody>
            <a:bodyPr lIns="102870" tIns="102870" rIns="102870" bIns="102870" spcCol="1270" anchor="ctr"/>
            <a:lstStyle/>
            <a:p>
              <a:pPr algn="ctr" defTabSz="1200150" fontAlgn="base">
                <a:lnSpc>
                  <a:spcPct val="90000"/>
                </a:lnSpc>
                <a:spcBef>
                  <a:spcPct val="0"/>
                </a:spcBef>
                <a:spcAft>
                  <a:spcPct val="35000"/>
                </a:spcAft>
                <a:defRPr/>
              </a:pPr>
              <a:r>
                <a:rPr lang="en-US" sz="2400" b="1" dirty="0" err="1">
                  <a:solidFill>
                    <a:prstClr val="white"/>
                  </a:solidFill>
                  <a:latin typeface="Arial" panose="020B0604020202020204" pitchFamily="34" charset="0"/>
                  <a:cs typeface="Arial" panose="020B0604020202020204" pitchFamily="34" charset="0"/>
                </a:rPr>
                <a:t>Có</a:t>
              </a:r>
              <a:r>
                <a:rPr lang="en-US" sz="2400" b="1" dirty="0">
                  <a:solidFill>
                    <a:prstClr val="white"/>
                  </a:solidFill>
                  <a:latin typeface="Arial" panose="020B0604020202020204" pitchFamily="34" charset="0"/>
                  <a:cs typeface="Arial" panose="020B0604020202020204" pitchFamily="34" charset="0"/>
                </a:rPr>
                <a:t> </a:t>
              </a:r>
              <a:r>
                <a:rPr lang="en-US" sz="2400" b="1" dirty="0" err="1">
                  <a:solidFill>
                    <a:prstClr val="white"/>
                  </a:solidFill>
                  <a:latin typeface="Arial" panose="020B0604020202020204" pitchFamily="34" charset="0"/>
                  <a:cs typeface="Arial" panose="020B0604020202020204" pitchFamily="34" charset="0"/>
                </a:rPr>
                <a:t>tinh</a:t>
              </a:r>
              <a:r>
                <a:rPr lang="en-US" sz="2400" b="1" dirty="0">
                  <a:solidFill>
                    <a:prstClr val="white"/>
                  </a:solidFill>
                  <a:latin typeface="Arial" panose="020B0604020202020204" pitchFamily="34" charset="0"/>
                  <a:cs typeface="Arial" panose="020B0604020202020204" pitchFamily="34" charset="0"/>
                </a:rPr>
                <a:t> </a:t>
              </a:r>
              <a:r>
                <a:rPr lang="en-US" sz="2400" b="1" dirty="0" err="1">
                  <a:solidFill>
                    <a:prstClr val="white"/>
                  </a:solidFill>
                  <a:latin typeface="Arial" panose="020B0604020202020204" pitchFamily="34" charset="0"/>
                  <a:cs typeface="Arial" panose="020B0604020202020204" pitchFamily="34" charset="0"/>
                </a:rPr>
                <a:t>thần</a:t>
              </a:r>
              <a:r>
                <a:rPr lang="en-US" sz="2400" b="1" dirty="0">
                  <a:solidFill>
                    <a:prstClr val="white"/>
                  </a:solidFill>
                  <a:latin typeface="Arial" panose="020B0604020202020204" pitchFamily="34" charset="0"/>
                  <a:cs typeface="Arial" panose="020B0604020202020204" pitchFamily="34" charset="0"/>
                </a:rPr>
                <a:t> </a:t>
              </a:r>
              <a:r>
                <a:rPr lang="en-US" sz="2400" b="1" dirty="0" err="1">
                  <a:solidFill>
                    <a:prstClr val="white"/>
                  </a:solidFill>
                  <a:latin typeface="Arial" panose="020B0604020202020204" pitchFamily="34" charset="0"/>
                  <a:cs typeface="Arial" panose="020B0604020202020204" pitchFamily="34" charset="0"/>
                </a:rPr>
                <a:t>quốc</a:t>
              </a:r>
              <a:r>
                <a:rPr lang="en-US" sz="2400" b="1" dirty="0">
                  <a:solidFill>
                    <a:prstClr val="white"/>
                  </a:solidFill>
                  <a:latin typeface="Arial" panose="020B0604020202020204" pitchFamily="34" charset="0"/>
                  <a:cs typeface="Arial" panose="020B0604020202020204" pitchFamily="34" charset="0"/>
                </a:rPr>
                <a:t> </a:t>
              </a:r>
              <a:r>
                <a:rPr lang="en-US" sz="2400" b="1" dirty="0" err="1">
                  <a:solidFill>
                    <a:prstClr val="white"/>
                  </a:solidFill>
                  <a:latin typeface="Arial" panose="020B0604020202020204" pitchFamily="34" charset="0"/>
                  <a:cs typeface="Arial" panose="020B0604020202020204" pitchFamily="34" charset="0"/>
                </a:rPr>
                <a:t>tế</a:t>
              </a:r>
              <a:r>
                <a:rPr lang="en-US" sz="2400" b="1" dirty="0">
                  <a:solidFill>
                    <a:prstClr val="white"/>
                  </a:solidFill>
                  <a:latin typeface="Arial" panose="020B0604020202020204" pitchFamily="34" charset="0"/>
                  <a:cs typeface="Arial" panose="020B0604020202020204" pitchFamily="34" charset="0"/>
                </a:rPr>
                <a:t> </a:t>
              </a:r>
              <a:r>
                <a:rPr lang="en-US" sz="2400" b="1" dirty="0" err="1">
                  <a:solidFill>
                    <a:prstClr val="white"/>
                  </a:solidFill>
                  <a:latin typeface="Arial" panose="020B0604020202020204" pitchFamily="34" charset="0"/>
                  <a:cs typeface="Arial" panose="020B0604020202020204" pitchFamily="34" charset="0"/>
                </a:rPr>
                <a:t>trong</a:t>
              </a:r>
              <a:r>
                <a:rPr lang="en-US" sz="2400" b="1" dirty="0">
                  <a:solidFill>
                    <a:prstClr val="white"/>
                  </a:solidFill>
                  <a:latin typeface="Arial" panose="020B0604020202020204" pitchFamily="34" charset="0"/>
                  <a:cs typeface="Arial" panose="020B0604020202020204" pitchFamily="34" charset="0"/>
                </a:rPr>
                <a:t> </a:t>
              </a:r>
              <a:r>
                <a:rPr lang="en-US" sz="2400" b="1" dirty="0" err="1">
                  <a:solidFill>
                    <a:prstClr val="white"/>
                  </a:solidFill>
                  <a:latin typeface="Arial" panose="020B0604020202020204" pitchFamily="34" charset="0"/>
                  <a:cs typeface="Arial" panose="020B0604020202020204" pitchFamily="34" charset="0"/>
                </a:rPr>
                <a:t>sáng</a:t>
              </a:r>
              <a:endParaRPr lang="en-US" sz="2400" b="1" dirty="0">
                <a:solidFill>
                  <a:prstClr val="white"/>
                </a:solidFill>
                <a:latin typeface="Arial" panose="020B0604020202020204" pitchFamily="34" charset="0"/>
                <a:cs typeface="Arial" panose="020B0604020202020204" pitchFamily="34" charset="0"/>
              </a:endParaRPr>
            </a:p>
          </p:txBody>
        </p:sp>
      </p:grpSp>
      <p:pic>
        <p:nvPicPr>
          <p:cNvPr id="17" name="Picture 16"/>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847850" y="1016000"/>
            <a:ext cx="7620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Picture 1"/>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198563" y="1484313"/>
            <a:ext cx="9650412" cy="52117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121855862"/>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nodeType="click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fade">
                                      <p:cBhvr>
                                        <p:cTn id="7" dur="1000"/>
                                        <p:tgtEl>
                                          <p:spTgt spid="17"/>
                                        </p:tgtEl>
                                      </p:cBhvr>
                                    </p:animEffect>
                                    <p:anim calcmode="lin" valueType="num">
                                      <p:cBhvr>
                                        <p:cTn id="8" dur="1000" fill="hold"/>
                                        <p:tgtEl>
                                          <p:spTgt spid="17"/>
                                        </p:tgtEl>
                                        <p:attrNameLst>
                                          <p:attrName>ppt_x</p:attrName>
                                        </p:attrNameLst>
                                      </p:cBhvr>
                                      <p:tavLst>
                                        <p:tav tm="0">
                                          <p:val>
                                            <p:strVal val="#ppt_x"/>
                                          </p:val>
                                        </p:tav>
                                        <p:tav tm="100000">
                                          <p:val>
                                            <p:strVal val="#ppt_x"/>
                                          </p:val>
                                        </p:tav>
                                      </p:tavLst>
                                    </p:anim>
                                    <p:anim calcmode="lin" valueType="num">
                                      <p:cBhvr>
                                        <p:cTn id="9" dur="1000" fill="hold"/>
                                        <p:tgtEl>
                                          <p:spTgt spid="17"/>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nodeType="click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fade">
                                      <p:cBhvr>
                                        <p:cTn id="14" dur="1000"/>
                                        <p:tgtEl>
                                          <p:spTgt spid="2"/>
                                        </p:tgtEl>
                                      </p:cBhvr>
                                    </p:animEffect>
                                    <p:anim calcmode="lin" valueType="num">
                                      <p:cBhvr>
                                        <p:cTn id="15" dur="1000" fill="hold"/>
                                        <p:tgtEl>
                                          <p:spTgt spid="2"/>
                                        </p:tgtEl>
                                        <p:attrNameLst>
                                          <p:attrName>ppt_x</p:attrName>
                                        </p:attrNameLst>
                                      </p:cBhvr>
                                      <p:tavLst>
                                        <p:tav tm="0">
                                          <p:val>
                                            <p:strVal val="#ppt_x"/>
                                          </p:val>
                                        </p:tav>
                                        <p:tav tm="100000">
                                          <p:val>
                                            <p:strVal val="#ppt_x"/>
                                          </p:val>
                                        </p:tav>
                                      </p:tavLst>
                                    </p:anim>
                                    <p:anim calcmode="lin" valueType="num">
                                      <p:cBhvr>
                                        <p:cTn id="16"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4146" name="Picture 12"/>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623888" y="331788"/>
            <a:ext cx="9793287" cy="5876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225667132"/>
      </p:ext>
    </p:extLst>
  </p:cSld>
  <p:clrMapOvr>
    <a:masterClrMapping/>
  </p:clrMapOvr>
  <p:transition spd="slow">
    <p:split orient="vert"/>
  </p:transition>
  <p:timing>
    <p:tnLst>
      <p:par>
        <p:cTn id="1" dur="indefinite" restart="never" nodeType="tmRoot"/>
      </p:par>
    </p:tn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5170" name="TextBox 9"/>
          <p:cNvSpPr txBox="1">
            <a:spLocks noChangeArrowheads="1"/>
          </p:cNvSpPr>
          <p:nvPr/>
        </p:nvSpPr>
        <p:spPr bwMode="auto">
          <a:xfrm>
            <a:off x="190500" y="549275"/>
            <a:ext cx="10369550" cy="52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algn="ctr" fontAlgn="base">
              <a:spcBef>
                <a:spcPct val="0"/>
              </a:spcBef>
              <a:spcAft>
                <a:spcPct val="0"/>
              </a:spcAft>
              <a:buFontTx/>
              <a:buNone/>
            </a:pPr>
            <a:r>
              <a:rPr lang="en-US" sz="2800" smtClean="0">
                <a:solidFill>
                  <a:srgbClr val="000099"/>
                </a:solidFill>
                <a:cs typeface="Arial" panose="020B0604020202020204" pitchFamily="34" charset="0"/>
              </a:rPr>
              <a:t>Đạo đức cách mạng đòi hỏi mỗi người phải </a:t>
            </a:r>
            <a:r>
              <a:rPr lang="en-US" sz="2800" smtClean="0">
                <a:solidFill>
                  <a:srgbClr val="E46C0A"/>
                </a:solidFill>
                <a:cs typeface="Arial" panose="020B0604020202020204" pitchFamily="34" charset="0"/>
              </a:rPr>
              <a:t>tự giác rèn luyện</a:t>
            </a:r>
            <a:r>
              <a:rPr lang="en-US" sz="2800" smtClean="0">
                <a:solidFill>
                  <a:srgbClr val="000000"/>
                </a:solidFill>
                <a:cs typeface="Arial" panose="020B0604020202020204" pitchFamily="34" charset="0"/>
              </a:rPr>
              <a:t>.</a:t>
            </a:r>
          </a:p>
        </p:txBody>
      </p:sp>
      <p:sp>
        <p:nvSpPr>
          <p:cNvPr id="135171" name="Rectangle 7"/>
          <p:cNvSpPr>
            <a:spLocks noChangeArrowheads="1"/>
          </p:cNvSpPr>
          <p:nvPr/>
        </p:nvSpPr>
        <p:spPr bwMode="auto">
          <a:xfrm>
            <a:off x="457200" y="2492375"/>
            <a:ext cx="10895013" cy="1944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indent="406400">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algn="just" fontAlgn="base">
              <a:lnSpc>
                <a:spcPct val="115000"/>
              </a:lnSpc>
              <a:spcAft>
                <a:spcPct val="0"/>
              </a:spcAft>
              <a:buClr>
                <a:srgbClr val="0000FF"/>
              </a:buClr>
              <a:buSzPct val="70000"/>
              <a:buFont typeface="Wingdings" panose="05000000000000000000" pitchFamily="2" charset="2"/>
              <a:buNone/>
            </a:pPr>
            <a:r>
              <a:rPr lang="en-US" sz="2800" b="1" i="1" dirty="0" smtClean="0">
                <a:solidFill>
                  <a:srgbClr val="C00000"/>
                </a:solidFill>
                <a:latin typeface="Times New Roman" panose="02020603050405020304" pitchFamily="18" charset="0"/>
                <a:cs typeface="Arial" panose="020B0604020202020204" pitchFamily="34" charset="0"/>
              </a:rPr>
              <a:t>“</a:t>
            </a:r>
            <a:r>
              <a:rPr lang="en-US" sz="2800" b="1" i="1" dirty="0" err="1" smtClean="0">
                <a:solidFill>
                  <a:srgbClr val="C00000"/>
                </a:solidFill>
                <a:latin typeface="Times New Roman" panose="02020603050405020304" pitchFamily="18" charset="0"/>
                <a:cs typeface="Arial" panose="020B0604020202020204" pitchFamily="34" charset="0"/>
              </a:rPr>
              <a:t>Đạo</a:t>
            </a:r>
            <a:r>
              <a:rPr lang="en-US" sz="2800" b="1" i="1" dirty="0" smtClean="0">
                <a:solidFill>
                  <a:srgbClr val="C00000"/>
                </a:solidFill>
                <a:latin typeface="Times New Roman" panose="02020603050405020304" pitchFamily="18" charset="0"/>
                <a:cs typeface="Arial" panose="020B0604020202020204" pitchFamily="34" charset="0"/>
              </a:rPr>
              <a:t> </a:t>
            </a:r>
            <a:r>
              <a:rPr lang="en-US" sz="2800" b="1" i="1" dirty="0" err="1" smtClean="0">
                <a:solidFill>
                  <a:srgbClr val="C00000"/>
                </a:solidFill>
                <a:latin typeface="Times New Roman" panose="02020603050405020304" pitchFamily="18" charset="0"/>
                <a:cs typeface="Arial" panose="020B0604020202020204" pitchFamily="34" charset="0"/>
              </a:rPr>
              <a:t>đức</a:t>
            </a:r>
            <a:r>
              <a:rPr lang="en-US" sz="2800" b="1" i="1" dirty="0" smtClean="0">
                <a:solidFill>
                  <a:srgbClr val="C00000"/>
                </a:solidFill>
                <a:latin typeface="Times New Roman" panose="02020603050405020304" pitchFamily="18" charset="0"/>
                <a:cs typeface="Arial" panose="020B0604020202020204" pitchFamily="34" charset="0"/>
              </a:rPr>
              <a:t> </a:t>
            </a:r>
            <a:r>
              <a:rPr lang="en-US" sz="2800" b="1" i="1" dirty="0" err="1" smtClean="0">
                <a:solidFill>
                  <a:srgbClr val="C00000"/>
                </a:solidFill>
                <a:latin typeface="Times New Roman" panose="02020603050405020304" pitchFamily="18" charset="0"/>
                <a:cs typeface="Arial" panose="020B0604020202020204" pitchFamily="34" charset="0"/>
              </a:rPr>
              <a:t>cách</a:t>
            </a:r>
            <a:r>
              <a:rPr lang="en-US" sz="2800" b="1" i="1" dirty="0" smtClean="0">
                <a:solidFill>
                  <a:srgbClr val="C00000"/>
                </a:solidFill>
                <a:latin typeface="Times New Roman" panose="02020603050405020304" pitchFamily="18" charset="0"/>
                <a:cs typeface="Arial" panose="020B0604020202020204" pitchFamily="34" charset="0"/>
              </a:rPr>
              <a:t> </a:t>
            </a:r>
            <a:r>
              <a:rPr lang="en-US" sz="2800" b="1" i="1" dirty="0" err="1" smtClean="0">
                <a:solidFill>
                  <a:srgbClr val="C00000"/>
                </a:solidFill>
                <a:latin typeface="Times New Roman" panose="02020603050405020304" pitchFamily="18" charset="0"/>
                <a:cs typeface="Arial" panose="020B0604020202020204" pitchFamily="34" charset="0"/>
              </a:rPr>
              <a:t>mạng</a:t>
            </a:r>
            <a:r>
              <a:rPr lang="en-US" sz="2800" b="1" i="1" dirty="0" smtClean="0">
                <a:solidFill>
                  <a:srgbClr val="C00000"/>
                </a:solidFill>
                <a:latin typeface="Times New Roman" panose="02020603050405020304" pitchFamily="18" charset="0"/>
                <a:cs typeface="Arial" panose="020B0604020202020204" pitchFamily="34" charset="0"/>
              </a:rPr>
              <a:t> </a:t>
            </a:r>
            <a:r>
              <a:rPr lang="en-US" sz="2800" b="1" i="1" dirty="0" err="1" smtClean="0">
                <a:solidFill>
                  <a:srgbClr val="C00000"/>
                </a:solidFill>
                <a:latin typeface="Times New Roman" panose="02020603050405020304" pitchFamily="18" charset="0"/>
                <a:cs typeface="Arial" panose="020B0604020202020204" pitchFamily="34" charset="0"/>
              </a:rPr>
              <a:t>không</a:t>
            </a:r>
            <a:r>
              <a:rPr lang="en-US" sz="2800" b="1" i="1" dirty="0" smtClean="0">
                <a:solidFill>
                  <a:srgbClr val="C00000"/>
                </a:solidFill>
                <a:latin typeface="Times New Roman" panose="02020603050405020304" pitchFamily="18" charset="0"/>
                <a:cs typeface="Arial" panose="020B0604020202020204" pitchFamily="34" charset="0"/>
              </a:rPr>
              <a:t> </a:t>
            </a:r>
            <a:r>
              <a:rPr lang="en-US" sz="2800" b="1" i="1" dirty="0" err="1" smtClean="0">
                <a:solidFill>
                  <a:srgbClr val="C00000"/>
                </a:solidFill>
                <a:latin typeface="Times New Roman" panose="02020603050405020304" pitchFamily="18" charset="0"/>
                <a:cs typeface="Arial" panose="020B0604020202020204" pitchFamily="34" charset="0"/>
              </a:rPr>
              <a:t>phải</a:t>
            </a:r>
            <a:r>
              <a:rPr lang="en-US" sz="2800" b="1" i="1" dirty="0" smtClean="0">
                <a:solidFill>
                  <a:srgbClr val="C00000"/>
                </a:solidFill>
                <a:latin typeface="Times New Roman" panose="02020603050405020304" pitchFamily="18" charset="0"/>
                <a:cs typeface="Arial" panose="020B0604020202020204" pitchFamily="34" charset="0"/>
              </a:rPr>
              <a:t> </a:t>
            </a:r>
            <a:r>
              <a:rPr lang="en-US" sz="2800" b="1" i="1" dirty="0" err="1" smtClean="0">
                <a:solidFill>
                  <a:srgbClr val="C00000"/>
                </a:solidFill>
                <a:latin typeface="Times New Roman" panose="02020603050405020304" pitchFamily="18" charset="0"/>
                <a:cs typeface="Arial" panose="020B0604020202020204" pitchFamily="34" charset="0"/>
              </a:rPr>
              <a:t>trên</a:t>
            </a:r>
            <a:r>
              <a:rPr lang="en-US" sz="2800" b="1" i="1" dirty="0" smtClean="0">
                <a:solidFill>
                  <a:srgbClr val="C00000"/>
                </a:solidFill>
                <a:latin typeface="Times New Roman" panose="02020603050405020304" pitchFamily="18" charset="0"/>
                <a:cs typeface="Arial" panose="020B0604020202020204" pitchFamily="34" charset="0"/>
              </a:rPr>
              <a:t> </a:t>
            </a:r>
            <a:r>
              <a:rPr lang="en-US" sz="2800" b="1" i="1" dirty="0" err="1" smtClean="0">
                <a:solidFill>
                  <a:srgbClr val="C00000"/>
                </a:solidFill>
                <a:latin typeface="Times New Roman" panose="02020603050405020304" pitchFamily="18" charset="0"/>
                <a:cs typeface="Arial" panose="020B0604020202020204" pitchFamily="34" charset="0"/>
              </a:rPr>
              <a:t>trời</a:t>
            </a:r>
            <a:r>
              <a:rPr lang="en-US" sz="2800" b="1" i="1" dirty="0" smtClean="0">
                <a:solidFill>
                  <a:srgbClr val="C00000"/>
                </a:solidFill>
                <a:latin typeface="Times New Roman" panose="02020603050405020304" pitchFamily="18" charset="0"/>
                <a:cs typeface="Arial" panose="020B0604020202020204" pitchFamily="34" charset="0"/>
              </a:rPr>
              <a:t> </a:t>
            </a:r>
            <a:r>
              <a:rPr lang="en-US" sz="2800" b="1" i="1" dirty="0" err="1" smtClean="0">
                <a:solidFill>
                  <a:srgbClr val="C00000"/>
                </a:solidFill>
                <a:latin typeface="Times New Roman" panose="02020603050405020304" pitchFamily="18" charset="0"/>
                <a:cs typeface="Arial" panose="020B0604020202020204" pitchFamily="34" charset="0"/>
              </a:rPr>
              <a:t>sa</a:t>
            </a:r>
            <a:r>
              <a:rPr lang="en-US" sz="2800" b="1" i="1" dirty="0" smtClean="0">
                <a:solidFill>
                  <a:srgbClr val="C00000"/>
                </a:solidFill>
                <a:latin typeface="Times New Roman" panose="02020603050405020304" pitchFamily="18" charset="0"/>
                <a:cs typeface="Arial" panose="020B0604020202020204" pitchFamily="34" charset="0"/>
              </a:rPr>
              <a:t> </a:t>
            </a:r>
            <a:r>
              <a:rPr lang="en-US" sz="2800" b="1" i="1" dirty="0" err="1" smtClean="0">
                <a:solidFill>
                  <a:srgbClr val="C00000"/>
                </a:solidFill>
                <a:latin typeface="Times New Roman" panose="02020603050405020304" pitchFamily="18" charset="0"/>
                <a:cs typeface="Arial" panose="020B0604020202020204" pitchFamily="34" charset="0"/>
              </a:rPr>
              <a:t>xuống</a:t>
            </a:r>
            <a:r>
              <a:rPr lang="en-US" sz="2800" b="1" i="1" dirty="0" smtClean="0">
                <a:solidFill>
                  <a:srgbClr val="C00000"/>
                </a:solidFill>
                <a:latin typeface="Times New Roman" panose="02020603050405020304" pitchFamily="18" charset="0"/>
                <a:cs typeface="Arial" panose="020B0604020202020204" pitchFamily="34" charset="0"/>
              </a:rPr>
              <a:t>. </a:t>
            </a:r>
            <a:r>
              <a:rPr lang="en-US" sz="2800" b="1" i="1" dirty="0" err="1" smtClean="0">
                <a:solidFill>
                  <a:srgbClr val="C00000"/>
                </a:solidFill>
                <a:latin typeface="Times New Roman" panose="02020603050405020304" pitchFamily="18" charset="0"/>
                <a:cs typeface="Arial" panose="020B0604020202020204" pitchFamily="34" charset="0"/>
              </a:rPr>
              <a:t>Nó</a:t>
            </a:r>
            <a:r>
              <a:rPr lang="en-US" sz="2800" b="1" i="1" dirty="0" smtClean="0">
                <a:solidFill>
                  <a:srgbClr val="C00000"/>
                </a:solidFill>
                <a:latin typeface="Times New Roman" panose="02020603050405020304" pitchFamily="18" charset="0"/>
                <a:cs typeface="Arial" panose="020B0604020202020204" pitchFamily="34" charset="0"/>
              </a:rPr>
              <a:t> do </a:t>
            </a:r>
            <a:r>
              <a:rPr lang="en-US" sz="2800" b="1" i="1" dirty="0" err="1" smtClean="0">
                <a:solidFill>
                  <a:srgbClr val="C00000"/>
                </a:solidFill>
                <a:latin typeface="Times New Roman" panose="02020603050405020304" pitchFamily="18" charset="0"/>
                <a:cs typeface="Arial" panose="020B0604020202020204" pitchFamily="34" charset="0"/>
              </a:rPr>
              <a:t>đấu</a:t>
            </a:r>
            <a:r>
              <a:rPr lang="en-US" sz="2800" b="1" i="1" dirty="0" smtClean="0">
                <a:solidFill>
                  <a:srgbClr val="C00000"/>
                </a:solidFill>
                <a:latin typeface="Times New Roman" panose="02020603050405020304" pitchFamily="18" charset="0"/>
                <a:cs typeface="Arial" panose="020B0604020202020204" pitchFamily="34" charset="0"/>
              </a:rPr>
              <a:t> </a:t>
            </a:r>
            <a:r>
              <a:rPr lang="en-US" sz="2800" b="1" i="1" dirty="0" err="1" smtClean="0">
                <a:solidFill>
                  <a:srgbClr val="C00000"/>
                </a:solidFill>
                <a:latin typeface="Times New Roman" panose="02020603050405020304" pitchFamily="18" charset="0"/>
                <a:cs typeface="Arial" panose="020B0604020202020204" pitchFamily="34" charset="0"/>
              </a:rPr>
              <a:t>tranh</a:t>
            </a:r>
            <a:r>
              <a:rPr lang="en-US" sz="2800" b="1" i="1" dirty="0" smtClean="0">
                <a:solidFill>
                  <a:srgbClr val="C00000"/>
                </a:solidFill>
                <a:latin typeface="Times New Roman" panose="02020603050405020304" pitchFamily="18" charset="0"/>
                <a:cs typeface="Arial" panose="020B0604020202020204" pitchFamily="34" charset="0"/>
              </a:rPr>
              <a:t>, </a:t>
            </a:r>
            <a:r>
              <a:rPr lang="en-US" sz="2800" b="1" i="1" dirty="0" err="1" smtClean="0">
                <a:solidFill>
                  <a:srgbClr val="C00000"/>
                </a:solidFill>
                <a:latin typeface="Times New Roman" panose="02020603050405020304" pitchFamily="18" charset="0"/>
                <a:cs typeface="Arial" panose="020B0604020202020204" pitchFamily="34" charset="0"/>
              </a:rPr>
              <a:t>rèn</a:t>
            </a:r>
            <a:r>
              <a:rPr lang="en-US" sz="2800" b="1" i="1" dirty="0" smtClean="0">
                <a:solidFill>
                  <a:srgbClr val="C00000"/>
                </a:solidFill>
                <a:latin typeface="Times New Roman" panose="02020603050405020304" pitchFamily="18" charset="0"/>
                <a:cs typeface="Arial" panose="020B0604020202020204" pitchFamily="34" charset="0"/>
              </a:rPr>
              <a:t> </a:t>
            </a:r>
            <a:r>
              <a:rPr lang="en-US" sz="2800" b="1" i="1" dirty="0" err="1" smtClean="0">
                <a:solidFill>
                  <a:srgbClr val="C00000"/>
                </a:solidFill>
                <a:latin typeface="Times New Roman" panose="02020603050405020304" pitchFamily="18" charset="0"/>
                <a:cs typeface="Arial" panose="020B0604020202020204" pitchFamily="34" charset="0"/>
              </a:rPr>
              <a:t>luyện</a:t>
            </a:r>
            <a:r>
              <a:rPr lang="en-US" sz="2800" b="1" i="1" dirty="0" smtClean="0">
                <a:solidFill>
                  <a:srgbClr val="C00000"/>
                </a:solidFill>
                <a:latin typeface="Times New Roman" panose="02020603050405020304" pitchFamily="18" charset="0"/>
                <a:cs typeface="Arial" panose="020B0604020202020204" pitchFamily="34" charset="0"/>
              </a:rPr>
              <a:t> </a:t>
            </a:r>
            <a:r>
              <a:rPr lang="en-US" sz="2800" b="1" i="1" dirty="0" err="1" smtClean="0">
                <a:solidFill>
                  <a:srgbClr val="C00000"/>
                </a:solidFill>
                <a:latin typeface="Times New Roman" panose="02020603050405020304" pitchFamily="18" charset="0"/>
                <a:cs typeface="Arial" panose="020B0604020202020204" pitchFamily="34" charset="0"/>
              </a:rPr>
              <a:t>bền</a:t>
            </a:r>
            <a:r>
              <a:rPr lang="en-US" sz="2800" b="1" i="1" dirty="0" smtClean="0">
                <a:solidFill>
                  <a:srgbClr val="C00000"/>
                </a:solidFill>
                <a:latin typeface="Times New Roman" panose="02020603050405020304" pitchFamily="18" charset="0"/>
                <a:cs typeface="Arial" panose="020B0604020202020204" pitchFamily="34" charset="0"/>
              </a:rPr>
              <a:t> </a:t>
            </a:r>
            <a:r>
              <a:rPr lang="en-US" sz="2800" b="1" i="1" dirty="0" err="1" smtClean="0">
                <a:solidFill>
                  <a:srgbClr val="C00000"/>
                </a:solidFill>
                <a:latin typeface="Times New Roman" panose="02020603050405020304" pitchFamily="18" charset="0"/>
                <a:cs typeface="Arial" panose="020B0604020202020204" pitchFamily="34" charset="0"/>
              </a:rPr>
              <a:t>bỉ</a:t>
            </a:r>
            <a:r>
              <a:rPr lang="en-US" sz="2800" b="1" i="1" dirty="0" smtClean="0">
                <a:solidFill>
                  <a:srgbClr val="C00000"/>
                </a:solidFill>
                <a:latin typeface="Times New Roman" panose="02020603050405020304" pitchFamily="18" charset="0"/>
                <a:cs typeface="Arial" panose="020B0604020202020204" pitchFamily="34" charset="0"/>
              </a:rPr>
              <a:t> </a:t>
            </a:r>
            <a:r>
              <a:rPr lang="en-US" sz="2800" b="1" i="1" dirty="0" err="1" smtClean="0">
                <a:solidFill>
                  <a:srgbClr val="C00000"/>
                </a:solidFill>
                <a:latin typeface="Times New Roman" panose="02020603050405020304" pitchFamily="18" charset="0"/>
                <a:cs typeface="Arial" panose="020B0604020202020204" pitchFamily="34" charset="0"/>
              </a:rPr>
              <a:t>hàng</a:t>
            </a:r>
            <a:r>
              <a:rPr lang="en-US" sz="2800" b="1" i="1" dirty="0" smtClean="0">
                <a:solidFill>
                  <a:srgbClr val="C00000"/>
                </a:solidFill>
                <a:latin typeface="Times New Roman" panose="02020603050405020304" pitchFamily="18" charset="0"/>
                <a:cs typeface="Arial" panose="020B0604020202020204" pitchFamily="34" charset="0"/>
              </a:rPr>
              <a:t> </a:t>
            </a:r>
            <a:r>
              <a:rPr lang="en-US" sz="2800" b="1" i="1" dirty="0" err="1" smtClean="0">
                <a:solidFill>
                  <a:srgbClr val="C00000"/>
                </a:solidFill>
                <a:latin typeface="Times New Roman" panose="02020603050405020304" pitchFamily="18" charset="0"/>
                <a:cs typeface="Arial" panose="020B0604020202020204" pitchFamily="34" charset="0"/>
              </a:rPr>
              <a:t>ngày</a:t>
            </a:r>
            <a:r>
              <a:rPr lang="en-US" sz="2800" b="1" i="1" dirty="0" smtClean="0">
                <a:solidFill>
                  <a:srgbClr val="C00000"/>
                </a:solidFill>
                <a:latin typeface="Times New Roman" panose="02020603050405020304" pitchFamily="18" charset="0"/>
                <a:cs typeface="Arial" panose="020B0604020202020204" pitchFamily="34" charset="0"/>
              </a:rPr>
              <a:t> </a:t>
            </a:r>
            <a:r>
              <a:rPr lang="en-US" sz="2800" b="1" i="1" dirty="0" err="1" smtClean="0">
                <a:solidFill>
                  <a:srgbClr val="C00000"/>
                </a:solidFill>
                <a:latin typeface="Times New Roman" panose="02020603050405020304" pitchFamily="18" charset="0"/>
                <a:cs typeface="Arial" panose="020B0604020202020204" pitchFamily="34" charset="0"/>
              </a:rPr>
              <a:t>mà</a:t>
            </a:r>
            <a:r>
              <a:rPr lang="en-US" sz="2800" b="1" i="1" dirty="0" smtClean="0">
                <a:solidFill>
                  <a:srgbClr val="C00000"/>
                </a:solidFill>
                <a:latin typeface="Times New Roman" panose="02020603050405020304" pitchFamily="18" charset="0"/>
                <a:cs typeface="Arial" panose="020B0604020202020204" pitchFamily="34" charset="0"/>
              </a:rPr>
              <a:t> </a:t>
            </a:r>
            <a:r>
              <a:rPr lang="en-US" sz="2800" b="1" i="1" dirty="0" err="1" smtClean="0">
                <a:solidFill>
                  <a:srgbClr val="C00000"/>
                </a:solidFill>
                <a:latin typeface="Times New Roman" panose="02020603050405020304" pitchFamily="18" charset="0"/>
                <a:cs typeface="Arial" panose="020B0604020202020204" pitchFamily="34" charset="0"/>
              </a:rPr>
              <a:t>phát</a:t>
            </a:r>
            <a:r>
              <a:rPr lang="en-US" sz="2800" b="1" i="1" dirty="0" smtClean="0">
                <a:solidFill>
                  <a:srgbClr val="C00000"/>
                </a:solidFill>
                <a:latin typeface="Times New Roman" panose="02020603050405020304" pitchFamily="18" charset="0"/>
                <a:cs typeface="Arial" panose="020B0604020202020204" pitchFamily="34" charset="0"/>
              </a:rPr>
              <a:t> </a:t>
            </a:r>
            <a:r>
              <a:rPr lang="en-US" sz="2800" b="1" i="1" dirty="0" err="1" smtClean="0">
                <a:solidFill>
                  <a:srgbClr val="C00000"/>
                </a:solidFill>
                <a:latin typeface="Times New Roman" panose="02020603050405020304" pitchFamily="18" charset="0"/>
                <a:cs typeface="Arial" panose="020B0604020202020204" pitchFamily="34" charset="0"/>
              </a:rPr>
              <a:t>triển</a:t>
            </a:r>
            <a:r>
              <a:rPr lang="en-US" sz="2800" b="1" i="1" dirty="0" smtClean="0">
                <a:solidFill>
                  <a:srgbClr val="C00000"/>
                </a:solidFill>
                <a:latin typeface="Times New Roman" panose="02020603050405020304" pitchFamily="18" charset="0"/>
                <a:cs typeface="Arial" panose="020B0604020202020204" pitchFamily="34" charset="0"/>
              </a:rPr>
              <a:t> </a:t>
            </a:r>
            <a:r>
              <a:rPr lang="en-US" sz="2800" b="1" i="1" dirty="0" err="1" smtClean="0">
                <a:solidFill>
                  <a:srgbClr val="C00000"/>
                </a:solidFill>
                <a:latin typeface="Times New Roman" panose="02020603050405020304" pitchFamily="18" charset="0"/>
                <a:cs typeface="Arial" panose="020B0604020202020204" pitchFamily="34" charset="0"/>
              </a:rPr>
              <a:t>và</a:t>
            </a:r>
            <a:r>
              <a:rPr lang="en-US" sz="2800" b="1" i="1" dirty="0" smtClean="0">
                <a:solidFill>
                  <a:srgbClr val="C00000"/>
                </a:solidFill>
                <a:latin typeface="Times New Roman" panose="02020603050405020304" pitchFamily="18" charset="0"/>
                <a:cs typeface="Arial" panose="020B0604020202020204" pitchFamily="34" charset="0"/>
              </a:rPr>
              <a:t> </a:t>
            </a:r>
            <a:r>
              <a:rPr lang="en-US" sz="2800" b="1" i="1" dirty="0" err="1" smtClean="0">
                <a:solidFill>
                  <a:srgbClr val="C00000"/>
                </a:solidFill>
                <a:latin typeface="Times New Roman" panose="02020603050405020304" pitchFamily="18" charset="0"/>
                <a:cs typeface="Arial" panose="020B0604020202020204" pitchFamily="34" charset="0"/>
              </a:rPr>
              <a:t>củng</a:t>
            </a:r>
            <a:r>
              <a:rPr lang="en-US" sz="2800" b="1" i="1" dirty="0" smtClean="0">
                <a:solidFill>
                  <a:srgbClr val="C00000"/>
                </a:solidFill>
                <a:latin typeface="Times New Roman" panose="02020603050405020304" pitchFamily="18" charset="0"/>
                <a:cs typeface="Arial" panose="020B0604020202020204" pitchFamily="34" charset="0"/>
              </a:rPr>
              <a:t> </a:t>
            </a:r>
            <a:r>
              <a:rPr lang="en-US" sz="2800" b="1" i="1" dirty="0" err="1" smtClean="0">
                <a:solidFill>
                  <a:srgbClr val="C00000"/>
                </a:solidFill>
                <a:latin typeface="Times New Roman" panose="02020603050405020304" pitchFamily="18" charset="0"/>
                <a:cs typeface="Arial" panose="020B0604020202020204" pitchFamily="34" charset="0"/>
              </a:rPr>
              <a:t>cố</a:t>
            </a:r>
            <a:r>
              <a:rPr lang="en-US" sz="2800" b="1" i="1" dirty="0" smtClean="0">
                <a:solidFill>
                  <a:srgbClr val="C00000"/>
                </a:solidFill>
                <a:latin typeface="Times New Roman" panose="02020603050405020304" pitchFamily="18" charset="0"/>
                <a:cs typeface="Arial" panose="020B0604020202020204" pitchFamily="34" charset="0"/>
              </a:rPr>
              <a:t>. </a:t>
            </a:r>
            <a:r>
              <a:rPr lang="en-US" sz="2800" b="1" i="1" dirty="0" err="1" smtClean="0">
                <a:solidFill>
                  <a:srgbClr val="C00000"/>
                </a:solidFill>
                <a:latin typeface="Times New Roman" panose="02020603050405020304" pitchFamily="18" charset="0"/>
                <a:cs typeface="Arial" panose="020B0604020202020204" pitchFamily="34" charset="0"/>
              </a:rPr>
              <a:t>Cũng</a:t>
            </a:r>
            <a:r>
              <a:rPr lang="en-US" sz="2800" b="1" i="1" dirty="0" smtClean="0">
                <a:solidFill>
                  <a:srgbClr val="C00000"/>
                </a:solidFill>
                <a:latin typeface="Times New Roman" panose="02020603050405020304" pitchFamily="18" charset="0"/>
                <a:cs typeface="Arial" panose="020B0604020202020204" pitchFamily="34" charset="0"/>
              </a:rPr>
              <a:t> </a:t>
            </a:r>
            <a:r>
              <a:rPr lang="en-US" sz="2800" b="1" i="1" dirty="0" err="1" smtClean="0">
                <a:solidFill>
                  <a:srgbClr val="C00000"/>
                </a:solidFill>
                <a:latin typeface="Times New Roman" panose="02020603050405020304" pitchFamily="18" charset="0"/>
                <a:cs typeface="Arial" panose="020B0604020202020204" pitchFamily="34" charset="0"/>
              </a:rPr>
              <a:t>như</a:t>
            </a:r>
            <a:r>
              <a:rPr lang="en-US" sz="2800" b="1" i="1" dirty="0" smtClean="0">
                <a:solidFill>
                  <a:srgbClr val="C00000"/>
                </a:solidFill>
                <a:latin typeface="Times New Roman" panose="02020603050405020304" pitchFamily="18" charset="0"/>
                <a:cs typeface="Arial" panose="020B0604020202020204" pitchFamily="34" charset="0"/>
              </a:rPr>
              <a:t> </a:t>
            </a:r>
            <a:r>
              <a:rPr lang="en-US" sz="2800" b="1" i="1" dirty="0" err="1" smtClean="0">
                <a:solidFill>
                  <a:srgbClr val="C00000"/>
                </a:solidFill>
                <a:latin typeface="Times New Roman" panose="02020603050405020304" pitchFamily="18" charset="0"/>
                <a:cs typeface="Arial" panose="020B0604020202020204" pitchFamily="34" charset="0"/>
              </a:rPr>
              <a:t>ngọc</a:t>
            </a:r>
            <a:r>
              <a:rPr lang="en-US" sz="2800" b="1" i="1" dirty="0" smtClean="0">
                <a:solidFill>
                  <a:srgbClr val="C00000"/>
                </a:solidFill>
                <a:latin typeface="Times New Roman" panose="02020603050405020304" pitchFamily="18" charset="0"/>
                <a:cs typeface="Arial" panose="020B0604020202020204" pitchFamily="34" charset="0"/>
              </a:rPr>
              <a:t> </a:t>
            </a:r>
            <a:r>
              <a:rPr lang="en-US" sz="2800" b="1" i="1" dirty="0" err="1" smtClean="0">
                <a:solidFill>
                  <a:srgbClr val="C00000"/>
                </a:solidFill>
                <a:latin typeface="Times New Roman" panose="02020603050405020304" pitchFamily="18" charset="0"/>
                <a:cs typeface="Arial" panose="020B0604020202020204" pitchFamily="34" charset="0"/>
              </a:rPr>
              <a:t>càng</a:t>
            </a:r>
            <a:r>
              <a:rPr lang="en-US" sz="2800" b="1" i="1" dirty="0" smtClean="0">
                <a:solidFill>
                  <a:srgbClr val="C00000"/>
                </a:solidFill>
                <a:latin typeface="Times New Roman" panose="02020603050405020304" pitchFamily="18" charset="0"/>
                <a:cs typeface="Arial" panose="020B0604020202020204" pitchFamily="34" charset="0"/>
              </a:rPr>
              <a:t> </a:t>
            </a:r>
            <a:r>
              <a:rPr lang="en-US" sz="2800" b="1" i="1" dirty="0" err="1" smtClean="0">
                <a:solidFill>
                  <a:srgbClr val="C00000"/>
                </a:solidFill>
                <a:latin typeface="Times New Roman" panose="02020603050405020304" pitchFamily="18" charset="0"/>
                <a:cs typeface="Arial" panose="020B0604020202020204" pitchFamily="34" charset="0"/>
              </a:rPr>
              <a:t>mài</a:t>
            </a:r>
            <a:r>
              <a:rPr lang="en-US" sz="2800" b="1" i="1" dirty="0" smtClean="0">
                <a:solidFill>
                  <a:srgbClr val="C00000"/>
                </a:solidFill>
                <a:latin typeface="Times New Roman" panose="02020603050405020304" pitchFamily="18" charset="0"/>
                <a:cs typeface="Arial" panose="020B0604020202020204" pitchFamily="34" charset="0"/>
              </a:rPr>
              <a:t> </a:t>
            </a:r>
            <a:r>
              <a:rPr lang="en-US" sz="2800" b="1" i="1" dirty="0" err="1" smtClean="0">
                <a:solidFill>
                  <a:srgbClr val="C00000"/>
                </a:solidFill>
                <a:latin typeface="Times New Roman" panose="02020603050405020304" pitchFamily="18" charset="0"/>
                <a:cs typeface="Arial" panose="020B0604020202020204" pitchFamily="34" charset="0"/>
              </a:rPr>
              <a:t>càng</a:t>
            </a:r>
            <a:r>
              <a:rPr lang="en-US" sz="2800" b="1" i="1" dirty="0" smtClean="0">
                <a:solidFill>
                  <a:srgbClr val="C00000"/>
                </a:solidFill>
                <a:latin typeface="Times New Roman" panose="02020603050405020304" pitchFamily="18" charset="0"/>
                <a:cs typeface="Arial" panose="020B0604020202020204" pitchFamily="34" charset="0"/>
              </a:rPr>
              <a:t> </a:t>
            </a:r>
            <a:r>
              <a:rPr lang="en-US" sz="2800" b="1" i="1" dirty="0" err="1" smtClean="0">
                <a:solidFill>
                  <a:srgbClr val="C00000"/>
                </a:solidFill>
                <a:latin typeface="Times New Roman" panose="02020603050405020304" pitchFamily="18" charset="0"/>
                <a:cs typeface="Arial" panose="020B0604020202020204" pitchFamily="34" charset="0"/>
              </a:rPr>
              <a:t>sáng</a:t>
            </a:r>
            <a:r>
              <a:rPr lang="en-US" sz="2800" b="1" i="1" dirty="0" smtClean="0">
                <a:solidFill>
                  <a:srgbClr val="C00000"/>
                </a:solidFill>
                <a:latin typeface="Times New Roman" panose="02020603050405020304" pitchFamily="18" charset="0"/>
                <a:cs typeface="Arial" panose="020B0604020202020204" pitchFamily="34" charset="0"/>
              </a:rPr>
              <a:t>, </a:t>
            </a:r>
            <a:r>
              <a:rPr lang="en-US" sz="2800" b="1" i="1" dirty="0" err="1" smtClean="0">
                <a:solidFill>
                  <a:srgbClr val="C00000"/>
                </a:solidFill>
                <a:latin typeface="Times New Roman" panose="02020603050405020304" pitchFamily="18" charset="0"/>
                <a:cs typeface="Arial" panose="020B0604020202020204" pitchFamily="34" charset="0"/>
              </a:rPr>
              <a:t>vàng</a:t>
            </a:r>
            <a:r>
              <a:rPr lang="en-US" sz="2800" b="1" i="1" dirty="0" smtClean="0">
                <a:solidFill>
                  <a:srgbClr val="C00000"/>
                </a:solidFill>
                <a:latin typeface="Times New Roman" panose="02020603050405020304" pitchFamily="18" charset="0"/>
                <a:cs typeface="Arial" panose="020B0604020202020204" pitchFamily="34" charset="0"/>
              </a:rPr>
              <a:t> </a:t>
            </a:r>
            <a:r>
              <a:rPr lang="en-US" sz="2800" b="1" i="1" dirty="0" err="1" smtClean="0">
                <a:solidFill>
                  <a:srgbClr val="C00000"/>
                </a:solidFill>
                <a:latin typeface="Times New Roman" panose="02020603050405020304" pitchFamily="18" charset="0"/>
                <a:cs typeface="Arial" panose="020B0604020202020204" pitchFamily="34" charset="0"/>
              </a:rPr>
              <a:t>càng</a:t>
            </a:r>
            <a:r>
              <a:rPr lang="en-US" sz="2800" b="1" i="1" dirty="0" smtClean="0">
                <a:solidFill>
                  <a:srgbClr val="C00000"/>
                </a:solidFill>
                <a:latin typeface="Times New Roman" panose="02020603050405020304" pitchFamily="18" charset="0"/>
                <a:cs typeface="Arial" panose="020B0604020202020204" pitchFamily="34" charset="0"/>
              </a:rPr>
              <a:t> </a:t>
            </a:r>
            <a:r>
              <a:rPr lang="en-US" sz="2800" b="1" i="1" dirty="0" err="1" smtClean="0">
                <a:solidFill>
                  <a:srgbClr val="C00000"/>
                </a:solidFill>
                <a:latin typeface="Times New Roman" panose="02020603050405020304" pitchFamily="18" charset="0"/>
                <a:cs typeface="Arial" panose="020B0604020202020204" pitchFamily="34" charset="0"/>
              </a:rPr>
              <a:t>luyện</a:t>
            </a:r>
            <a:r>
              <a:rPr lang="en-US" sz="2800" b="1" i="1" dirty="0" smtClean="0">
                <a:solidFill>
                  <a:srgbClr val="C00000"/>
                </a:solidFill>
                <a:latin typeface="Times New Roman" panose="02020603050405020304" pitchFamily="18" charset="0"/>
                <a:cs typeface="Arial" panose="020B0604020202020204" pitchFamily="34" charset="0"/>
              </a:rPr>
              <a:t> </a:t>
            </a:r>
            <a:r>
              <a:rPr lang="en-US" sz="2800" b="1" i="1" dirty="0" err="1" smtClean="0">
                <a:solidFill>
                  <a:srgbClr val="C00000"/>
                </a:solidFill>
                <a:latin typeface="Times New Roman" panose="02020603050405020304" pitchFamily="18" charset="0"/>
                <a:cs typeface="Arial" panose="020B0604020202020204" pitchFamily="34" charset="0"/>
              </a:rPr>
              <a:t>càng</a:t>
            </a:r>
            <a:r>
              <a:rPr lang="en-US" sz="2800" b="1" i="1" dirty="0" smtClean="0">
                <a:solidFill>
                  <a:srgbClr val="C00000"/>
                </a:solidFill>
                <a:latin typeface="Times New Roman" panose="02020603050405020304" pitchFamily="18" charset="0"/>
                <a:cs typeface="Arial" panose="020B0604020202020204" pitchFamily="34" charset="0"/>
              </a:rPr>
              <a:t> </a:t>
            </a:r>
            <a:r>
              <a:rPr lang="en-US" sz="2800" b="1" i="1" dirty="0" err="1" smtClean="0">
                <a:solidFill>
                  <a:srgbClr val="C00000"/>
                </a:solidFill>
                <a:latin typeface="Times New Roman" panose="02020603050405020304" pitchFamily="18" charset="0"/>
                <a:cs typeface="Arial" panose="020B0604020202020204" pitchFamily="34" charset="0"/>
              </a:rPr>
              <a:t>trong</a:t>
            </a:r>
            <a:r>
              <a:rPr lang="en-US" sz="2800" b="1" i="1" dirty="0" smtClean="0">
                <a:solidFill>
                  <a:srgbClr val="C00000"/>
                </a:solidFill>
                <a:latin typeface="Times New Roman" panose="02020603050405020304" pitchFamily="18" charset="0"/>
                <a:cs typeface="Arial" panose="020B0604020202020204" pitchFamily="34" charset="0"/>
              </a:rPr>
              <a:t>”.</a:t>
            </a:r>
          </a:p>
          <a:p>
            <a:pPr algn="just" fontAlgn="base">
              <a:lnSpc>
                <a:spcPct val="115000"/>
              </a:lnSpc>
              <a:spcAft>
                <a:spcPct val="0"/>
              </a:spcAft>
              <a:buClr>
                <a:srgbClr val="0000FF"/>
              </a:buClr>
              <a:buSzPct val="70000"/>
              <a:buFont typeface="Wingdings" panose="05000000000000000000" pitchFamily="2" charset="2"/>
              <a:buNone/>
            </a:pPr>
            <a:endParaRPr lang="en-US" sz="2800" b="1" i="1" dirty="0" smtClean="0">
              <a:solidFill>
                <a:srgbClr val="0000FF"/>
              </a:solidFill>
              <a:latin typeface="Times New Roman" panose="02020603050405020304" pitchFamily="18" charset="0"/>
              <a:cs typeface="Arial" panose="020B0604020202020204" pitchFamily="34" charset="0"/>
            </a:endParaRPr>
          </a:p>
          <a:p>
            <a:pPr fontAlgn="base">
              <a:lnSpc>
                <a:spcPct val="115000"/>
              </a:lnSpc>
              <a:spcAft>
                <a:spcPct val="0"/>
              </a:spcAft>
              <a:buClr>
                <a:srgbClr val="0000FF"/>
              </a:buClr>
              <a:buSzPct val="70000"/>
              <a:buFont typeface="Wingdings" panose="05000000000000000000" pitchFamily="2" charset="2"/>
              <a:buNone/>
            </a:pPr>
            <a:r>
              <a:rPr lang="en-US" sz="2800" b="1" i="1" dirty="0" smtClean="0">
                <a:solidFill>
                  <a:srgbClr val="000000"/>
                </a:solidFill>
                <a:latin typeface="Times New Roman" panose="02020603050405020304" pitchFamily="18" charset="0"/>
                <a:cs typeface="Arial" panose="020B0604020202020204" pitchFamily="34" charset="0"/>
              </a:rPr>
              <a:t>                      ( </a:t>
            </a:r>
            <a:r>
              <a:rPr lang="en-US" sz="2800" b="1" i="1" dirty="0" err="1" smtClean="0">
                <a:solidFill>
                  <a:srgbClr val="000000"/>
                </a:solidFill>
                <a:latin typeface="Times New Roman" panose="02020603050405020304" pitchFamily="18" charset="0"/>
                <a:cs typeface="Arial" panose="020B0604020202020204" pitchFamily="34" charset="0"/>
              </a:rPr>
              <a:t>Hồ</a:t>
            </a:r>
            <a:r>
              <a:rPr lang="en-US" sz="2800" b="1" i="1" dirty="0" smtClean="0">
                <a:solidFill>
                  <a:srgbClr val="000000"/>
                </a:solidFill>
                <a:latin typeface="Times New Roman" panose="02020603050405020304" pitchFamily="18" charset="0"/>
                <a:cs typeface="Arial" panose="020B0604020202020204" pitchFamily="34" charset="0"/>
              </a:rPr>
              <a:t> </a:t>
            </a:r>
            <a:r>
              <a:rPr lang="en-US" sz="2800" b="1" i="1" dirty="0" err="1" smtClean="0">
                <a:solidFill>
                  <a:srgbClr val="000000"/>
                </a:solidFill>
                <a:latin typeface="Times New Roman" panose="02020603050405020304" pitchFamily="18" charset="0"/>
                <a:cs typeface="Arial" panose="020B0604020202020204" pitchFamily="34" charset="0"/>
              </a:rPr>
              <a:t>Chí</a:t>
            </a:r>
            <a:r>
              <a:rPr lang="en-US" sz="2800" b="1" i="1" dirty="0" smtClean="0">
                <a:solidFill>
                  <a:srgbClr val="000000"/>
                </a:solidFill>
                <a:latin typeface="Times New Roman" panose="02020603050405020304" pitchFamily="18" charset="0"/>
                <a:cs typeface="Arial" panose="020B0604020202020204" pitchFamily="34" charset="0"/>
              </a:rPr>
              <a:t> Minh </a:t>
            </a:r>
            <a:r>
              <a:rPr lang="en-US" sz="2800" b="1" i="1" dirty="0" err="1" smtClean="0">
                <a:solidFill>
                  <a:srgbClr val="000000"/>
                </a:solidFill>
                <a:latin typeface="Times New Roman" panose="02020603050405020304" pitchFamily="18" charset="0"/>
                <a:cs typeface="Arial" panose="020B0604020202020204" pitchFamily="34" charset="0"/>
              </a:rPr>
              <a:t>toàn</a:t>
            </a:r>
            <a:r>
              <a:rPr lang="en-US" sz="2800" b="1" i="1" dirty="0" smtClean="0">
                <a:solidFill>
                  <a:srgbClr val="000000"/>
                </a:solidFill>
                <a:latin typeface="Times New Roman" panose="02020603050405020304" pitchFamily="18" charset="0"/>
                <a:cs typeface="Arial" panose="020B0604020202020204" pitchFamily="34" charset="0"/>
              </a:rPr>
              <a:t> </a:t>
            </a:r>
            <a:r>
              <a:rPr lang="en-US" sz="2800" b="1" i="1" dirty="0" err="1" smtClean="0">
                <a:solidFill>
                  <a:srgbClr val="000000"/>
                </a:solidFill>
                <a:latin typeface="Times New Roman" panose="02020603050405020304" pitchFamily="18" charset="0"/>
                <a:cs typeface="Arial" panose="020B0604020202020204" pitchFamily="34" charset="0"/>
              </a:rPr>
              <a:t>tập</a:t>
            </a:r>
            <a:r>
              <a:rPr lang="en-US" sz="2800" b="1" i="1" dirty="0" smtClean="0">
                <a:solidFill>
                  <a:srgbClr val="000000"/>
                </a:solidFill>
                <a:latin typeface="Times New Roman" panose="02020603050405020304" pitchFamily="18" charset="0"/>
                <a:cs typeface="Arial" panose="020B0604020202020204" pitchFamily="34" charset="0"/>
              </a:rPr>
              <a:t>, </a:t>
            </a:r>
            <a:r>
              <a:rPr lang="en-US" sz="2800" b="1" i="1" dirty="0" err="1" smtClean="0">
                <a:solidFill>
                  <a:srgbClr val="000000"/>
                </a:solidFill>
                <a:latin typeface="Times New Roman" panose="02020603050405020304" pitchFamily="18" charset="0"/>
                <a:cs typeface="Arial" panose="020B0604020202020204" pitchFamily="34" charset="0"/>
              </a:rPr>
              <a:t>tập</a:t>
            </a:r>
            <a:r>
              <a:rPr lang="en-US" sz="2800" b="1" i="1" dirty="0" smtClean="0">
                <a:solidFill>
                  <a:srgbClr val="000000"/>
                </a:solidFill>
                <a:latin typeface="Times New Roman" panose="02020603050405020304" pitchFamily="18" charset="0"/>
                <a:cs typeface="Arial" panose="020B0604020202020204" pitchFamily="34" charset="0"/>
              </a:rPr>
              <a:t> 9 </a:t>
            </a:r>
            <a:r>
              <a:rPr lang="en-US" sz="2800" b="1" i="1" dirty="0" err="1" smtClean="0">
                <a:solidFill>
                  <a:srgbClr val="000000"/>
                </a:solidFill>
                <a:latin typeface="Times New Roman" panose="02020603050405020304" pitchFamily="18" charset="0"/>
                <a:cs typeface="Arial" panose="020B0604020202020204" pitchFamily="34" charset="0"/>
              </a:rPr>
              <a:t>tr</a:t>
            </a:r>
            <a:r>
              <a:rPr lang="en-US" sz="2800" b="1" i="1" dirty="0" smtClean="0">
                <a:solidFill>
                  <a:srgbClr val="000000"/>
                </a:solidFill>
                <a:latin typeface="Times New Roman" panose="02020603050405020304" pitchFamily="18" charset="0"/>
                <a:cs typeface="Arial" panose="020B0604020202020204" pitchFamily="34" charset="0"/>
              </a:rPr>
              <a:t> 293)   </a:t>
            </a:r>
          </a:p>
        </p:txBody>
      </p:sp>
    </p:spTree>
    <p:extLst>
      <p:ext uri="{BB962C8B-B14F-4D97-AF65-F5344CB8AC3E}">
        <p14:creationId xmlns:p14="http://schemas.microsoft.com/office/powerpoint/2010/main" val="3840374898"/>
      </p:ext>
    </p:extLst>
  </p:cSld>
  <p:clrMapOvr>
    <a:masterClrMapping/>
  </p:clrMapOvr>
  <p:transition spd="slow">
    <p:split orient="vert"/>
  </p:transition>
  <p:timing>
    <p:tnLst>
      <p:par>
        <p:cTn id="1" dur="indefinite" restart="never" nodeType="tmRoot"/>
      </p:par>
    </p:tn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6194" name="Rectangle 3"/>
          <p:cNvSpPr>
            <a:spLocks noChangeArrowheads="1"/>
          </p:cNvSpPr>
          <p:nvPr/>
        </p:nvSpPr>
        <p:spPr bwMode="auto">
          <a:xfrm>
            <a:off x="263525" y="115888"/>
            <a:ext cx="1166495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algn="just" fontAlgn="base">
              <a:spcBef>
                <a:spcPct val="0"/>
              </a:spcBef>
              <a:spcAft>
                <a:spcPct val="0"/>
              </a:spcAft>
              <a:buFontTx/>
              <a:buNone/>
            </a:pPr>
            <a:r>
              <a:rPr lang="nl-NL" altLang="en-US" sz="2800" b="1" dirty="0" smtClean="0">
                <a:solidFill>
                  <a:srgbClr val="006600"/>
                </a:solidFill>
                <a:latin typeface="VNbangkok"/>
                <a:cs typeface="Arial" panose="020B0604020202020204" pitchFamily="34" charset="0"/>
              </a:rPr>
              <a:t>6</a:t>
            </a:r>
            <a:r>
              <a:rPr lang="nl-NL" altLang="en-US" sz="2800" b="1" dirty="0" smtClean="0">
                <a:solidFill>
                  <a:srgbClr val="006600"/>
                </a:solidFill>
                <a:latin typeface="VNbangkok"/>
                <a:cs typeface="Arial" panose="020B0604020202020204" pitchFamily="34" charset="0"/>
              </a:rPr>
              <a:t>. Tư tưởng về chăm lo bồi dưỡng thế hệ cách mạng cho đời sau</a:t>
            </a:r>
            <a:endParaRPr lang="en-US" altLang="en-US" sz="2800" b="1" dirty="0" smtClean="0">
              <a:solidFill>
                <a:srgbClr val="006600"/>
              </a:solidFill>
              <a:latin typeface="VNbangkok"/>
              <a:cs typeface="Arial" panose="020B0604020202020204" pitchFamily="34" charset="0"/>
            </a:endParaRPr>
          </a:p>
        </p:txBody>
      </p:sp>
      <p:sp>
        <p:nvSpPr>
          <p:cNvPr id="136195" name="Rectangle 3"/>
          <p:cNvSpPr>
            <a:spLocks noChangeArrowheads="1"/>
          </p:cNvSpPr>
          <p:nvPr/>
        </p:nvSpPr>
        <p:spPr bwMode="auto">
          <a:xfrm>
            <a:off x="392113" y="836613"/>
            <a:ext cx="11520487" cy="2123658"/>
          </a:xfrm>
          <a:prstGeom prst="rect">
            <a:avLst/>
          </a:prstGeom>
          <a:noFill/>
          <a:ln w="9525">
            <a:solidFill>
              <a:schemeClr val="bg1"/>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marL="342900" indent="-342900">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algn="just" fontAlgn="base">
              <a:lnSpc>
                <a:spcPct val="150000"/>
              </a:lnSpc>
              <a:spcBef>
                <a:spcPct val="0"/>
              </a:spcBef>
              <a:spcAft>
                <a:spcPct val="0"/>
              </a:spcAft>
              <a:buFont typeface="Wingdings" panose="05000000000000000000" pitchFamily="2" charset="2"/>
              <a:buChar char="§"/>
              <a:defRPr/>
            </a:pPr>
            <a:r>
              <a:rPr lang="nl-NL" altLang="en-US" sz="2200" b="1" dirty="0" smtClean="0">
                <a:solidFill>
                  <a:srgbClr val="660033"/>
                </a:solidFill>
                <a:cs typeface="Arial" panose="020B0604020202020204" pitchFamily="34" charset="0"/>
              </a:rPr>
              <a:t>Quan tâm, chăm lo </a:t>
            </a:r>
            <a:r>
              <a:rPr lang="nl-NL" altLang="en-US" sz="2200" dirty="0" smtClean="0">
                <a:solidFill>
                  <a:srgbClr val="000099"/>
                </a:solidFill>
                <a:cs typeface="Arial" panose="020B0604020202020204" pitchFamily="34" charset="0"/>
              </a:rPr>
              <a:t>đến việc </a:t>
            </a:r>
            <a:r>
              <a:rPr lang="nl-NL" altLang="en-US" sz="2200" b="1" dirty="0" smtClean="0">
                <a:solidFill>
                  <a:srgbClr val="660033"/>
                </a:solidFill>
                <a:cs typeface="Arial" panose="020B0604020202020204" pitchFamily="34" charset="0"/>
              </a:rPr>
              <a:t>bồi d­ưỡng </a:t>
            </a:r>
            <a:r>
              <a:rPr lang="nl-NL" altLang="en-US" sz="2200" dirty="0" smtClean="0">
                <a:solidFill>
                  <a:srgbClr val="000099"/>
                </a:solidFill>
                <a:cs typeface="Arial" panose="020B0604020202020204" pitchFamily="34" charset="0"/>
              </a:rPr>
              <a:t>thế hệ trẻ.</a:t>
            </a:r>
          </a:p>
          <a:p>
            <a:pPr algn="just" fontAlgn="base">
              <a:lnSpc>
                <a:spcPct val="150000"/>
              </a:lnSpc>
              <a:spcBef>
                <a:spcPct val="0"/>
              </a:spcBef>
              <a:spcAft>
                <a:spcPct val="0"/>
              </a:spcAft>
              <a:buFont typeface="Wingdings" panose="05000000000000000000" pitchFamily="2" charset="2"/>
              <a:buChar char="§"/>
              <a:defRPr/>
            </a:pPr>
            <a:r>
              <a:rPr lang="nl-NL" altLang="en-US" sz="2200" b="1" dirty="0" smtClean="0">
                <a:solidFill>
                  <a:srgbClr val="C00000"/>
                </a:solidFill>
                <a:cs typeface="Arial" panose="020B0604020202020204" pitchFamily="34" charset="0"/>
              </a:rPr>
              <a:t>Coi trọng </a:t>
            </a:r>
            <a:r>
              <a:rPr lang="nl-NL" altLang="en-US" sz="2200" dirty="0" smtClean="0">
                <a:solidFill>
                  <a:srgbClr val="000099"/>
                </a:solidFill>
                <a:cs typeface="Arial" panose="020B0604020202020204" pitchFamily="34" charset="0"/>
              </a:rPr>
              <a:t>và </a:t>
            </a:r>
            <a:r>
              <a:rPr lang="nl-NL" altLang="en-US" sz="2200" b="1" dirty="0" smtClean="0">
                <a:solidFill>
                  <a:srgbClr val="C00000"/>
                </a:solidFill>
                <a:cs typeface="Arial" panose="020B0604020202020204" pitchFamily="34" charset="0"/>
              </a:rPr>
              <a:t>đánh giá </a:t>
            </a:r>
            <a:r>
              <a:rPr lang="nl-NL" altLang="en-US" sz="2200" dirty="0" smtClean="0">
                <a:solidFill>
                  <a:srgbClr val="000099"/>
                </a:solidFill>
                <a:cs typeface="Arial" panose="020B0604020202020204" pitchFamily="34" charset="0"/>
              </a:rPr>
              <a:t>cao </a:t>
            </a:r>
            <a:r>
              <a:rPr lang="nl-NL" altLang="en-US" sz="2200" b="1" dirty="0" smtClean="0">
                <a:solidFill>
                  <a:srgbClr val="D60093"/>
                </a:solidFill>
                <a:cs typeface="Arial" panose="020B0604020202020204" pitchFamily="34" charset="0"/>
              </a:rPr>
              <a:t>vai trò </a:t>
            </a:r>
            <a:r>
              <a:rPr lang="nl-NL" altLang="en-US" sz="2200" dirty="0" smtClean="0">
                <a:solidFill>
                  <a:srgbClr val="000099"/>
                </a:solidFill>
                <a:cs typeface="Arial" panose="020B0604020202020204" pitchFamily="34" charset="0"/>
              </a:rPr>
              <a:t>của thanh niên đối với vận mệnh đất nư­ớc.</a:t>
            </a:r>
          </a:p>
          <a:p>
            <a:pPr algn="just" fontAlgn="base">
              <a:lnSpc>
                <a:spcPct val="150000"/>
              </a:lnSpc>
              <a:spcBef>
                <a:spcPct val="0"/>
              </a:spcBef>
              <a:spcAft>
                <a:spcPct val="0"/>
              </a:spcAft>
              <a:buFont typeface="Wingdings" panose="05000000000000000000" pitchFamily="2" charset="2"/>
              <a:buChar char="§"/>
              <a:defRPr/>
            </a:pPr>
            <a:r>
              <a:rPr lang="nl-NL" altLang="en-US" sz="2200" b="1" dirty="0" smtClean="0">
                <a:solidFill>
                  <a:srgbClr val="FF0000"/>
                </a:solidFill>
                <a:latin typeface="VNbangkok"/>
                <a:cs typeface="Arial" panose="020B0604020202020204" pitchFamily="34" charset="0"/>
              </a:rPr>
              <a:t>Nhiệm vụ </a:t>
            </a:r>
            <a:r>
              <a:rPr lang="nl-NL" altLang="en-US" sz="2200" dirty="0" smtClean="0">
                <a:solidFill>
                  <a:srgbClr val="000099"/>
                </a:solidFill>
                <a:latin typeface="VNbangkok"/>
                <a:cs typeface="Arial" panose="020B0604020202020204" pitchFamily="34" charset="0"/>
              </a:rPr>
              <a:t>của thế hệ trẻ là </a:t>
            </a:r>
            <a:r>
              <a:rPr lang="nl-NL" altLang="en-US" sz="2200" b="1" dirty="0" smtClean="0">
                <a:solidFill>
                  <a:srgbClr val="CC6600"/>
                </a:solidFill>
                <a:latin typeface="VNbangkok"/>
                <a:cs typeface="Arial" panose="020B0604020202020204" pitchFamily="34" charset="0"/>
              </a:rPr>
              <a:t>noi gương</a:t>
            </a:r>
            <a:r>
              <a:rPr lang="nl-NL" altLang="en-US" sz="2200" dirty="0" smtClean="0">
                <a:solidFill>
                  <a:srgbClr val="000099"/>
                </a:solidFill>
                <a:latin typeface="VNbangkok"/>
                <a:cs typeface="Arial" panose="020B0604020202020204" pitchFamily="34" charset="0"/>
              </a:rPr>
              <a:t> những người đi trước, tự mình </a:t>
            </a:r>
            <a:r>
              <a:rPr lang="nl-NL" altLang="en-US" sz="2200" b="1" dirty="0" smtClean="0">
                <a:solidFill>
                  <a:srgbClr val="660033"/>
                </a:solidFill>
                <a:latin typeface="VNbangkok"/>
                <a:cs typeface="Arial" panose="020B0604020202020204" pitchFamily="34" charset="0"/>
              </a:rPr>
              <a:t>phấn đấu</a:t>
            </a:r>
            <a:r>
              <a:rPr lang="nl-NL" altLang="en-US" sz="2200" dirty="0" smtClean="0">
                <a:solidFill>
                  <a:srgbClr val="000099"/>
                </a:solidFill>
                <a:latin typeface="VNbangkok"/>
                <a:cs typeface="Arial" panose="020B0604020202020204" pitchFamily="34" charset="0"/>
              </a:rPr>
              <a:t> học tập và rèn luyện để có tri thức, có ý chí, nghị lực và tinh thần cách mạng. </a:t>
            </a:r>
            <a:endParaRPr lang="en-US" altLang="en-US" sz="2200" dirty="0" smtClean="0">
              <a:solidFill>
                <a:srgbClr val="000099"/>
              </a:solidFill>
              <a:latin typeface="VNbangkok"/>
              <a:cs typeface="Arial" panose="020B0604020202020204" pitchFamily="34" charset="0"/>
            </a:endParaRPr>
          </a:p>
        </p:txBody>
      </p:sp>
      <p:cxnSp>
        <p:nvCxnSpPr>
          <p:cNvPr id="3" name="Straight Connector 2"/>
          <p:cNvCxnSpPr/>
          <p:nvPr/>
        </p:nvCxnSpPr>
        <p:spPr>
          <a:xfrm>
            <a:off x="0" y="765175"/>
            <a:ext cx="12001500" cy="0"/>
          </a:xfrm>
          <a:prstGeom prst="line">
            <a:avLst/>
          </a:prstGeom>
        </p:spPr>
        <p:style>
          <a:lnRef idx="2">
            <a:schemeClr val="dk1"/>
          </a:lnRef>
          <a:fillRef idx="0">
            <a:schemeClr val="dk1"/>
          </a:fillRef>
          <a:effectRef idx="1">
            <a:schemeClr val="dk1"/>
          </a:effectRef>
          <a:fontRef idx="minor">
            <a:schemeClr val="tx1"/>
          </a:fontRef>
        </p:style>
      </p:cxnSp>
      <p:pic>
        <p:nvPicPr>
          <p:cNvPr id="136197" name="Picture 1"/>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456363" y="3565525"/>
            <a:ext cx="4989512" cy="2813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6198" name="Picture 9" descr="Đoàn TNCS Hồ Chí Minh Trường Đại học Sài Gòn"/>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95325" y="3540125"/>
            <a:ext cx="4660900" cy="3103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41462463"/>
      </p:ext>
    </p:extLst>
  </p:cSld>
  <p:clrMapOvr>
    <a:masterClrMapping/>
  </p:clrMapOvr>
  <p:transition spd="slow">
    <p:fade/>
  </p:transition>
  <p:timing>
    <p:tnLst>
      <p:par>
        <p:cTn id="1" dur="indefinite" restart="never" nodeType="tmRoot"/>
      </p:par>
    </p:tn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6195" name="Rectangle 3"/>
          <p:cNvSpPr>
            <a:spLocks noChangeArrowheads="1"/>
          </p:cNvSpPr>
          <p:nvPr/>
        </p:nvSpPr>
        <p:spPr bwMode="auto">
          <a:xfrm>
            <a:off x="246970" y="299585"/>
            <a:ext cx="11520487" cy="2308324"/>
          </a:xfrm>
          <a:prstGeom prst="rect">
            <a:avLst/>
          </a:prstGeom>
          <a:noFill/>
          <a:ln w="9525">
            <a:solidFill>
              <a:schemeClr val="bg1"/>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marL="342900" indent="-342900">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marL="0" indent="0" algn="just" fontAlgn="base">
              <a:lnSpc>
                <a:spcPct val="150000"/>
              </a:lnSpc>
              <a:spcBef>
                <a:spcPct val="0"/>
              </a:spcBef>
              <a:spcAft>
                <a:spcPct val="0"/>
              </a:spcAft>
              <a:buNone/>
              <a:defRPr/>
            </a:pPr>
            <a:r>
              <a:rPr lang="nl-NL" altLang="en-US" sz="2400" b="1" dirty="0" smtClean="0">
                <a:solidFill>
                  <a:srgbClr val="0000CC"/>
                </a:solidFill>
                <a:latin typeface="Times New Roman" panose="02020603050405020304" pitchFamily="18" charset="0"/>
                <a:cs typeface="Times New Roman" panose="02020603050405020304" pitchFamily="18" charset="0"/>
              </a:rPr>
              <a:t>Theo Hồ Chí Minh chăm lo cho thế hệ trẻ cần tập trung những vấn đề:</a:t>
            </a:r>
          </a:p>
          <a:p>
            <a:pPr algn="just" fontAlgn="base">
              <a:lnSpc>
                <a:spcPct val="150000"/>
              </a:lnSpc>
              <a:spcBef>
                <a:spcPct val="0"/>
              </a:spcBef>
              <a:spcAft>
                <a:spcPct val="0"/>
              </a:spcAft>
              <a:buFont typeface="Wingdings" panose="05000000000000000000" pitchFamily="2" charset="2"/>
              <a:buChar char="§"/>
              <a:defRPr/>
            </a:pPr>
            <a:r>
              <a:rPr lang="nl-NL" altLang="en-US" sz="2400" b="1" i="1" dirty="0" smtClean="0">
                <a:solidFill>
                  <a:srgbClr val="FF0000"/>
                </a:solidFill>
                <a:latin typeface="Times New Roman" panose="02020603050405020304" pitchFamily="18" charset="0"/>
                <a:cs typeface="Times New Roman" panose="02020603050405020304" pitchFamily="18" charset="0"/>
              </a:rPr>
              <a:t>Thứ nhất: </a:t>
            </a:r>
            <a:r>
              <a:rPr lang="nl-NL" altLang="en-US" sz="2400" b="1" dirty="0" smtClean="0">
                <a:solidFill>
                  <a:srgbClr val="0C0904"/>
                </a:solidFill>
                <a:latin typeface="Times New Roman" panose="02020603050405020304" pitchFamily="18" charset="0"/>
                <a:cs typeface="Times New Roman" panose="02020603050405020304" pitchFamily="18" charset="0"/>
              </a:rPr>
              <a:t>Giáo dục bồi dưỡng toàn diện cho thế hệ trẻ thành người cán bộ vừa hồng vừa chuyên</a:t>
            </a:r>
            <a:r>
              <a:rPr lang="en-US" altLang="en-US" sz="2400" b="1" dirty="0">
                <a:solidFill>
                  <a:srgbClr val="0C0904"/>
                </a:solidFill>
                <a:latin typeface="Times New Roman" panose="02020603050405020304" pitchFamily="18" charset="0"/>
                <a:cs typeface="Times New Roman" panose="02020603050405020304" pitchFamily="18" charset="0"/>
              </a:rPr>
              <a:t>.</a:t>
            </a:r>
            <a:endParaRPr lang="en-US" altLang="en-US" sz="2400" b="1" dirty="0" smtClean="0">
              <a:solidFill>
                <a:srgbClr val="0C0904"/>
              </a:solidFill>
              <a:latin typeface="Times New Roman" panose="02020603050405020304" pitchFamily="18" charset="0"/>
              <a:cs typeface="Times New Roman" panose="02020603050405020304" pitchFamily="18" charset="0"/>
            </a:endParaRPr>
          </a:p>
          <a:p>
            <a:pPr algn="just" fontAlgn="base">
              <a:lnSpc>
                <a:spcPct val="150000"/>
              </a:lnSpc>
              <a:spcBef>
                <a:spcPct val="0"/>
              </a:spcBef>
              <a:spcAft>
                <a:spcPct val="0"/>
              </a:spcAft>
              <a:buFont typeface="Wingdings" panose="05000000000000000000" pitchFamily="2" charset="2"/>
              <a:buChar char="§"/>
              <a:defRPr/>
            </a:pPr>
            <a:r>
              <a:rPr lang="en-US" altLang="en-US" sz="2400" b="1" i="1" dirty="0" err="1" smtClean="0">
                <a:solidFill>
                  <a:srgbClr val="FF0000"/>
                </a:solidFill>
                <a:latin typeface="Times New Roman" panose="02020603050405020304" pitchFamily="18" charset="0"/>
                <a:cs typeface="Times New Roman" panose="02020603050405020304" pitchFamily="18" charset="0"/>
              </a:rPr>
              <a:t>Thứ</a:t>
            </a:r>
            <a:r>
              <a:rPr lang="en-US" altLang="en-US" sz="2400" b="1" i="1" dirty="0" smtClean="0">
                <a:solidFill>
                  <a:srgbClr val="FF0000"/>
                </a:solidFill>
                <a:latin typeface="Times New Roman" panose="02020603050405020304" pitchFamily="18" charset="0"/>
                <a:cs typeface="Times New Roman" panose="02020603050405020304" pitchFamily="18" charset="0"/>
              </a:rPr>
              <a:t> </a:t>
            </a:r>
            <a:r>
              <a:rPr lang="en-US" altLang="en-US" sz="2400" b="1" i="1" dirty="0" err="1" smtClean="0">
                <a:solidFill>
                  <a:srgbClr val="FF0000"/>
                </a:solidFill>
                <a:latin typeface="Times New Roman" panose="02020603050405020304" pitchFamily="18" charset="0"/>
                <a:cs typeface="Times New Roman" panose="02020603050405020304" pitchFamily="18" charset="0"/>
              </a:rPr>
              <a:t>hai</a:t>
            </a:r>
            <a:r>
              <a:rPr lang="en-US" altLang="en-US" sz="2400" b="1" i="1" dirty="0" smtClean="0">
                <a:solidFill>
                  <a:srgbClr val="FF0000"/>
                </a:solidFill>
                <a:latin typeface="Times New Roman" panose="02020603050405020304" pitchFamily="18" charset="0"/>
                <a:cs typeface="Times New Roman" panose="02020603050405020304" pitchFamily="18" charset="0"/>
              </a:rPr>
              <a:t>: </a:t>
            </a:r>
            <a:r>
              <a:rPr lang="en-US" altLang="en-US" sz="2400" b="1" dirty="0" err="1" smtClean="0">
                <a:solidFill>
                  <a:srgbClr val="0C0904"/>
                </a:solidFill>
                <a:latin typeface="Times New Roman" panose="02020603050405020304" pitchFamily="18" charset="0"/>
                <a:cs typeface="Times New Roman" panose="02020603050405020304" pitchFamily="18" charset="0"/>
              </a:rPr>
              <a:t>Phải</a:t>
            </a:r>
            <a:r>
              <a:rPr lang="en-US" altLang="en-US" sz="2400" b="1" dirty="0" smtClean="0">
                <a:solidFill>
                  <a:srgbClr val="0C0904"/>
                </a:solidFill>
                <a:latin typeface="Times New Roman" panose="02020603050405020304" pitchFamily="18" charset="0"/>
                <a:cs typeface="Times New Roman" panose="02020603050405020304" pitchFamily="18" charset="0"/>
              </a:rPr>
              <a:t> </a:t>
            </a:r>
            <a:r>
              <a:rPr lang="en-US" altLang="en-US" sz="2400" b="1" dirty="0" err="1" smtClean="0">
                <a:solidFill>
                  <a:srgbClr val="0C0904"/>
                </a:solidFill>
                <a:latin typeface="Times New Roman" panose="02020603050405020304" pitchFamily="18" charset="0"/>
                <a:cs typeface="Times New Roman" panose="02020603050405020304" pitchFamily="18" charset="0"/>
              </a:rPr>
              <a:t>có</a:t>
            </a:r>
            <a:r>
              <a:rPr lang="en-US" altLang="en-US" sz="2400" b="1" dirty="0" smtClean="0">
                <a:solidFill>
                  <a:srgbClr val="0C0904"/>
                </a:solidFill>
                <a:latin typeface="Times New Roman" panose="02020603050405020304" pitchFamily="18" charset="0"/>
                <a:cs typeface="Times New Roman" panose="02020603050405020304" pitchFamily="18" charset="0"/>
              </a:rPr>
              <a:t> </a:t>
            </a:r>
            <a:r>
              <a:rPr lang="en-US" altLang="en-US" sz="2400" b="1" dirty="0" err="1" smtClean="0">
                <a:solidFill>
                  <a:srgbClr val="0C0904"/>
                </a:solidFill>
                <a:latin typeface="Times New Roman" panose="02020603050405020304" pitchFamily="18" charset="0"/>
                <a:cs typeface="Times New Roman" panose="02020603050405020304" pitchFamily="18" charset="0"/>
              </a:rPr>
              <a:t>phương</a:t>
            </a:r>
            <a:r>
              <a:rPr lang="en-US" altLang="en-US" sz="2400" b="1" dirty="0" smtClean="0">
                <a:solidFill>
                  <a:srgbClr val="0C0904"/>
                </a:solidFill>
                <a:latin typeface="Times New Roman" panose="02020603050405020304" pitchFamily="18" charset="0"/>
                <a:cs typeface="Times New Roman" panose="02020603050405020304" pitchFamily="18" charset="0"/>
              </a:rPr>
              <a:t> </a:t>
            </a:r>
            <a:r>
              <a:rPr lang="en-US" altLang="en-US" sz="2400" b="1" dirty="0" err="1" smtClean="0">
                <a:solidFill>
                  <a:srgbClr val="0C0904"/>
                </a:solidFill>
                <a:latin typeface="Times New Roman" panose="02020603050405020304" pitchFamily="18" charset="0"/>
                <a:cs typeface="Times New Roman" panose="02020603050405020304" pitchFamily="18" charset="0"/>
              </a:rPr>
              <a:t>châm</a:t>
            </a:r>
            <a:r>
              <a:rPr lang="en-US" altLang="en-US" sz="2400" b="1" dirty="0" smtClean="0">
                <a:solidFill>
                  <a:srgbClr val="0C0904"/>
                </a:solidFill>
                <a:latin typeface="Times New Roman" panose="02020603050405020304" pitchFamily="18" charset="0"/>
                <a:cs typeface="Times New Roman" panose="02020603050405020304" pitchFamily="18" charset="0"/>
              </a:rPr>
              <a:t> </a:t>
            </a:r>
            <a:r>
              <a:rPr lang="en-US" altLang="en-US" sz="2400" b="1" dirty="0" err="1" smtClean="0">
                <a:solidFill>
                  <a:srgbClr val="0C0904"/>
                </a:solidFill>
                <a:latin typeface="Times New Roman" panose="02020603050405020304" pitchFamily="18" charset="0"/>
                <a:cs typeface="Times New Roman" panose="02020603050405020304" pitchFamily="18" charset="0"/>
              </a:rPr>
              <a:t>giáo</a:t>
            </a:r>
            <a:r>
              <a:rPr lang="en-US" altLang="en-US" sz="2400" b="1" dirty="0" smtClean="0">
                <a:solidFill>
                  <a:srgbClr val="0C0904"/>
                </a:solidFill>
                <a:latin typeface="Times New Roman" panose="02020603050405020304" pitchFamily="18" charset="0"/>
                <a:cs typeface="Times New Roman" panose="02020603050405020304" pitchFamily="18" charset="0"/>
              </a:rPr>
              <a:t> </a:t>
            </a:r>
            <a:r>
              <a:rPr lang="en-US" altLang="en-US" sz="2400" b="1" dirty="0" err="1" smtClean="0">
                <a:solidFill>
                  <a:srgbClr val="0C0904"/>
                </a:solidFill>
                <a:latin typeface="Times New Roman" panose="02020603050405020304" pitchFamily="18" charset="0"/>
                <a:cs typeface="Times New Roman" panose="02020603050405020304" pitchFamily="18" charset="0"/>
              </a:rPr>
              <a:t>dục</a:t>
            </a:r>
            <a:r>
              <a:rPr lang="en-US" altLang="en-US" sz="2400" b="1" dirty="0" smtClean="0">
                <a:solidFill>
                  <a:srgbClr val="0C0904"/>
                </a:solidFill>
                <a:latin typeface="Times New Roman" panose="02020603050405020304" pitchFamily="18" charset="0"/>
                <a:cs typeface="Times New Roman" panose="02020603050405020304" pitchFamily="18" charset="0"/>
              </a:rPr>
              <a:t>, </a:t>
            </a:r>
            <a:r>
              <a:rPr lang="en-US" altLang="en-US" sz="2400" b="1" dirty="0" err="1" smtClean="0">
                <a:solidFill>
                  <a:srgbClr val="0C0904"/>
                </a:solidFill>
                <a:latin typeface="Times New Roman" panose="02020603050405020304" pitchFamily="18" charset="0"/>
                <a:cs typeface="Times New Roman" panose="02020603050405020304" pitchFamily="18" charset="0"/>
              </a:rPr>
              <a:t>bồi</a:t>
            </a:r>
            <a:r>
              <a:rPr lang="en-US" altLang="en-US" sz="2400" b="1" dirty="0" smtClean="0">
                <a:solidFill>
                  <a:srgbClr val="0C0904"/>
                </a:solidFill>
                <a:latin typeface="Times New Roman" panose="02020603050405020304" pitchFamily="18" charset="0"/>
                <a:cs typeface="Times New Roman" panose="02020603050405020304" pitchFamily="18" charset="0"/>
              </a:rPr>
              <a:t> </a:t>
            </a:r>
            <a:r>
              <a:rPr lang="en-US" altLang="en-US" sz="2400" b="1" dirty="0" err="1" smtClean="0">
                <a:solidFill>
                  <a:srgbClr val="0C0904"/>
                </a:solidFill>
                <a:latin typeface="Times New Roman" panose="02020603050405020304" pitchFamily="18" charset="0"/>
                <a:cs typeface="Times New Roman" panose="02020603050405020304" pitchFamily="18" charset="0"/>
              </a:rPr>
              <a:t>dưỡng</a:t>
            </a:r>
            <a:r>
              <a:rPr lang="en-US" altLang="en-US" sz="2400" b="1" dirty="0" smtClean="0">
                <a:solidFill>
                  <a:srgbClr val="0C0904"/>
                </a:solidFill>
                <a:latin typeface="Times New Roman" panose="02020603050405020304" pitchFamily="18" charset="0"/>
                <a:cs typeface="Times New Roman" panose="02020603050405020304" pitchFamily="18" charset="0"/>
              </a:rPr>
              <a:t> </a:t>
            </a:r>
            <a:r>
              <a:rPr lang="en-US" altLang="en-US" sz="2400" b="1" dirty="0" err="1" smtClean="0">
                <a:solidFill>
                  <a:srgbClr val="0C0904"/>
                </a:solidFill>
                <a:latin typeface="Times New Roman" panose="02020603050405020304" pitchFamily="18" charset="0"/>
                <a:cs typeface="Times New Roman" panose="02020603050405020304" pitchFamily="18" charset="0"/>
              </a:rPr>
              <a:t>thế</a:t>
            </a:r>
            <a:r>
              <a:rPr lang="en-US" altLang="en-US" sz="2400" b="1" dirty="0" smtClean="0">
                <a:solidFill>
                  <a:srgbClr val="0C0904"/>
                </a:solidFill>
                <a:latin typeface="Times New Roman" panose="02020603050405020304" pitchFamily="18" charset="0"/>
                <a:cs typeface="Times New Roman" panose="02020603050405020304" pitchFamily="18" charset="0"/>
              </a:rPr>
              <a:t> </a:t>
            </a:r>
            <a:r>
              <a:rPr lang="en-US" altLang="en-US" sz="2400" b="1" dirty="0" err="1" smtClean="0">
                <a:solidFill>
                  <a:srgbClr val="0C0904"/>
                </a:solidFill>
                <a:latin typeface="Times New Roman" panose="02020603050405020304" pitchFamily="18" charset="0"/>
                <a:cs typeface="Times New Roman" panose="02020603050405020304" pitchFamily="18" charset="0"/>
              </a:rPr>
              <a:t>hệ</a:t>
            </a:r>
            <a:r>
              <a:rPr lang="en-US" altLang="en-US" sz="2400" b="1" dirty="0" smtClean="0">
                <a:solidFill>
                  <a:srgbClr val="0C0904"/>
                </a:solidFill>
                <a:latin typeface="Times New Roman" panose="02020603050405020304" pitchFamily="18" charset="0"/>
                <a:cs typeface="Times New Roman" panose="02020603050405020304" pitchFamily="18" charset="0"/>
              </a:rPr>
              <a:t> </a:t>
            </a:r>
            <a:r>
              <a:rPr lang="en-US" altLang="en-US" sz="2400" b="1" dirty="0" err="1" smtClean="0">
                <a:solidFill>
                  <a:srgbClr val="0C0904"/>
                </a:solidFill>
                <a:latin typeface="Times New Roman" panose="02020603050405020304" pitchFamily="18" charset="0"/>
                <a:cs typeface="Times New Roman" panose="02020603050405020304" pitchFamily="18" charset="0"/>
              </a:rPr>
              <a:t>trẻ</a:t>
            </a:r>
            <a:endParaRPr lang="nl-NL" altLang="en-US" sz="2400" b="1" dirty="0" smtClean="0">
              <a:solidFill>
                <a:srgbClr val="0C0904"/>
              </a:solidFill>
              <a:latin typeface="Times New Roman" panose="02020603050405020304" pitchFamily="18" charset="0"/>
              <a:cs typeface="Times New Roman" panose="02020603050405020304" pitchFamily="18" charset="0"/>
            </a:endParaRPr>
          </a:p>
        </p:txBody>
      </p:sp>
      <p:pic>
        <p:nvPicPr>
          <p:cNvPr id="136197" name="Picture 1"/>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091707" y="2810105"/>
            <a:ext cx="5675750" cy="31999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6198" name="Picture 9" descr="Đoàn TNCS Hồ Chí Minh Trường Đại học Sài Gòn"/>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22753" y="2698981"/>
            <a:ext cx="5139417" cy="34221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45802068"/>
      </p:ext>
    </p:extLst>
  </p:cSld>
  <p:clrMapOvr>
    <a:masterClrMapping/>
  </p:clrMapOvr>
  <p:transition spd="slow">
    <p:fade/>
  </p:transition>
  <p:timing>
    <p:tnLst>
      <p:par>
        <p:cTn id="1" dur="indefinite" restart="never" nodeType="tmRoot"/>
      </p:par>
    </p:tn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8242" name="Rectangle 3"/>
          <p:cNvSpPr>
            <a:spLocks noChangeArrowheads="1"/>
          </p:cNvSpPr>
          <p:nvPr/>
        </p:nvSpPr>
        <p:spPr bwMode="auto">
          <a:xfrm>
            <a:off x="407988" y="190500"/>
            <a:ext cx="116649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algn="just" fontAlgn="base">
              <a:spcBef>
                <a:spcPct val="0"/>
              </a:spcBef>
              <a:spcAft>
                <a:spcPct val="0"/>
              </a:spcAft>
              <a:buFontTx/>
              <a:buNone/>
            </a:pPr>
            <a:r>
              <a:rPr lang="nl-NL" altLang="en-US" sz="2400" b="1" smtClean="0">
                <a:solidFill>
                  <a:srgbClr val="FF0000"/>
                </a:solidFill>
                <a:latin typeface="VNbangkok"/>
                <a:cs typeface="Arial" panose="020B0604020202020204" pitchFamily="34" charset="0"/>
              </a:rPr>
              <a:t>Nhiệm vụ của các em hiện nay trong quá trình xây dựng, phát triển đất nước?</a:t>
            </a:r>
            <a:endParaRPr lang="en-US" altLang="en-US" sz="2400" b="1" smtClean="0">
              <a:solidFill>
                <a:srgbClr val="FF0000"/>
              </a:solidFill>
              <a:latin typeface="VNbangkok"/>
              <a:cs typeface="Arial" panose="020B0604020202020204" pitchFamily="34" charset="0"/>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211888" y="681038"/>
            <a:ext cx="5111750" cy="2874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4"/>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839788" y="701675"/>
            <a:ext cx="4608512" cy="306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5"/>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6456363" y="3716338"/>
            <a:ext cx="4319587" cy="2874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7"/>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1101725" y="3830638"/>
            <a:ext cx="4084638" cy="2773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8"/>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1344613" y="803275"/>
            <a:ext cx="9210675" cy="5924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605882066"/>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nodeType="click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fade">
                                      <p:cBhvr>
                                        <p:cTn id="14" dur="1000"/>
                                        <p:tgtEl>
                                          <p:spTgt spid="8"/>
                                        </p:tgtEl>
                                      </p:cBhvr>
                                    </p:animEffect>
                                    <p:anim calcmode="lin" valueType="num">
                                      <p:cBhvr>
                                        <p:cTn id="15" dur="1000" fill="hold"/>
                                        <p:tgtEl>
                                          <p:spTgt spid="8"/>
                                        </p:tgtEl>
                                        <p:attrNameLst>
                                          <p:attrName>ppt_x</p:attrName>
                                        </p:attrNameLst>
                                      </p:cBhvr>
                                      <p:tavLst>
                                        <p:tav tm="0">
                                          <p:val>
                                            <p:strVal val="#ppt_x"/>
                                          </p:val>
                                        </p:tav>
                                        <p:tav tm="100000">
                                          <p:val>
                                            <p:strVal val="#ppt_x"/>
                                          </p:val>
                                        </p:tav>
                                      </p:tavLst>
                                    </p:anim>
                                    <p:anim calcmode="lin" valueType="num">
                                      <p:cBhvr>
                                        <p:cTn id="16"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42" presetClass="entr" presetSubtype="0" fill="hold" nodeType="click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fade">
                                      <p:cBhvr>
                                        <p:cTn id="21" dur="1000"/>
                                        <p:tgtEl>
                                          <p:spTgt spid="2"/>
                                        </p:tgtEl>
                                      </p:cBhvr>
                                    </p:animEffect>
                                    <p:anim calcmode="lin" valueType="num">
                                      <p:cBhvr>
                                        <p:cTn id="22" dur="1000" fill="hold"/>
                                        <p:tgtEl>
                                          <p:spTgt spid="2"/>
                                        </p:tgtEl>
                                        <p:attrNameLst>
                                          <p:attrName>ppt_x</p:attrName>
                                        </p:attrNameLst>
                                      </p:cBhvr>
                                      <p:tavLst>
                                        <p:tav tm="0">
                                          <p:val>
                                            <p:strVal val="#ppt_x"/>
                                          </p:val>
                                        </p:tav>
                                        <p:tav tm="100000">
                                          <p:val>
                                            <p:strVal val="#ppt_x"/>
                                          </p:val>
                                        </p:tav>
                                      </p:tavLst>
                                    </p:anim>
                                    <p:anim calcmode="lin" valueType="num">
                                      <p:cBhvr>
                                        <p:cTn id="23"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24" fill="hold" nodeType="clickPar">
                      <p:stCondLst>
                        <p:cond delay="indefinite"/>
                      </p:stCondLst>
                      <p:childTnLst>
                        <p:par>
                          <p:cTn id="25" fill="hold" nodeType="withGroup">
                            <p:stCondLst>
                              <p:cond delay="0"/>
                            </p:stCondLst>
                            <p:childTnLst>
                              <p:par>
                                <p:cTn id="26" presetID="42" presetClass="entr" presetSubtype="0" fill="hold" nodeType="clickEffect">
                                  <p:stCondLst>
                                    <p:cond delay="0"/>
                                  </p:stCondLst>
                                  <p:childTnLst>
                                    <p:set>
                                      <p:cBhvr>
                                        <p:cTn id="27" dur="1" fill="hold">
                                          <p:stCondLst>
                                            <p:cond delay="0"/>
                                          </p:stCondLst>
                                        </p:cTn>
                                        <p:tgtEl>
                                          <p:spTgt spid="6"/>
                                        </p:tgtEl>
                                        <p:attrNameLst>
                                          <p:attrName>style.visibility</p:attrName>
                                        </p:attrNameLst>
                                      </p:cBhvr>
                                      <p:to>
                                        <p:strVal val="visible"/>
                                      </p:to>
                                    </p:set>
                                    <p:animEffect transition="in" filter="fade">
                                      <p:cBhvr>
                                        <p:cTn id="28" dur="1000"/>
                                        <p:tgtEl>
                                          <p:spTgt spid="6"/>
                                        </p:tgtEl>
                                      </p:cBhvr>
                                    </p:animEffect>
                                    <p:anim calcmode="lin" valueType="num">
                                      <p:cBhvr>
                                        <p:cTn id="29" dur="1000" fill="hold"/>
                                        <p:tgtEl>
                                          <p:spTgt spid="6"/>
                                        </p:tgtEl>
                                        <p:attrNameLst>
                                          <p:attrName>ppt_x</p:attrName>
                                        </p:attrNameLst>
                                      </p:cBhvr>
                                      <p:tavLst>
                                        <p:tav tm="0">
                                          <p:val>
                                            <p:strVal val="#ppt_x"/>
                                          </p:val>
                                        </p:tav>
                                        <p:tav tm="100000">
                                          <p:val>
                                            <p:strVal val="#ppt_x"/>
                                          </p:val>
                                        </p:tav>
                                      </p:tavLst>
                                    </p:anim>
                                    <p:anim calcmode="lin" valueType="num">
                                      <p:cBhvr>
                                        <p:cTn id="30"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31" fill="hold" nodeType="clickPar">
                      <p:stCondLst>
                        <p:cond delay="indefinite"/>
                      </p:stCondLst>
                      <p:childTnLst>
                        <p:par>
                          <p:cTn id="32" fill="hold" nodeType="withGroup">
                            <p:stCondLst>
                              <p:cond delay="0"/>
                            </p:stCondLst>
                            <p:childTnLst>
                              <p:par>
                                <p:cTn id="33" presetID="53" presetClass="exit" presetSubtype="32" fill="hold" nodeType="clickEffect">
                                  <p:stCondLst>
                                    <p:cond delay="0"/>
                                  </p:stCondLst>
                                  <p:childTnLst>
                                    <p:anim calcmode="lin" valueType="num">
                                      <p:cBhvr>
                                        <p:cTn id="34" dur="500"/>
                                        <p:tgtEl>
                                          <p:spTgt spid="5"/>
                                        </p:tgtEl>
                                        <p:attrNameLst>
                                          <p:attrName>ppt_w</p:attrName>
                                        </p:attrNameLst>
                                      </p:cBhvr>
                                      <p:tavLst>
                                        <p:tav tm="0">
                                          <p:val>
                                            <p:strVal val="ppt_w"/>
                                          </p:val>
                                        </p:tav>
                                        <p:tav tm="100000">
                                          <p:val>
                                            <p:fltVal val="0"/>
                                          </p:val>
                                        </p:tav>
                                      </p:tavLst>
                                    </p:anim>
                                    <p:anim calcmode="lin" valueType="num">
                                      <p:cBhvr>
                                        <p:cTn id="35" dur="500"/>
                                        <p:tgtEl>
                                          <p:spTgt spid="5"/>
                                        </p:tgtEl>
                                        <p:attrNameLst>
                                          <p:attrName>ppt_h</p:attrName>
                                        </p:attrNameLst>
                                      </p:cBhvr>
                                      <p:tavLst>
                                        <p:tav tm="0">
                                          <p:val>
                                            <p:strVal val="ppt_h"/>
                                          </p:val>
                                        </p:tav>
                                        <p:tav tm="100000">
                                          <p:val>
                                            <p:fltVal val="0"/>
                                          </p:val>
                                        </p:tav>
                                      </p:tavLst>
                                    </p:anim>
                                    <p:animEffect transition="out" filter="fade">
                                      <p:cBhvr>
                                        <p:cTn id="36" dur="500"/>
                                        <p:tgtEl>
                                          <p:spTgt spid="5"/>
                                        </p:tgtEl>
                                      </p:cBhvr>
                                    </p:animEffect>
                                    <p:set>
                                      <p:cBhvr>
                                        <p:cTn id="37" dur="1" fill="hold">
                                          <p:stCondLst>
                                            <p:cond delay="499"/>
                                          </p:stCondLst>
                                        </p:cTn>
                                        <p:tgtEl>
                                          <p:spTgt spid="5"/>
                                        </p:tgtEl>
                                        <p:attrNameLst>
                                          <p:attrName>style.visibility</p:attrName>
                                        </p:attrNameLst>
                                      </p:cBhvr>
                                      <p:to>
                                        <p:strVal val="hidden"/>
                                      </p:to>
                                    </p:set>
                                  </p:childTnLst>
                                </p:cTn>
                              </p:par>
                              <p:par>
                                <p:cTn id="38" presetID="53" presetClass="exit" presetSubtype="32" fill="hold" nodeType="withEffect">
                                  <p:stCondLst>
                                    <p:cond delay="0"/>
                                  </p:stCondLst>
                                  <p:childTnLst>
                                    <p:anim calcmode="lin" valueType="num">
                                      <p:cBhvr>
                                        <p:cTn id="39" dur="500"/>
                                        <p:tgtEl>
                                          <p:spTgt spid="8"/>
                                        </p:tgtEl>
                                        <p:attrNameLst>
                                          <p:attrName>ppt_w</p:attrName>
                                        </p:attrNameLst>
                                      </p:cBhvr>
                                      <p:tavLst>
                                        <p:tav tm="0">
                                          <p:val>
                                            <p:strVal val="ppt_w"/>
                                          </p:val>
                                        </p:tav>
                                        <p:tav tm="100000">
                                          <p:val>
                                            <p:fltVal val="0"/>
                                          </p:val>
                                        </p:tav>
                                      </p:tavLst>
                                    </p:anim>
                                    <p:anim calcmode="lin" valueType="num">
                                      <p:cBhvr>
                                        <p:cTn id="40" dur="500"/>
                                        <p:tgtEl>
                                          <p:spTgt spid="8"/>
                                        </p:tgtEl>
                                        <p:attrNameLst>
                                          <p:attrName>ppt_h</p:attrName>
                                        </p:attrNameLst>
                                      </p:cBhvr>
                                      <p:tavLst>
                                        <p:tav tm="0">
                                          <p:val>
                                            <p:strVal val="ppt_h"/>
                                          </p:val>
                                        </p:tav>
                                        <p:tav tm="100000">
                                          <p:val>
                                            <p:fltVal val="0"/>
                                          </p:val>
                                        </p:tav>
                                      </p:tavLst>
                                    </p:anim>
                                    <p:animEffect transition="out" filter="fade">
                                      <p:cBhvr>
                                        <p:cTn id="41" dur="500"/>
                                        <p:tgtEl>
                                          <p:spTgt spid="8"/>
                                        </p:tgtEl>
                                      </p:cBhvr>
                                    </p:animEffect>
                                    <p:set>
                                      <p:cBhvr>
                                        <p:cTn id="42" dur="1" fill="hold">
                                          <p:stCondLst>
                                            <p:cond delay="499"/>
                                          </p:stCondLst>
                                        </p:cTn>
                                        <p:tgtEl>
                                          <p:spTgt spid="8"/>
                                        </p:tgtEl>
                                        <p:attrNameLst>
                                          <p:attrName>style.visibility</p:attrName>
                                        </p:attrNameLst>
                                      </p:cBhvr>
                                      <p:to>
                                        <p:strVal val="hidden"/>
                                      </p:to>
                                    </p:set>
                                  </p:childTnLst>
                                </p:cTn>
                              </p:par>
                              <p:par>
                                <p:cTn id="43" presetID="53" presetClass="exit" presetSubtype="32" fill="hold" nodeType="withEffect">
                                  <p:stCondLst>
                                    <p:cond delay="0"/>
                                  </p:stCondLst>
                                  <p:childTnLst>
                                    <p:anim calcmode="lin" valueType="num">
                                      <p:cBhvr>
                                        <p:cTn id="44" dur="500"/>
                                        <p:tgtEl>
                                          <p:spTgt spid="2"/>
                                        </p:tgtEl>
                                        <p:attrNameLst>
                                          <p:attrName>ppt_w</p:attrName>
                                        </p:attrNameLst>
                                      </p:cBhvr>
                                      <p:tavLst>
                                        <p:tav tm="0">
                                          <p:val>
                                            <p:strVal val="ppt_w"/>
                                          </p:val>
                                        </p:tav>
                                        <p:tav tm="100000">
                                          <p:val>
                                            <p:fltVal val="0"/>
                                          </p:val>
                                        </p:tav>
                                      </p:tavLst>
                                    </p:anim>
                                    <p:anim calcmode="lin" valueType="num">
                                      <p:cBhvr>
                                        <p:cTn id="45" dur="500"/>
                                        <p:tgtEl>
                                          <p:spTgt spid="2"/>
                                        </p:tgtEl>
                                        <p:attrNameLst>
                                          <p:attrName>ppt_h</p:attrName>
                                        </p:attrNameLst>
                                      </p:cBhvr>
                                      <p:tavLst>
                                        <p:tav tm="0">
                                          <p:val>
                                            <p:strVal val="ppt_h"/>
                                          </p:val>
                                        </p:tav>
                                        <p:tav tm="100000">
                                          <p:val>
                                            <p:fltVal val="0"/>
                                          </p:val>
                                        </p:tav>
                                      </p:tavLst>
                                    </p:anim>
                                    <p:animEffect transition="out" filter="fade">
                                      <p:cBhvr>
                                        <p:cTn id="46" dur="500"/>
                                        <p:tgtEl>
                                          <p:spTgt spid="2"/>
                                        </p:tgtEl>
                                      </p:cBhvr>
                                    </p:animEffect>
                                    <p:set>
                                      <p:cBhvr>
                                        <p:cTn id="47" dur="1" fill="hold">
                                          <p:stCondLst>
                                            <p:cond delay="499"/>
                                          </p:stCondLst>
                                        </p:cTn>
                                        <p:tgtEl>
                                          <p:spTgt spid="2"/>
                                        </p:tgtEl>
                                        <p:attrNameLst>
                                          <p:attrName>style.visibility</p:attrName>
                                        </p:attrNameLst>
                                      </p:cBhvr>
                                      <p:to>
                                        <p:strVal val="hidden"/>
                                      </p:to>
                                    </p:set>
                                  </p:childTnLst>
                                </p:cTn>
                              </p:par>
                              <p:par>
                                <p:cTn id="48" presetID="53" presetClass="exit" presetSubtype="32" fill="hold" nodeType="withEffect">
                                  <p:stCondLst>
                                    <p:cond delay="0"/>
                                  </p:stCondLst>
                                  <p:childTnLst>
                                    <p:anim calcmode="lin" valueType="num">
                                      <p:cBhvr>
                                        <p:cTn id="49" dur="500"/>
                                        <p:tgtEl>
                                          <p:spTgt spid="6"/>
                                        </p:tgtEl>
                                        <p:attrNameLst>
                                          <p:attrName>ppt_w</p:attrName>
                                        </p:attrNameLst>
                                      </p:cBhvr>
                                      <p:tavLst>
                                        <p:tav tm="0">
                                          <p:val>
                                            <p:strVal val="ppt_w"/>
                                          </p:val>
                                        </p:tav>
                                        <p:tav tm="100000">
                                          <p:val>
                                            <p:fltVal val="0"/>
                                          </p:val>
                                        </p:tav>
                                      </p:tavLst>
                                    </p:anim>
                                    <p:anim calcmode="lin" valueType="num">
                                      <p:cBhvr>
                                        <p:cTn id="50" dur="500"/>
                                        <p:tgtEl>
                                          <p:spTgt spid="6"/>
                                        </p:tgtEl>
                                        <p:attrNameLst>
                                          <p:attrName>ppt_h</p:attrName>
                                        </p:attrNameLst>
                                      </p:cBhvr>
                                      <p:tavLst>
                                        <p:tav tm="0">
                                          <p:val>
                                            <p:strVal val="ppt_h"/>
                                          </p:val>
                                        </p:tav>
                                        <p:tav tm="100000">
                                          <p:val>
                                            <p:fltVal val="0"/>
                                          </p:val>
                                        </p:tav>
                                      </p:tavLst>
                                    </p:anim>
                                    <p:animEffect transition="out" filter="fade">
                                      <p:cBhvr>
                                        <p:cTn id="51" dur="500"/>
                                        <p:tgtEl>
                                          <p:spTgt spid="6"/>
                                        </p:tgtEl>
                                      </p:cBhvr>
                                    </p:animEffect>
                                    <p:set>
                                      <p:cBhvr>
                                        <p:cTn id="52" dur="1" fill="hold">
                                          <p:stCondLst>
                                            <p:cond delay="499"/>
                                          </p:stCondLst>
                                        </p:cTn>
                                        <p:tgtEl>
                                          <p:spTgt spid="6"/>
                                        </p:tgtEl>
                                        <p:attrNameLst>
                                          <p:attrName>style.visibility</p:attrName>
                                        </p:attrNameLst>
                                      </p:cBhvr>
                                      <p:to>
                                        <p:strVal val="hidden"/>
                                      </p:to>
                                    </p:set>
                                  </p:childTnLst>
                                </p:cTn>
                              </p:par>
                            </p:childTnLst>
                          </p:cTn>
                        </p:par>
                      </p:childTnLst>
                    </p:cTn>
                  </p:par>
                  <p:par>
                    <p:cTn id="53" fill="hold" nodeType="clickPar">
                      <p:stCondLst>
                        <p:cond delay="indefinite"/>
                      </p:stCondLst>
                      <p:childTnLst>
                        <p:par>
                          <p:cTn id="54" fill="hold" nodeType="withGroup">
                            <p:stCondLst>
                              <p:cond delay="0"/>
                            </p:stCondLst>
                            <p:childTnLst>
                              <p:par>
                                <p:cTn id="55" presetID="42" presetClass="entr" presetSubtype="0" fill="hold" nodeType="clickEffect">
                                  <p:stCondLst>
                                    <p:cond delay="0"/>
                                  </p:stCondLst>
                                  <p:childTnLst>
                                    <p:set>
                                      <p:cBhvr>
                                        <p:cTn id="56" dur="1" fill="hold">
                                          <p:stCondLst>
                                            <p:cond delay="0"/>
                                          </p:stCondLst>
                                        </p:cTn>
                                        <p:tgtEl>
                                          <p:spTgt spid="9"/>
                                        </p:tgtEl>
                                        <p:attrNameLst>
                                          <p:attrName>style.visibility</p:attrName>
                                        </p:attrNameLst>
                                      </p:cBhvr>
                                      <p:to>
                                        <p:strVal val="visible"/>
                                      </p:to>
                                    </p:set>
                                    <p:animEffect transition="in" filter="fade">
                                      <p:cBhvr>
                                        <p:cTn id="57" dur="1000"/>
                                        <p:tgtEl>
                                          <p:spTgt spid="9"/>
                                        </p:tgtEl>
                                      </p:cBhvr>
                                    </p:animEffect>
                                    <p:anim calcmode="lin" valueType="num">
                                      <p:cBhvr>
                                        <p:cTn id="58" dur="1000" fill="hold"/>
                                        <p:tgtEl>
                                          <p:spTgt spid="9"/>
                                        </p:tgtEl>
                                        <p:attrNameLst>
                                          <p:attrName>ppt_x</p:attrName>
                                        </p:attrNameLst>
                                      </p:cBhvr>
                                      <p:tavLst>
                                        <p:tav tm="0">
                                          <p:val>
                                            <p:strVal val="#ppt_x"/>
                                          </p:val>
                                        </p:tav>
                                        <p:tav tm="100000">
                                          <p:val>
                                            <p:strVal val="#ppt_x"/>
                                          </p:val>
                                        </p:tav>
                                      </p:tavLst>
                                    </p:anim>
                                    <p:anim calcmode="lin" valueType="num">
                                      <p:cBhvr>
                                        <p:cTn id="5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Máy đo thân nhiệt do Giảng viên và Sinh viên Trường Cao đẳng Lý Tự Trọng Tp.HCM sản xuất.mp4">
            <a:hlinkClick r:id="" action="ppaction://media"/>
          </p:cNvPr>
          <p:cNvPicPr>
            <a:picLocks noChangeAspect="1"/>
          </p:cNvPicPr>
          <p:nvPr>
            <a:videoFile r:link="rId2"/>
            <p:extLst>
              <p:ext uri="{DAA4B4D4-6D71-4841-9C94-3DE7FCFB9230}">
                <p14:media xmlns:p14="http://schemas.microsoft.com/office/powerpoint/2010/main" r:link="rId1"/>
              </p:ext>
            </p:extLst>
          </p:nvPr>
        </p:nvPicPr>
        <p:blipFill>
          <a:blip r:embed="rId4">
            <a:extLst>
              <a:ext uri="{28A0092B-C50C-407E-A947-70E740481C1C}">
                <a14:useLocalDpi xmlns:a14="http://schemas.microsoft.com/office/drawing/2010/main" val="0"/>
              </a:ext>
            </a:extLst>
          </a:blip>
          <a:srcRect/>
          <a:stretch>
            <a:fillRect/>
          </a:stretch>
        </p:blipFill>
        <p:spPr bwMode="auto">
          <a:xfrm>
            <a:off x="479425" y="447675"/>
            <a:ext cx="10801350" cy="6075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14203058"/>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nodeType="clickPar">
                      <p:stCondLst>
                        <p:cond delay="0"/>
                      </p:stCondLst>
                      <p:childTnLst>
                        <p:par>
                          <p:cTn id="4" fill="hold" nodeType="withGroup">
                            <p:stCondLst>
                              <p:cond delay="0"/>
                            </p:stCondLst>
                            <p:childTnLst>
                              <p:par>
                                <p:cTn id="5" presetID="2" presetClass="mediacall" presetSubtype="0" fill="hold" nodeType="clickEffect">
                                  <p:stCondLst>
                                    <p:cond delay="0"/>
                                  </p:stCondLst>
                                  <p:childTnLst>
                                    <p:cmd type="call" cmd="togglePause">
                                      <p:cBhvr>
                                        <p:cTn id="6" dur="1" fill="hold"/>
                                        <p:tgtEl>
                                          <p:spTgt spid="2"/>
                                        </p:tgtEl>
                                      </p:cBhvr>
                                    </p:cmd>
                                  </p:childTnLst>
                                </p:cTn>
                              </p:par>
                            </p:childTnLst>
                          </p:cTn>
                        </p:par>
                      </p:childTnLst>
                    </p:cTn>
                  </p:par>
                </p:childTnLst>
              </p:cTn>
              <p:nextCondLst>
                <p:cond evt="onClick" delay="0">
                  <p:tgtEl>
                    <p:spTgt spid="2"/>
                  </p:tgtEl>
                </p:cond>
              </p:nextCondLst>
            </p:seq>
            <p:video>
              <p:cMediaNode vol="80000">
                <p:cTn id="7" fill="hold" display="0">
                  <p:stCondLst>
                    <p:cond delay="indefinite"/>
                  </p:stCondLst>
                </p:cTn>
                <p:tgtEl>
                  <p:spTgt spid="2"/>
                </p:tgtEl>
              </p:cMediaNode>
            </p:video>
          </p:childTnLst>
        </p:cTn>
      </p:par>
    </p:tn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3697" name="Rectangle 1"/>
          <p:cNvSpPr>
            <a:spLocks noChangeArrowheads="1"/>
          </p:cNvSpPr>
          <p:nvPr/>
        </p:nvSpPr>
        <p:spPr bwMode="auto">
          <a:xfrm>
            <a:off x="130688" y="266282"/>
            <a:ext cx="8882624" cy="461665"/>
          </a:xfrm>
          <a:prstGeom prst="rect">
            <a:avLst/>
          </a:prstGeom>
          <a:noFill/>
          <a:ln w="9525">
            <a:noFill/>
            <a:miter lim="800000"/>
            <a:headEnd/>
            <a:tailEnd/>
          </a:ln>
          <a:effectLst>
            <a:prstShdw prst="shdw17" dist="17961" dir="2700000">
              <a:schemeClr val="accent1">
                <a:gamma/>
                <a:shade val="60000"/>
                <a:invGamma/>
              </a:schemeClr>
            </a:prstShdw>
          </a:effectLst>
        </p:spPr>
        <p:txBody>
          <a:bodyPr wrap="none" anchor="ctr">
            <a:spAutoFit/>
          </a:bodyPr>
          <a:lstStyle/>
          <a:p>
            <a:pPr indent="457200" algn="just" eaLnBrk="0" fontAlgn="base" hangingPunct="0">
              <a:spcBef>
                <a:spcPct val="0"/>
              </a:spcBef>
              <a:spcAft>
                <a:spcPct val="0"/>
              </a:spcAft>
              <a:defRPr/>
            </a:pPr>
            <a:r>
              <a:rPr lang="nl-NL" sz="2400" b="1" i="1" dirty="0" smtClean="0">
                <a:solidFill>
                  <a:srgbClr val="FF0000"/>
                </a:solidFill>
                <a:latin typeface="Calibri" pitchFamily="34" charset="0"/>
                <a:cs typeface="Times New Roman" pitchFamily="18" charset="0"/>
              </a:rPr>
              <a:t>III</a:t>
            </a:r>
            <a:r>
              <a:rPr lang="nl-NL" sz="2400" b="1" i="1" dirty="0" smtClean="0">
                <a:solidFill>
                  <a:srgbClr val="FF0000"/>
                </a:solidFill>
                <a:latin typeface="Calibri" pitchFamily="34" charset="0"/>
                <a:cs typeface="Times New Roman" pitchFamily="18" charset="0"/>
              </a:rPr>
              <a:t>. </a:t>
            </a:r>
            <a:r>
              <a:rPr lang="nl-NL" sz="2400" b="1" i="1" dirty="0">
                <a:solidFill>
                  <a:srgbClr val="FF0000"/>
                </a:solidFill>
                <a:latin typeface="Calibri" pitchFamily="34" charset="0"/>
                <a:cs typeface="Times New Roman" pitchFamily="18" charset="0"/>
              </a:rPr>
              <a:t>Vai trò của tư tưởng Hồ Chí Minh đối với cách mạng Việt Nam</a:t>
            </a:r>
            <a:endParaRPr lang="nl-NL" sz="2400" b="1" i="1" dirty="0">
              <a:solidFill>
                <a:srgbClr val="FF0000"/>
              </a:solidFill>
              <a:latin typeface="Times New Roman" panose="02020603050405020304" pitchFamily="18" charset="0"/>
            </a:endParaRPr>
          </a:p>
        </p:txBody>
      </p:sp>
      <p:sp>
        <p:nvSpPr>
          <p:cNvPr id="132099" name="Rectangle 4"/>
          <p:cNvSpPr>
            <a:spLocks noChangeArrowheads="1"/>
          </p:cNvSpPr>
          <p:nvPr/>
        </p:nvSpPr>
        <p:spPr bwMode="auto">
          <a:xfrm>
            <a:off x="486229" y="1208315"/>
            <a:ext cx="11451770" cy="940066"/>
          </a:xfrm>
          <a:prstGeom prst="rect">
            <a:avLst/>
          </a:prstGeom>
          <a:solidFill>
            <a:schemeClr val="bg1"/>
          </a:solidFill>
          <a:ln>
            <a:noFill/>
          </a:ln>
          <a:extLst/>
        </p:spPr>
        <p:txBody>
          <a:bodyPr wrap="square">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just" fontAlgn="base">
              <a:lnSpc>
                <a:spcPct val="120000"/>
              </a:lnSpc>
              <a:spcBef>
                <a:spcPct val="0"/>
              </a:spcBef>
              <a:spcAft>
                <a:spcPct val="0"/>
              </a:spcAft>
              <a:buFontTx/>
              <a:buNone/>
            </a:pPr>
            <a:r>
              <a:rPr lang="nl-NL" altLang="vi-VN" sz="2400" b="1" dirty="0">
                <a:solidFill>
                  <a:srgbClr val="000000"/>
                </a:solidFill>
                <a:latin typeface="Times New Roman" panose="02020603050405020304" pitchFamily="18" charset="0"/>
              </a:rPr>
              <a:t>- </a:t>
            </a:r>
            <a:r>
              <a:rPr lang="en-US" altLang="vi-VN" sz="2400" b="1" dirty="0" err="1">
                <a:solidFill>
                  <a:srgbClr val="000000"/>
                </a:solidFill>
                <a:latin typeface="Times New Roman" panose="02020603050405020304" pitchFamily="18" charset="0"/>
              </a:rPr>
              <a:t>Tư</a:t>
            </a:r>
            <a:r>
              <a:rPr lang="en-US" altLang="vi-VN" sz="2400" b="1" dirty="0">
                <a:solidFill>
                  <a:srgbClr val="000000"/>
                </a:solidFill>
                <a:latin typeface="Times New Roman" panose="02020603050405020304" pitchFamily="18" charset="0"/>
              </a:rPr>
              <a:t> </a:t>
            </a:r>
            <a:r>
              <a:rPr lang="en-US" altLang="vi-VN" sz="2400" b="1" dirty="0" err="1">
                <a:solidFill>
                  <a:srgbClr val="000000"/>
                </a:solidFill>
                <a:latin typeface="Times New Roman" panose="02020603050405020304" pitchFamily="18" charset="0"/>
              </a:rPr>
              <a:t>tưởng</a:t>
            </a:r>
            <a:r>
              <a:rPr lang="en-US" altLang="vi-VN" sz="2400" b="1" dirty="0">
                <a:solidFill>
                  <a:srgbClr val="000000"/>
                </a:solidFill>
                <a:latin typeface="Times New Roman" panose="02020603050405020304" pitchFamily="18" charset="0"/>
              </a:rPr>
              <a:t> </a:t>
            </a:r>
            <a:r>
              <a:rPr lang="en-US" altLang="vi-VN" sz="2400" b="1" dirty="0" err="1">
                <a:solidFill>
                  <a:srgbClr val="000000"/>
                </a:solidFill>
                <a:latin typeface="Times New Roman" panose="02020603050405020304" pitchFamily="18" charset="0"/>
              </a:rPr>
              <a:t>Hồ</a:t>
            </a:r>
            <a:r>
              <a:rPr lang="en-US" altLang="vi-VN" sz="2400" b="1" dirty="0">
                <a:solidFill>
                  <a:srgbClr val="000000"/>
                </a:solidFill>
                <a:latin typeface="Times New Roman" panose="02020603050405020304" pitchFamily="18" charset="0"/>
              </a:rPr>
              <a:t> </a:t>
            </a:r>
            <a:r>
              <a:rPr lang="en-US" altLang="vi-VN" sz="2400" b="1" dirty="0" err="1">
                <a:solidFill>
                  <a:srgbClr val="000000"/>
                </a:solidFill>
                <a:latin typeface="Times New Roman" panose="02020603050405020304" pitchFamily="18" charset="0"/>
              </a:rPr>
              <a:t>Chí</a:t>
            </a:r>
            <a:r>
              <a:rPr lang="en-US" altLang="vi-VN" sz="2400" b="1" dirty="0">
                <a:solidFill>
                  <a:srgbClr val="000000"/>
                </a:solidFill>
                <a:latin typeface="Times New Roman" panose="02020603050405020304" pitchFamily="18" charset="0"/>
              </a:rPr>
              <a:t> Minh </a:t>
            </a:r>
            <a:r>
              <a:rPr lang="en-US" altLang="vi-VN" sz="2400" b="1" dirty="0" err="1">
                <a:solidFill>
                  <a:srgbClr val="000000"/>
                </a:solidFill>
                <a:latin typeface="Times New Roman" panose="02020603050405020304" pitchFamily="18" charset="0"/>
              </a:rPr>
              <a:t>là</a:t>
            </a:r>
            <a:r>
              <a:rPr lang="en-US" altLang="vi-VN" sz="2400" b="1" dirty="0">
                <a:solidFill>
                  <a:srgbClr val="000000"/>
                </a:solidFill>
                <a:latin typeface="Times New Roman" panose="02020603050405020304" pitchFamily="18" charset="0"/>
              </a:rPr>
              <a:t> </a:t>
            </a:r>
            <a:r>
              <a:rPr lang="en-US" altLang="vi-VN" sz="2400" b="1" dirty="0" err="1">
                <a:solidFill>
                  <a:srgbClr val="FF0000"/>
                </a:solidFill>
                <a:latin typeface="Times New Roman" panose="02020603050405020304" pitchFamily="18" charset="0"/>
              </a:rPr>
              <a:t>nền</a:t>
            </a:r>
            <a:r>
              <a:rPr lang="en-US" altLang="vi-VN" sz="2400" b="1" dirty="0">
                <a:solidFill>
                  <a:srgbClr val="FF0000"/>
                </a:solidFill>
                <a:latin typeface="Times New Roman" panose="02020603050405020304" pitchFamily="18" charset="0"/>
              </a:rPr>
              <a:t> </a:t>
            </a:r>
            <a:r>
              <a:rPr lang="en-US" altLang="vi-VN" sz="2400" b="1" dirty="0" err="1">
                <a:solidFill>
                  <a:srgbClr val="FF0000"/>
                </a:solidFill>
                <a:latin typeface="Times New Roman" panose="02020603050405020304" pitchFamily="18" charset="0"/>
              </a:rPr>
              <a:t>tảng</a:t>
            </a:r>
            <a:r>
              <a:rPr lang="en-US" altLang="vi-VN" sz="2400" b="1" dirty="0">
                <a:solidFill>
                  <a:srgbClr val="FF0000"/>
                </a:solidFill>
                <a:latin typeface="Times New Roman" panose="02020603050405020304" pitchFamily="18" charset="0"/>
              </a:rPr>
              <a:t> </a:t>
            </a:r>
            <a:r>
              <a:rPr lang="en-US" altLang="vi-VN" sz="2400" b="1" dirty="0" err="1">
                <a:solidFill>
                  <a:srgbClr val="FF0000"/>
                </a:solidFill>
                <a:latin typeface="Times New Roman" panose="02020603050405020304" pitchFamily="18" charset="0"/>
              </a:rPr>
              <a:t>tư</a:t>
            </a:r>
            <a:r>
              <a:rPr lang="en-US" altLang="vi-VN" sz="2400" b="1" dirty="0">
                <a:solidFill>
                  <a:srgbClr val="FF0000"/>
                </a:solidFill>
                <a:latin typeface="Times New Roman" panose="02020603050405020304" pitchFamily="18" charset="0"/>
              </a:rPr>
              <a:t> </a:t>
            </a:r>
            <a:r>
              <a:rPr lang="en-US" altLang="vi-VN" sz="2400" b="1" dirty="0" err="1">
                <a:solidFill>
                  <a:srgbClr val="FF0000"/>
                </a:solidFill>
                <a:latin typeface="Times New Roman" panose="02020603050405020304" pitchFamily="18" charset="0"/>
              </a:rPr>
              <a:t>tưởng</a:t>
            </a:r>
            <a:r>
              <a:rPr lang="en-US" altLang="vi-VN" sz="2400" b="1" dirty="0">
                <a:solidFill>
                  <a:srgbClr val="FF0000"/>
                </a:solidFill>
                <a:latin typeface="Times New Roman" panose="02020603050405020304" pitchFamily="18" charset="0"/>
              </a:rPr>
              <a:t> </a:t>
            </a:r>
            <a:r>
              <a:rPr lang="en-US" altLang="vi-VN" sz="2400" b="1" dirty="0" err="1">
                <a:solidFill>
                  <a:srgbClr val="FF0000"/>
                </a:solidFill>
                <a:latin typeface="Times New Roman" panose="02020603050405020304" pitchFamily="18" charset="0"/>
              </a:rPr>
              <a:t>và</a:t>
            </a:r>
            <a:r>
              <a:rPr lang="en-US" altLang="vi-VN" sz="2400" b="1" dirty="0">
                <a:solidFill>
                  <a:srgbClr val="FF0000"/>
                </a:solidFill>
                <a:latin typeface="Times New Roman" panose="02020603050405020304" pitchFamily="18" charset="0"/>
              </a:rPr>
              <a:t> </a:t>
            </a:r>
            <a:r>
              <a:rPr lang="en-US" altLang="vi-VN" sz="2400" b="1" dirty="0" err="1">
                <a:solidFill>
                  <a:srgbClr val="FF0000"/>
                </a:solidFill>
                <a:latin typeface="Times New Roman" panose="02020603050405020304" pitchFamily="18" charset="0"/>
              </a:rPr>
              <a:t>kim</a:t>
            </a:r>
            <a:r>
              <a:rPr lang="en-US" altLang="vi-VN" sz="2400" b="1" dirty="0">
                <a:solidFill>
                  <a:srgbClr val="FF0000"/>
                </a:solidFill>
                <a:latin typeface="Times New Roman" panose="02020603050405020304" pitchFamily="18" charset="0"/>
              </a:rPr>
              <a:t> </a:t>
            </a:r>
            <a:r>
              <a:rPr lang="en-US" altLang="vi-VN" sz="2400" b="1" dirty="0" err="1">
                <a:solidFill>
                  <a:srgbClr val="FF0000"/>
                </a:solidFill>
                <a:latin typeface="Times New Roman" panose="02020603050405020304" pitchFamily="18" charset="0"/>
              </a:rPr>
              <a:t>chỉ</a:t>
            </a:r>
            <a:r>
              <a:rPr lang="en-US" altLang="vi-VN" sz="2400" b="1" dirty="0">
                <a:solidFill>
                  <a:srgbClr val="FF0000"/>
                </a:solidFill>
                <a:latin typeface="Times New Roman" panose="02020603050405020304" pitchFamily="18" charset="0"/>
              </a:rPr>
              <a:t> </a:t>
            </a:r>
            <a:r>
              <a:rPr lang="en-US" altLang="vi-VN" sz="2400" b="1" dirty="0" err="1">
                <a:solidFill>
                  <a:srgbClr val="FF0000"/>
                </a:solidFill>
                <a:latin typeface="Times New Roman" panose="02020603050405020304" pitchFamily="18" charset="0"/>
              </a:rPr>
              <a:t>nam</a:t>
            </a:r>
            <a:r>
              <a:rPr lang="en-US" altLang="vi-VN" sz="2400" b="1" dirty="0">
                <a:solidFill>
                  <a:srgbClr val="FF0000"/>
                </a:solidFill>
                <a:latin typeface="Times New Roman" panose="02020603050405020304" pitchFamily="18" charset="0"/>
              </a:rPr>
              <a:t> </a:t>
            </a:r>
            <a:r>
              <a:rPr lang="en-US" altLang="vi-VN" sz="2400" b="1" dirty="0" err="1">
                <a:solidFill>
                  <a:srgbClr val="000000"/>
                </a:solidFill>
                <a:latin typeface="Times New Roman" panose="02020603050405020304" pitchFamily="18" charset="0"/>
              </a:rPr>
              <a:t>cho</a:t>
            </a:r>
            <a:r>
              <a:rPr lang="en-US" altLang="vi-VN" sz="2400" b="1" dirty="0">
                <a:solidFill>
                  <a:srgbClr val="000000"/>
                </a:solidFill>
                <a:latin typeface="Times New Roman" panose="02020603050405020304" pitchFamily="18" charset="0"/>
              </a:rPr>
              <a:t> </a:t>
            </a:r>
            <a:r>
              <a:rPr lang="en-US" altLang="vi-VN" sz="2400" b="1" dirty="0" err="1">
                <a:solidFill>
                  <a:srgbClr val="000000"/>
                </a:solidFill>
                <a:latin typeface="Times New Roman" panose="02020603050405020304" pitchFamily="18" charset="0"/>
              </a:rPr>
              <a:t>hành</a:t>
            </a:r>
            <a:r>
              <a:rPr lang="en-US" altLang="vi-VN" sz="2400" b="1" dirty="0">
                <a:solidFill>
                  <a:srgbClr val="000000"/>
                </a:solidFill>
                <a:latin typeface="Times New Roman" panose="02020603050405020304" pitchFamily="18" charset="0"/>
              </a:rPr>
              <a:t> </a:t>
            </a:r>
            <a:r>
              <a:rPr lang="en-US" altLang="vi-VN" sz="2400" b="1" dirty="0" err="1">
                <a:solidFill>
                  <a:srgbClr val="000000"/>
                </a:solidFill>
                <a:latin typeface="Times New Roman" panose="02020603050405020304" pitchFamily="18" charset="0"/>
              </a:rPr>
              <a:t>động</a:t>
            </a:r>
            <a:r>
              <a:rPr lang="en-US" altLang="vi-VN" sz="2400" b="1" dirty="0">
                <a:solidFill>
                  <a:srgbClr val="000000"/>
                </a:solidFill>
                <a:latin typeface="Times New Roman" panose="02020603050405020304" pitchFamily="18" charset="0"/>
              </a:rPr>
              <a:t> </a:t>
            </a:r>
            <a:r>
              <a:rPr lang="en-US" altLang="vi-VN" sz="2400" b="1" dirty="0" err="1">
                <a:solidFill>
                  <a:srgbClr val="000000"/>
                </a:solidFill>
                <a:latin typeface="Times New Roman" panose="02020603050405020304" pitchFamily="18" charset="0"/>
              </a:rPr>
              <a:t>của</a:t>
            </a:r>
            <a:r>
              <a:rPr lang="en-US" altLang="vi-VN" sz="2400" b="1" dirty="0">
                <a:solidFill>
                  <a:srgbClr val="000000"/>
                </a:solidFill>
                <a:latin typeface="Times New Roman" panose="02020603050405020304" pitchFamily="18" charset="0"/>
              </a:rPr>
              <a:t> </a:t>
            </a:r>
            <a:r>
              <a:rPr lang="nl-NL" altLang="vi-VN" sz="2400" b="1" dirty="0">
                <a:solidFill>
                  <a:srgbClr val="000000"/>
                </a:solidFill>
                <a:latin typeface="Times New Roman" panose="02020603050405020304" pitchFamily="18" charset="0"/>
              </a:rPr>
              <a:t>Đảng và sự nghiệp cách mạng của nhân dân ta</a:t>
            </a:r>
            <a:endParaRPr lang="en-US" altLang="vi-VN" sz="2400" b="1" dirty="0">
              <a:solidFill>
                <a:srgbClr val="000000"/>
              </a:solidFill>
              <a:latin typeface="Times New Roman" panose="02020603050405020304" pitchFamily="18" charset="0"/>
            </a:endParaRPr>
          </a:p>
        </p:txBody>
      </p:sp>
      <p:sp>
        <p:nvSpPr>
          <p:cNvPr id="413698" name="Rectangle 2"/>
          <p:cNvSpPr>
            <a:spLocks noChangeArrowheads="1"/>
          </p:cNvSpPr>
          <p:nvPr/>
        </p:nvSpPr>
        <p:spPr bwMode="auto">
          <a:xfrm>
            <a:off x="486229" y="2124994"/>
            <a:ext cx="11270342" cy="3970318"/>
          </a:xfrm>
          <a:prstGeom prst="rect">
            <a:avLst/>
          </a:prstGeom>
          <a:noFill/>
          <a:ln w="9525">
            <a:noFill/>
            <a:miter lim="800000"/>
            <a:headEnd/>
            <a:tailEnd/>
          </a:ln>
          <a:effectLst>
            <a:prstShdw prst="shdw17" dist="17961" dir="2700000">
              <a:schemeClr val="accent1">
                <a:gamma/>
                <a:shade val="60000"/>
                <a:invGamma/>
              </a:schemeClr>
            </a:prstShdw>
          </a:effectLst>
        </p:spPr>
        <p:txBody>
          <a:bodyPr wrap="square" anchor="ctr">
            <a:spAutoFit/>
          </a:bodyPr>
          <a:lstStyle/>
          <a:p>
            <a:pPr indent="457200" algn="just" eaLnBrk="0" fontAlgn="base" hangingPunct="0">
              <a:lnSpc>
                <a:spcPct val="150000"/>
              </a:lnSpc>
              <a:spcBef>
                <a:spcPct val="0"/>
              </a:spcBef>
              <a:spcAft>
                <a:spcPct val="0"/>
              </a:spcAft>
              <a:defRPr/>
            </a:pPr>
            <a:r>
              <a:rPr lang="en-US" sz="2400" dirty="0">
                <a:solidFill>
                  <a:srgbClr val="000000"/>
                </a:solidFill>
                <a:latin typeface="Times New Roman" panose="02020603050405020304" pitchFamily="18" charset="0"/>
                <a:cs typeface="Times New Roman" pitchFamily="18" charset="0"/>
              </a:rPr>
              <a:t>+ </a:t>
            </a:r>
            <a:r>
              <a:rPr lang="en-US" sz="2400" dirty="0" err="1">
                <a:solidFill>
                  <a:srgbClr val="000000"/>
                </a:solidFill>
                <a:latin typeface="Times New Roman" panose="02020603050405020304" pitchFamily="18" charset="0"/>
                <a:cs typeface="Times New Roman" pitchFamily="18" charset="0"/>
              </a:rPr>
              <a:t>Tư</a:t>
            </a:r>
            <a:r>
              <a:rPr lang="en-US" sz="2400" dirty="0">
                <a:solidFill>
                  <a:srgbClr val="000000"/>
                </a:solidFill>
                <a:latin typeface="Times New Roman" panose="02020603050405020304" pitchFamily="18" charset="0"/>
                <a:cs typeface="Times New Roman" pitchFamily="18" charset="0"/>
              </a:rPr>
              <a:t> </a:t>
            </a:r>
            <a:r>
              <a:rPr lang="en-US" sz="2400" dirty="0" err="1">
                <a:solidFill>
                  <a:srgbClr val="000000"/>
                </a:solidFill>
                <a:latin typeface="Times New Roman" panose="02020603050405020304" pitchFamily="18" charset="0"/>
                <a:cs typeface="Times New Roman" pitchFamily="18" charset="0"/>
              </a:rPr>
              <a:t>tưởng</a:t>
            </a:r>
            <a:r>
              <a:rPr lang="en-US" sz="2400" dirty="0">
                <a:solidFill>
                  <a:srgbClr val="000000"/>
                </a:solidFill>
                <a:latin typeface="Times New Roman" panose="02020603050405020304" pitchFamily="18" charset="0"/>
                <a:cs typeface="Times New Roman" pitchFamily="18" charset="0"/>
              </a:rPr>
              <a:t> </a:t>
            </a:r>
            <a:r>
              <a:rPr lang="en-US" sz="2400" dirty="0" err="1">
                <a:solidFill>
                  <a:srgbClr val="000000"/>
                </a:solidFill>
                <a:latin typeface="Times New Roman" panose="02020603050405020304" pitchFamily="18" charset="0"/>
                <a:cs typeface="Times New Roman" pitchFamily="18" charset="0"/>
              </a:rPr>
              <a:t>Hồ</a:t>
            </a:r>
            <a:r>
              <a:rPr lang="en-US" sz="2400" dirty="0">
                <a:solidFill>
                  <a:srgbClr val="000000"/>
                </a:solidFill>
                <a:latin typeface="Times New Roman" panose="02020603050405020304" pitchFamily="18" charset="0"/>
                <a:cs typeface="Times New Roman" pitchFamily="18" charset="0"/>
              </a:rPr>
              <a:t> </a:t>
            </a:r>
            <a:r>
              <a:rPr lang="en-US" sz="2400" dirty="0" err="1">
                <a:solidFill>
                  <a:srgbClr val="000000"/>
                </a:solidFill>
                <a:latin typeface="Times New Roman" panose="02020603050405020304" pitchFamily="18" charset="0"/>
                <a:cs typeface="Times New Roman" pitchFamily="18" charset="0"/>
              </a:rPr>
              <a:t>Ch</a:t>
            </a:r>
            <a:r>
              <a:rPr lang="en-US" sz="2400" dirty="0" err="1">
                <a:solidFill>
                  <a:srgbClr val="000000"/>
                </a:solidFill>
                <a:latin typeface="Calibri" pitchFamily="34" charset="0"/>
                <a:cs typeface="Times New Roman" pitchFamily="18" charset="0"/>
              </a:rPr>
              <a:t>í</a:t>
            </a:r>
            <a:r>
              <a:rPr lang="en-US" sz="2400" dirty="0">
                <a:solidFill>
                  <a:srgbClr val="000000"/>
                </a:solidFill>
                <a:latin typeface="Times New Roman" panose="02020603050405020304" pitchFamily="18" charset="0"/>
                <a:cs typeface="Times New Roman" pitchFamily="18" charset="0"/>
              </a:rPr>
              <a:t> Minh </a:t>
            </a:r>
            <a:r>
              <a:rPr lang="en-US" sz="2400" dirty="0" err="1">
                <a:solidFill>
                  <a:srgbClr val="000000"/>
                </a:solidFill>
                <a:latin typeface="Times New Roman" panose="02020603050405020304" pitchFamily="18" charset="0"/>
                <a:cs typeface="Times New Roman" pitchFamily="18" charset="0"/>
              </a:rPr>
              <a:t>soi</a:t>
            </a:r>
            <a:r>
              <a:rPr lang="en-US" sz="2400" dirty="0">
                <a:solidFill>
                  <a:srgbClr val="000000"/>
                </a:solidFill>
                <a:latin typeface="Times New Roman" panose="02020603050405020304" pitchFamily="18" charset="0"/>
                <a:cs typeface="Times New Roman" pitchFamily="18" charset="0"/>
              </a:rPr>
              <a:t> </a:t>
            </a:r>
            <a:r>
              <a:rPr lang="en-US" sz="2400" dirty="0" err="1">
                <a:solidFill>
                  <a:srgbClr val="000000"/>
                </a:solidFill>
                <a:latin typeface="Times New Roman" panose="02020603050405020304" pitchFamily="18" charset="0"/>
                <a:cs typeface="Times New Roman" pitchFamily="18" charset="0"/>
              </a:rPr>
              <a:t>đường</a:t>
            </a:r>
            <a:r>
              <a:rPr lang="en-US" sz="2400" dirty="0">
                <a:solidFill>
                  <a:srgbClr val="000000"/>
                </a:solidFill>
                <a:latin typeface="Times New Roman" panose="02020603050405020304" pitchFamily="18" charset="0"/>
                <a:cs typeface="Times New Roman" pitchFamily="18" charset="0"/>
              </a:rPr>
              <a:t> </a:t>
            </a:r>
            <a:r>
              <a:rPr lang="en-US" sz="2400" dirty="0" err="1">
                <a:solidFill>
                  <a:srgbClr val="000000"/>
                </a:solidFill>
                <a:latin typeface="Times New Roman" panose="02020603050405020304" pitchFamily="18" charset="0"/>
                <a:cs typeface="Times New Roman" pitchFamily="18" charset="0"/>
              </a:rPr>
              <a:t>cho</a:t>
            </a:r>
            <a:r>
              <a:rPr lang="en-US" sz="2400" dirty="0">
                <a:solidFill>
                  <a:srgbClr val="000000"/>
                </a:solidFill>
                <a:latin typeface="Times New Roman" panose="02020603050405020304" pitchFamily="18" charset="0"/>
                <a:cs typeface="Times New Roman" pitchFamily="18" charset="0"/>
              </a:rPr>
              <a:t> </a:t>
            </a:r>
            <a:r>
              <a:rPr lang="en-US" sz="2400" dirty="0" err="1">
                <a:solidFill>
                  <a:srgbClr val="000000"/>
                </a:solidFill>
                <a:latin typeface="Times New Roman" panose="02020603050405020304" pitchFamily="18" charset="0"/>
                <a:cs typeface="Times New Roman" pitchFamily="18" charset="0"/>
              </a:rPr>
              <a:t>Đảng</a:t>
            </a:r>
            <a:r>
              <a:rPr lang="en-US" sz="2400" dirty="0">
                <a:solidFill>
                  <a:srgbClr val="000000"/>
                </a:solidFill>
                <a:latin typeface="Times New Roman" panose="02020603050405020304" pitchFamily="18" charset="0"/>
                <a:cs typeface="Times New Roman" pitchFamily="18" charset="0"/>
              </a:rPr>
              <a:t> ta </a:t>
            </a:r>
            <a:r>
              <a:rPr lang="en-US" sz="2400" dirty="0" err="1">
                <a:solidFill>
                  <a:srgbClr val="000000"/>
                </a:solidFill>
                <a:latin typeface="Times New Roman" panose="02020603050405020304" pitchFamily="18" charset="0"/>
                <a:cs typeface="Times New Roman" pitchFamily="18" charset="0"/>
              </a:rPr>
              <a:t>v</a:t>
            </a:r>
            <a:r>
              <a:rPr lang="en-US" sz="2400" dirty="0" err="1">
                <a:solidFill>
                  <a:srgbClr val="000000"/>
                </a:solidFill>
                <a:latin typeface="Calibri" pitchFamily="34" charset="0"/>
                <a:cs typeface="Times New Roman" pitchFamily="18" charset="0"/>
              </a:rPr>
              <a:t>à</a:t>
            </a:r>
            <a:r>
              <a:rPr lang="en-US" sz="2400" dirty="0">
                <a:solidFill>
                  <a:srgbClr val="000000"/>
                </a:solidFill>
                <a:latin typeface="Times New Roman" panose="02020603050405020304" pitchFamily="18" charset="0"/>
                <a:cs typeface="Times New Roman" pitchFamily="18" charset="0"/>
              </a:rPr>
              <a:t> </a:t>
            </a:r>
            <a:r>
              <a:rPr lang="en-US" sz="2400" dirty="0" err="1">
                <a:solidFill>
                  <a:srgbClr val="000000"/>
                </a:solidFill>
                <a:latin typeface="Times New Roman" panose="02020603050405020304" pitchFamily="18" charset="0"/>
                <a:cs typeface="Times New Roman" pitchFamily="18" charset="0"/>
              </a:rPr>
              <a:t>nhân</a:t>
            </a:r>
            <a:r>
              <a:rPr lang="en-US" sz="2400" dirty="0">
                <a:solidFill>
                  <a:srgbClr val="000000"/>
                </a:solidFill>
                <a:latin typeface="Times New Roman" panose="02020603050405020304" pitchFamily="18" charset="0"/>
                <a:cs typeface="Times New Roman" pitchFamily="18" charset="0"/>
              </a:rPr>
              <a:t> </a:t>
            </a:r>
            <a:r>
              <a:rPr lang="en-US" sz="2400" dirty="0" err="1">
                <a:solidFill>
                  <a:srgbClr val="000000"/>
                </a:solidFill>
                <a:latin typeface="Times New Roman" panose="02020603050405020304" pitchFamily="18" charset="0"/>
                <a:cs typeface="Times New Roman" pitchFamily="18" charset="0"/>
              </a:rPr>
              <a:t>dân</a:t>
            </a:r>
            <a:r>
              <a:rPr lang="en-US" sz="2400" dirty="0">
                <a:solidFill>
                  <a:srgbClr val="000000"/>
                </a:solidFill>
                <a:latin typeface="Times New Roman" panose="02020603050405020304" pitchFamily="18" charset="0"/>
                <a:cs typeface="Times New Roman" pitchFamily="18" charset="0"/>
              </a:rPr>
              <a:t> ta </a:t>
            </a:r>
            <a:r>
              <a:rPr lang="en-US" sz="2400" dirty="0" err="1">
                <a:solidFill>
                  <a:srgbClr val="000000"/>
                </a:solidFill>
                <a:latin typeface="Times New Roman" panose="02020603050405020304" pitchFamily="18" charset="0"/>
                <a:cs typeface="Times New Roman" pitchFamily="18" charset="0"/>
              </a:rPr>
              <a:t>trên</a:t>
            </a:r>
            <a:r>
              <a:rPr lang="en-US" sz="2400" dirty="0">
                <a:solidFill>
                  <a:srgbClr val="000000"/>
                </a:solidFill>
                <a:latin typeface="Times New Roman" panose="02020603050405020304" pitchFamily="18" charset="0"/>
                <a:cs typeface="Times New Roman" pitchFamily="18" charset="0"/>
              </a:rPr>
              <a:t> con </a:t>
            </a:r>
            <a:r>
              <a:rPr lang="en-US" sz="2400" dirty="0" err="1">
                <a:solidFill>
                  <a:srgbClr val="000000"/>
                </a:solidFill>
                <a:latin typeface="Times New Roman" panose="02020603050405020304" pitchFamily="18" charset="0"/>
                <a:cs typeface="Times New Roman" pitchFamily="18" charset="0"/>
              </a:rPr>
              <a:t>đường</a:t>
            </a:r>
            <a:r>
              <a:rPr lang="en-US" sz="2400" dirty="0">
                <a:solidFill>
                  <a:srgbClr val="000000"/>
                </a:solidFill>
                <a:latin typeface="Times New Roman" panose="02020603050405020304" pitchFamily="18" charset="0"/>
                <a:cs typeface="Times New Roman" pitchFamily="18" charset="0"/>
              </a:rPr>
              <a:t> </a:t>
            </a:r>
            <a:r>
              <a:rPr lang="en-US" sz="2400" dirty="0" err="1">
                <a:solidFill>
                  <a:srgbClr val="000000"/>
                </a:solidFill>
                <a:latin typeface="Times New Roman" panose="02020603050405020304" pitchFamily="18" charset="0"/>
                <a:cs typeface="Times New Roman" pitchFamily="18" charset="0"/>
              </a:rPr>
              <a:t>thực</a:t>
            </a:r>
            <a:r>
              <a:rPr lang="en-US" sz="2400" dirty="0">
                <a:solidFill>
                  <a:srgbClr val="000000"/>
                </a:solidFill>
                <a:latin typeface="Times New Roman" panose="02020603050405020304" pitchFamily="18" charset="0"/>
                <a:cs typeface="Times New Roman" pitchFamily="18" charset="0"/>
              </a:rPr>
              <a:t> </a:t>
            </a:r>
            <a:r>
              <a:rPr lang="en-US" sz="2400" dirty="0" err="1">
                <a:solidFill>
                  <a:srgbClr val="000000"/>
                </a:solidFill>
                <a:latin typeface="Times New Roman" panose="02020603050405020304" pitchFamily="18" charset="0"/>
                <a:cs typeface="Times New Roman" pitchFamily="18" charset="0"/>
              </a:rPr>
              <a:t>hiện</a:t>
            </a:r>
            <a:r>
              <a:rPr lang="en-US" sz="2400" dirty="0">
                <a:solidFill>
                  <a:srgbClr val="000000"/>
                </a:solidFill>
                <a:latin typeface="Times New Roman" panose="02020603050405020304" pitchFamily="18" charset="0"/>
                <a:cs typeface="Times New Roman" pitchFamily="18" charset="0"/>
              </a:rPr>
              <a:t> </a:t>
            </a:r>
            <a:r>
              <a:rPr lang="en-US" sz="2400" dirty="0" err="1">
                <a:solidFill>
                  <a:srgbClr val="000000"/>
                </a:solidFill>
                <a:latin typeface="Times New Roman" panose="02020603050405020304" pitchFamily="18" charset="0"/>
                <a:cs typeface="Times New Roman" pitchFamily="18" charset="0"/>
              </a:rPr>
              <a:t>mục</a:t>
            </a:r>
            <a:r>
              <a:rPr lang="en-US" sz="2400" dirty="0">
                <a:solidFill>
                  <a:srgbClr val="000000"/>
                </a:solidFill>
                <a:latin typeface="Times New Roman" panose="02020603050405020304" pitchFamily="18" charset="0"/>
                <a:cs typeface="Times New Roman" pitchFamily="18" charset="0"/>
              </a:rPr>
              <a:t> </a:t>
            </a:r>
            <a:r>
              <a:rPr lang="en-US" sz="2400" dirty="0" err="1">
                <a:solidFill>
                  <a:srgbClr val="000000"/>
                </a:solidFill>
                <a:latin typeface="Times New Roman" panose="02020603050405020304" pitchFamily="18" charset="0"/>
                <a:cs typeface="Times New Roman" pitchFamily="18" charset="0"/>
              </a:rPr>
              <a:t>tiêu</a:t>
            </a:r>
            <a:r>
              <a:rPr lang="en-US" sz="2400" dirty="0">
                <a:solidFill>
                  <a:srgbClr val="000000"/>
                </a:solidFill>
                <a:latin typeface="Times New Roman" panose="02020603050405020304" pitchFamily="18" charset="0"/>
                <a:cs typeface="Times New Roman" pitchFamily="18" charset="0"/>
              </a:rPr>
              <a:t> </a:t>
            </a:r>
            <a:r>
              <a:rPr lang="en-US" sz="2400" dirty="0" err="1">
                <a:solidFill>
                  <a:srgbClr val="000000"/>
                </a:solidFill>
                <a:latin typeface="Times New Roman" panose="02020603050405020304" pitchFamily="18" charset="0"/>
                <a:cs typeface="Times New Roman" pitchFamily="18" charset="0"/>
              </a:rPr>
              <a:t>dân</a:t>
            </a:r>
            <a:r>
              <a:rPr lang="en-US" sz="2400" dirty="0">
                <a:solidFill>
                  <a:srgbClr val="000000"/>
                </a:solidFill>
                <a:latin typeface="Times New Roman" panose="02020603050405020304" pitchFamily="18" charset="0"/>
                <a:cs typeface="Times New Roman" pitchFamily="18" charset="0"/>
              </a:rPr>
              <a:t> </a:t>
            </a:r>
            <a:r>
              <a:rPr lang="en-US" sz="2400" dirty="0" err="1">
                <a:solidFill>
                  <a:srgbClr val="000000"/>
                </a:solidFill>
                <a:latin typeface="Times New Roman" panose="02020603050405020304" pitchFamily="18" charset="0"/>
                <a:cs typeface="Times New Roman" pitchFamily="18" charset="0"/>
              </a:rPr>
              <a:t>gi</a:t>
            </a:r>
            <a:r>
              <a:rPr lang="en-US" sz="2400" dirty="0" err="1">
                <a:solidFill>
                  <a:srgbClr val="000000"/>
                </a:solidFill>
                <a:latin typeface="Calibri" pitchFamily="34" charset="0"/>
                <a:cs typeface="Times New Roman" pitchFamily="18" charset="0"/>
              </a:rPr>
              <a:t>à</a:t>
            </a:r>
            <a:r>
              <a:rPr lang="en-US" sz="2400" dirty="0" err="1">
                <a:solidFill>
                  <a:srgbClr val="000000"/>
                </a:solidFill>
                <a:latin typeface="Times New Roman" panose="02020603050405020304" pitchFamily="18" charset="0"/>
                <a:cs typeface="Times New Roman" pitchFamily="18" charset="0"/>
              </a:rPr>
              <a:t>u</a:t>
            </a:r>
            <a:r>
              <a:rPr lang="en-US" sz="2400" dirty="0">
                <a:solidFill>
                  <a:srgbClr val="000000"/>
                </a:solidFill>
                <a:latin typeface="Times New Roman" panose="02020603050405020304" pitchFamily="18" charset="0"/>
                <a:cs typeface="Times New Roman" pitchFamily="18" charset="0"/>
              </a:rPr>
              <a:t>, </a:t>
            </a:r>
            <a:r>
              <a:rPr lang="en-US" sz="2400" dirty="0" err="1">
                <a:solidFill>
                  <a:srgbClr val="000000"/>
                </a:solidFill>
                <a:latin typeface="Times New Roman" panose="02020603050405020304" pitchFamily="18" charset="0"/>
                <a:cs typeface="Times New Roman" pitchFamily="18" charset="0"/>
              </a:rPr>
              <a:t>nước</a:t>
            </a:r>
            <a:r>
              <a:rPr lang="en-US" sz="2400" dirty="0">
                <a:solidFill>
                  <a:srgbClr val="000000"/>
                </a:solidFill>
                <a:latin typeface="Times New Roman" panose="02020603050405020304" pitchFamily="18" charset="0"/>
                <a:cs typeface="Times New Roman" pitchFamily="18" charset="0"/>
              </a:rPr>
              <a:t> </a:t>
            </a:r>
            <a:r>
              <a:rPr lang="en-US" sz="2400" dirty="0" err="1">
                <a:solidFill>
                  <a:srgbClr val="000000"/>
                </a:solidFill>
                <a:latin typeface="Times New Roman" panose="02020603050405020304" pitchFamily="18" charset="0"/>
                <a:cs typeface="Times New Roman" pitchFamily="18" charset="0"/>
              </a:rPr>
              <a:t>mạnh</a:t>
            </a:r>
            <a:r>
              <a:rPr lang="en-US" sz="2400" dirty="0">
                <a:solidFill>
                  <a:srgbClr val="000000"/>
                </a:solidFill>
                <a:latin typeface="Times New Roman" panose="02020603050405020304" pitchFamily="18" charset="0"/>
                <a:cs typeface="Times New Roman" pitchFamily="18" charset="0"/>
              </a:rPr>
              <a:t>, </a:t>
            </a:r>
            <a:r>
              <a:rPr lang="en-US" sz="2400" dirty="0" err="1">
                <a:solidFill>
                  <a:srgbClr val="000000"/>
                </a:solidFill>
                <a:latin typeface="Times New Roman" panose="02020603050405020304" pitchFamily="18" charset="0"/>
                <a:cs typeface="Times New Roman" pitchFamily="18" charset="0"/>
              </a:rPr>
              <a:t>xã</a:t>
            </a:r>
            <a:r>
              <a:rPr lang="en-US" sz="2400" dirty="0">
                <a:solidFill>
                  <a:srgbClr val="000000"/>
                </a:solidFill>
                <a:latin typeface="Times New Roman" panose="02020603050405020304" pitchFamily="18" charset="0"/>
                <a:cs typeface="Times New Roman" pitchFamily="18" charset="0"/>
              </a:rPr>
              <a:t> </a:t>
            </a:r>
            <a:r>
              <a:rPr lang="en-US" sz="2400" dirty="0" err="1">
                <a:solidFill>
                  <a:srgbClr val="000000"/>
                </a:solidFill>
                <a:latin typeface="Times New Roman" panose="02020603050405020304" pitchFamily="18" charset="0"/>
                <a:cs typeface="Times New Roman" pitchFamily="18" charset="0"/>
              </a:rPr>
              <a:t>hội</a:t>
            </a:r>
            <a:r>
              <a:rPr lang="en-US" sz="2400" dirty="0">
                <a:solidFill>
                  <a:srgbClr val="000000"/>
                </a:solidFill>
                <a:latin typeface="Times New Roman" panose="02020603050405020304" pitchFamily="18" charset="0"/>
                <a:cs typeface="Times New Roman" pitchFamily="18" charset="0"/>
              </a:rPr>
              <a:t> </a:t>
            </a:r>
            <a:r>
              <a:rPr lang="en-US" sz="2400" dirty="0" err="1">
                <a:solidFill>
                  <a:srgbClr val="000000"/>
                </a:solidFill>
                <a:latin typeface="Times New Roman" panose="02020603050405020304" pitchFamily="18" charset="0"/>
                <a:cs typeface="Times New Roman" pitchFamily="18" charset="0"/>
              </a:rPr>
              <a:t>công</a:t>
            </a:r>
            <a:r>
              <a:rPr lang="en-US" sz="2400" dirty="0">
                <a:solidFill>
                  <a:srgbClr val="000000"/>
                </a:solidFill>
                <a:latin typeface="Times New Roman" panose="02020603050405020304" pitchFamily="18" charset="0"/>
                <a:cs typeface="Times New Roman" pitchFamily="18" charset="0"/>
              </a:rPr>
              <a:t> </a:t>
            </a:r>
            <a:r>
              <a:rPr lang="en-US" sz="2400" dirty="0" err="1">
                <a:solidFill>
                  <a:srgbClr val="000000"/>
                </a:solidFill>
                <a:latin typeface="Times New Roman" panose="02020603050405020304" pitchFamily="18" charset="0"/>
                <a:cs typeface="Times New Roman" pitchFamily="18" charset="0"/>
              </a:rPr>
              <a:t>bằng</a:t>
            </a:r>
            <a:r>
              <a:rPr lang="en-US" sz="2400" dirty="0">
                <a:solidFill>
                  <a:srgbClr val="000000"/>
                </a:solidFill>
                <a:latin typeface="Times New Roman" panose="02020603050405020304" pitchFamily="18" charset="0"/>
                <a:cs typeface="Times New Roman" pitchFamily="18" charset="0"/>
              </a:rPr>
              <a:t>, </a:t>
            </a:r>
            <a:r>
              <a:rPr lang="en-US" sz="2400" dirty="0" err="1">
                <a:solidFill>
                  <a:srgbClr val="000000"/>
                </a:solidFill>
                <a:latin typeface="Times New Roman" panose="02020603050405020304" pitchFamily="18" charset="0"/>
                <a:cs typeface="Times New Roman" pitchFamily="18" charset="0"/>
              </a:rPr>
              <a:t>dân</a:t>
            </a:r>
            <a:r>
              <a:rPr lang="en-US" sz="2400" dirty="0">
                <a:solidFill>
                  <a:srgbClr val="000000"/>
                </a:solidFill>
                <a:latin typeface="Times New Roman" panose="02020603050405020304" pitchFamily="18" charset="0"/>
                <a:cs typeface="Times New Roman" pitchFamily="18" charset="0"/>
              </a:rPr>
              <a:t> </a:t>
            </a:r>
            <a:r>
              <a:rPr lang="en-US" sz="2400" dirty="0" err="1">
                <a:solidFill>
                  <a:srgbClr val="000000"/>
                </a:solidFill>
                <a:latin typeface="Times New Roman" panose="02020603050405020304" pitchFamily="18" charset="0"/>
                <a:cs typeface="Times New Roman" pitchFamily="18" charset="0"/>
              </a:rPr>
              <a:t>chủ</a:t>
            </a:r>
            <a:r>
              <a:rPr lang="en-US" sz="2400" dirty="0">
                <a:solidFill>
                  <a:srgbClr val="000000"/>
                </a:solidFill>
                <a:latin typeface="Times New Roman" panose="02020603050405020304" pitchFamily="18" charset="0"/>
                <a:cs typeface="Times New Roman" pitchFamily="18" charset="0"/>
              </a:rPr>
              <a:t>, </a:t>
            </a:r>
            <a:r>
              <a:rPr lang="en-US" sz="2400" dirty="0" err="1">
                <a:solidFill>
                  <a:srgbClr val="000000"/>
                </a:solidFill>
                <a:latin typeface="Times New Roman" panose="02020603050405020304" pitchFamily="18" charset="0"/>
                <a:cs typeface="Times New Roman" pitchFamily="18" charset="0"/>
              </a:rPr>
              <a:t>văn</a:t>
            </a:r>
            <a:r>
              <a:rPr lang="en-US" sz="2400" dirty="0">
                <a:solidFill>
                  <a:srgbClr val="000000"/>
                </a:solidFill>
                <a:latin typeface="Times New Roman" panose="02020603050405020304" pitchFamily="18" charset="0"/>
                <a:cs typeface="Times New Roman" pitchFamily="18" charset="0"/>
              </a:rPr>
              <a:t> minh.</a:t>
            </a:r>
            <a:endParaRPr lang="en-US" sz="2400" dirty="0">
              <a:solidFill>
                <a:srgbClr val="000000"/>
              </a:solidFill>
              <a:latin typeface="Times New Roman" panose="02020603050405020304" pitchFamily="18" charset="0"/>
            </a:endParaRPr>
          </a:p>
          <a:p>
            <a:pPr indent="457200" algn="just" eaLnBrk="0" fontAlgn="base" hangingPunct="0">
              <a:lnSpc>
                <a:spcPct val="150000"/>
              </a:lnSpc>
              <a:spcBef>
                <a:spcPct val="0"/>
              </a:spcBef>
              <a:spcAft>
                <a:spcPct val="0"/>
              </a:spcAft>
              <a:defRPr/>
            </a:pPr>
            <a:r>
              <a:rPr lang="en-US" sz="2400" dirty="0">
                <a:solidFill>
                  <a:srgbClr val="000000"/>
                </a:solidFill>
                <a:latin typeface="Times New Roman" panose="02020603050405020304" pitchFamily="18" charset="0"/>
                <a:cs typeface="Times New Roman" pitchFamily="18" charset="0"/>
              </a:rPr>
              <a:t>+ </a:t>
            </a:r>
            <a:r>
              <a:rPr lang="en-US" sz="2400" dirty="0" err="1">
                <a:solidFill>
                  <a:srgbClr val="000000"/>
                </a:solidFill>
                <a:latin typeface="Times New Roman" panose="02020603050405020304" pitchFamily="18" charset="0"/>
                <a:cs typeface="Times New Roman" pitchFamily="18" charset="0"/>
              </a:rPr>
              <a:t>Trong</a:t>
            </a:r>
            <a:r>
              <a:rPr lang="en-US" sz="2400" dirty="0">
                <a:solidFill>
                  <a:srgbClr val="000000"/>
                </a:solidFill>
                <a:latin typeface="Times New Roman" panose="02020603050405020304" pitchFamily="18" charset="0"/>
                <a:cs typeface="Times New Roman" pitchFamily="18" charset="0"/>
              </a:rPr>
              <a:t> </a:t>
            </a:r>
            <a:r>
              <a:rPr lang="en-US" sz="2400" dirty="0" err="1">
                <a:solidFill>
                  <a:srgbClr val="000000"/>
                </a:solidFill>
                <a:latin typeface="Times New Roman" panose="02020603050405020304" pitchFamily="18" charset="0"/>
                <a:cs typeface="Times New Roman" pitchFamily="18" charset="0"/>
              </a:rPr>
              <a:t>bối</a:t>
            </a:r>
            <a:r>
              <a:rPr lang="en-US" sz="2400" dirty="0">
                <a:solidFill>
                  <a:srgbClr val="000000"/>
                </a:solidFill>
                <a:latin typeface="Times New Roman" panose="02020603050405020304" pitchFamily="18" charset="0"/>
                <a:cs typeface="Times New Roman" pitchFamily="18" charset="0"/>
              </a:rPr>
              <a:t> </a:t>
            </a:r>
            <a:r>
              <a:rPr lang="en-US" sz="2400" dirty="0" err="1">
                <a:solidFill>
                  <a:srgbClr val="000000"/>
                </a:solidFill>
                <a:latin typeface="Times New Roman" panose="02020603050405020304" pitchFamily="18" charset="0"/>
                <a:cs typeface="Times New Roman" pitchFamily="18" charset="0"/>
              </a:rPr>
              <a:t>cảnh</a:t>
            </a:r>
            <a:r>
              <a:rPr lang="en-US" sz="2400" dirty="0">
                <a:solidFill>
                  <a:srgbClr val="000000"/>
                </a:solidFill>
                <a:latin typeface="Times New Roman" panose="02020603050405020304" pitchFamily="18" charset="0"/>
                <a:cs typeface="Times New Roman" pitchFamily="18" charset="0"/>
              </a:rPr>
              <a:t> </a:t>
            </a:r>
            <a:r>
              <a:rPr lang="en-US" sz="2400" dirty="0" err="1">
                <a:solidFill>
                  <a:srgbClr val="000000"/>
                </a:solidFill>
                <a:latin typeface="Times New Roman" panose="02020603050405020304" pitchFamily="18" charset="0"/>
                <a:cs typeface="Times New Roman" pitchFamily="18" charset="0"/>
              </a:rPr>
              <a:t>của</a:t>
            </a:r>
            <a:r>
              <a:rPr lang="en-US" sz="2400" dirty="0">
                <a:solidFill>
                  <a:srgbClr val="000000"/>
                </a:solidFill>
                <a:latin typeface="Times New Roman" panose="02020603050405020304" pitchFamily="18" charset="0"/>
                <a:cs typeface="Times New Roman" pitchFamily="18" charset="0"/>
              </a:rPr>
              <a:t> </a:t>
            </a:r>
            <a:r>
              <a:rPr lang="en-US" sz="2400" dirty="0" err="1">
                <a:solidFill>
                  <a:srgbClr val="000000"/>
                </a:solidFill>
                <a:latin typeface="Times New Roman" panose="02020603050405020304" pitchFamily="18" charset="0"/>
                <a:cs typeface="Times New Roman" pitchFamily="18" charset="0"/>
              </a:rPr>
              <a:t>thế</a:t>
            </a:r>
            <a:r>
              <a:rPr lang="en-US" sz="2400" dirty="0">
                <a:solidFill>
                  <a:srgbClr val="000000"/>
                </a:solidFill>
                <a:latin typeface="Times New Roman" panose="02020603050405020304" pitchFamily="18" charset="0"/>
                <a:cs typeface="Times New Roman" pitchFamily="18" charset="0"/>
              </a:rPr>
              <a:t> </a:t>
            </a:r>
            <a:r>
              <a:rPr lang="en-US" sz="2400" dirty="0" err="1">
                <a:solidFill>
                  <a:srgbClr val="000000"/>
                </a:solidFill>
                <a:latin typeface="Times New Roman" panose="02020603050405020304" pitchFamily="18" charset="0"/>
                <a:cs typeface="Times New Roman" pitchFamily="18" charset="0"/>
              </a:rPr>
              <a:t>giới</a:t>
            </a:r>
            <a:r>
              <a:rPr lang="en-US" sz="2400" dirty="0">
                <a:solidFill>
                  <a:srgbClr val="000000"/>
                </a:solidFill>
                <a:latin typeface="Times New Roman" panose="02020603050405020304" pitchFamily="18" charset="0"/>
                <a:cs typeface="Times New Roman" pitchFamily="18" charset="0"/>
              </a:rPr>
              <a:t> </a:t>
            </a:r>
            <a:r>
              <a:rPr lang="en-US" sz="2400" dirty="0" err="1">
                <a:solidFill>
                  <a:srgbClr val="000000"/>
                </a:solidFill>
                <a:latin typeface="Times New Roman" panose="02020603050405020304" pitchFamily="18" charset="0"/>
                <a:cs typeface="Times New Roman" pitchFamily="18" charset="0"/>
              </a:rPr>
              <a:t>ng</a:t>
            </a:r>
            <a:r>
              <a:rPr lang="en-US" sz="2400" dirty="0" err="1">
                <a:solidFill>
                  <a:srgbClr val="000000"/>
                </a:solidFill>
                <a:latin typeface="Calibri" pitchFamily="34" charset="0"/>
                <a:cs typeface="Times New Roman" pitchFamily="18" charset="0"/>
              </a:rPr>
              <a:t>à</a:t>
            </a:r>
            <a:r>
              <a:rPr lang="en-US" sz="2400" dirty="0" err="1">
                <a:solidFill>
                  <a:srgbClr val="000000"/>
                </a:solidFill>
                <a:latin typeface="Times New Roman" panose="02020603050405020304" pitchFamily="18" charset="0"/>
                <a:cs typeface="Times New Roman" pitchFamily="18" charset="0"/>
              </a:rPr>
              <a:t>y</a:t>
            </a:r>
            <a:r>
              <a:rPr lang="en-US" sz="2400" dirty="0">
                <a:solidFill>
                  <a:srgbClr val="000000"/>
                </a:solidFill>
                <a:latin typeface="Times New Roman" panose="02020603050405020304" pitchFamily="18" charset="0"/>
                <a:cs typeface="Times New Roman" pitchFamily="18" charset="0"/>
              </a:rPr>
              <a:t> nay, </a:t>
            </a:r>
            <a:r>
              <a:rPr lang="en-US" sz="2400" dirty="0" err="1">
                <a:solidFill>
                  <a:srgbClr val="000000"/>
                </a:solidFill>
                <a:latin typeface="Times New Roman" panose="02020603050405020304" pitchFamily="18" charset="0"/>
                <a:cs typeface="Times New Roman" pitchFamily="18" charset="0"/>
              </a:rPr>
              <a:t>tư</a:t>
            </a:r>
            <a:r>
              <a:rPr lang="en-US" sz="2400" dirty="0">
                <a:solidFill>
                  <a:srgbClr val="000000"/>
                </a:solidFill>
                <a:latin typeface="Times New Roman" panose="02020603050405020304" pitchFamily="18" charset="0"/>
                <a:cs typeface="Times New Roman" pitchFamily="18" charset="0"/>
              </a:rPr>
              <a:t> </a:t>
            </a:r>
            <a:r>
              <a:rPr lang="en-US" sz="2400" dirty="0" err="1">
                <a:solidFill>
                  <a:srgbClr val="000000"/>
                </a:solidFill>
                <a:latin typeface="Times New Roman" panose="02020603050405020304" pitchFamily="18" charset="0"/>
                <a:cs typeface="Times New Roman" pitchFamily="18" charset="0"/>
              </a:rPr>
              <a:t>tưởng</a:t>
            </a:r>
            <a:r>
              <a:rPr lang="en-US" sz="2400" dirty="0">
                <a:solidFill>
                  <a:srgbClr val="000000"/>
                </a:solidFill>
                <a:latin typeface="Times New Roman" panose="02020603050405020304" pitchFamily="18" charset="0"/>
                <a:cs typeface="Times New Roman" pitchFamily="18" charset="0"/>
              </a:rPr>
              <a:t> </a:t>
            </a:r>
            <a:r>
              <a:rPr lang="en-US" sz="2400" dirty="0" err="1">
                <a:solidFill>
                  <a:srgbClr val="000000"/>
                </a:solidFill>
                <a:latin typeface="Times New Roman" panose="02020603050405020304" pitchFamily="18" charset="0"/>
                <a:cs typeface="Times New Roman" pitchFamily="18" charset="0"/>
              </a:rPr>
              <a:t>Hồ</a:t>
            </a:r>
            <a:r>
              <a:rPr lang="en-US" sz="2400" dirty="0">
                <a:solidFill>
                  <a:srgbClr val="000000"/>
                </a:solidFill>
                <a:latin typeface="Times New Roman" panose="02020603050405020304" pitchFamily="18" charset="0"/>
                <a:cs typeface="Times New Roman" pitchFamily="18" charset="0"/>
              </a:rPr>
              <a:t> </a:t>
            </a:r>
            <a:r>
              <a:rPr lang="en-US" sz="2400" dirty="0" err="1">
                <a:solidFill>
                  <a:srgbClr val="000000"/>
                </a:solidFill>
                <a:latin typeface="Times New Roman" panose="02020603050405020304" pitchFamily="18" charset="0"/>
                <a:cs typeface="Times New Roman" pitchFamily="18" charset="0"/>
              </a:rPr>
              <a:t>Ch</a:t>
            </a:r>
            <a:r>
              <a:rPr lang="en-US" sz="2400" dirty="0" err="1">
                <a:solidFill>
                  <a:srgbClr val="000000"/>
                </a:solidFill>
                <a:latin typeface="Calibri" pitchFamily="34" charset="0"/>
                <a:cs typeface="Times New Roman" pitchFamily="18" charset="0"/>
              </a:rPr>
              <a:t>í</a:t>
            </a:r>
            <a:r>
              <a:rPr lang="en-US" sz="2400" dirty="0">
                <a:solidFill>
                  <a:srgbClr val="000000"/>
                </a:solidFill>
                <a:latin typeface="Times New Roman" panose="02020603050405020304" pitchFamily="18" charset="0"/>
                <a:cs typeface="Times New Roman" pitchFamily="18" charset="0"/>
              </a:rPr>
              <a:t> Minh </a:t>
            </a:r>
            <a:r>
              <a:rPr lang="en-US" sz="2400" dirty="0" err="1">
                <a:solidFill>
                  <a:srgbClr val="000000"/>
                </a:solidFill>
                <a:latin typeface="Times New Roman" panose="02020603050405020304" pitchFamily="18" charset="0"/>
                <a:cs typeface="Times New Roman" pitchFamily="18" charset="0"/>
              </a:rPr>
              <a:t>gi</a:t>
            </a:r>
            <a:r>
              <a:rPr lang="en-US" sz="2400" dirty="0" err="1">
                <a:solidFill>
                  <a:srgbClr val="000000"/>
                </a:solidFill>
                <a:latin typeface="Calibri" pitchFamily="34" charset="0"/>
                <a:cs typeface="Times New Roman" pitchFamily="18" charset="0"/>
              </a:rPr>
              <a:t>ú</a:t>
            </a:r>
            <a:r>
              <a:rPr lang="en-US" sz="2400" dirty="0" err="1">
                <a:solidFill>
                  <a:srgbClr val="000000"/>
                </a:solidFill>
                <a:latin typeface="Times New Roman" panose="02020603050405020304" pitchFamily="18" charset="0"/>
                <a:cs typeface="Times New Roman" pitchFamily="18" charset="0"/>
              </a:rPr>
              <a:t>p</a:t>
            </a:r>
            <a:r>
              <a:rPr lang="en-US" sz="2400" dirty="0">
                <a:solidFill>
                  <a:srgbClr val="000000"/>
                </a:solidFill>
                <a:latin typeface="Times New Roman" panose="02020603050405020304" pitchFamily="18" charset="0"/>
                <a:cs typeface="Times New Roman" pitchFamily="18" charset="0"/>
              </a:rPr>
              <a:t> </a:t>
            </a:r>
            <a:r>
              <a:rPr lang="en-US" sz="2400" dirty="0" err="1">
                <a:solidFill>
                  <a:srgbClr val="000000"/>
                </a:solidFill>
                <a:latin typeface="Times New Roman" panose="02020603050405020304" pitchFamily="18" charset="0"/>
                <a:cs typeface="Times New Roman" pitchFamily="18" charset="0"/>
              </a:rPr>
              <a:t>ch</a:t>
            </a:r>
            <a:r>
              <a:rPr lang="en-US" sz="2400" dirty="0" err="1">
                <a:solidFill>
                  <a:srgbClr val="000000"/>
                </a:solidFill>
                <a:latin typeface="Calibri" pitchFamily="34" charset="0"/>
                <a:cs typeface="Times New Roman" pitchFamily="18" charset="0"/>
              </a:rPr>
              <a:t>ú</a:t>
            </a:r>
            <a:r>
              <a:rPr lang="en-US" sz="2400" dirty="0" err="1">
                <a:solidFill>
                  <a:srgbClr val="000000"/>
                </a:solidFill>
                <a:latin typeface="Times New Roman" panose="02020603050405020304" pitchFamily="18" charset="0"/>
                <a:cs typeface="Times New Roman" pitchFamily="18" charset="0"/>
              </a:rPr>
              <a:t>ng</a:t>
            </a:r>
            <a:r>
              <a:rPr lang="en-US" sz="2400" dirty="0">
                <a:solidFill>
                  <a:srgbClr val="000000"/>
                </a:solidFill>
                <a:latin typeface="Times New Roman" panose="02020603050405020304" pitchFamily="18" charset="0"/>
                <a:cs typeface="Times New Roman" pitchFamily="18" charset="0"/>
              </a:rPr>
              <a:t> ta </a:t>
            </a:r>
            <a:r>
              <a:rPr lang="en-US" sz="2400" dirty="0" err="1">
                <a:solidFill>
                  <a:srgbClr val="000000"/>
                </a:solidFill>
                <a:latin typeface="Times New Roman" panose="02020603050405020304" pitchFamily="18" charset="0"/>
                <a:cs typeface="Times New Roman" pitchFamily="18" charset="0"/>
              </a:rPr>
              <a:t>nhận</a:t>
            </a:r>
            <a:r>
              <a:rPr lang="en-US" sz="2400" dirty="0">
                <a:solidFill>
                  <a:srgbClr val="000000"/>
                </a:solidFill>
                <a:latin typeface="Times New Roman" panose="02020603050405020304" pitchFamily="18" charset="0"/>
                <a:cs typeface="Times New Roman" pitchFamily="18" charset="0"/>
              </a:rPr>
              <a:t> </a:t>
            </a:r>
            <a:r>
              <a:rPr lang="en-US" sz="2400" dirty="0" err="1">
                <a:solidFill>
                  <a:srgbClr val="000000"/>
                </a:solidFill>
                <a:latin typeface="Times New Roman" panose="02020603050405020304" pitchFamily="18" charset="0"/>
                <a:cs typeface="Times New Roman" pitchFamily="18" charset="0"/>
              </a:rPr>
              <a:t>thức</a:t>
            </a:r>
            <a:r>
              <a:rPr lang="en-US" sz="2400" dirty="0">
                <a:solidFill>
                  <a:srgbClr val="000000"/>
                </a:solidFill>
                <a:latin typeface="Times New Roman" panose="02020603050405020304" pitchFamily="18" charset="0"/>
                <a:cs typeface="Times New Roman" pitchFamily="18" charset="0"/>
              </a:rPr>
              <a:t> </a:t>
            </a:r>
            <a:r>
              <a:rPr lang="en-US" sz="2400" dirty="0" err="1">
                <a:solidFill>
                  <a:srgbClr val="000000"/>
                </a:solidFill>
                <a:latin typeface="Times New Roman" panose="02020603050405020304" pitchFamily="18" charset="0"/>
                <a:cs typeface="Times New Roman" pitchFamily="18" charset="0"/>
              </a:rPr>
              <a:t>đ</a:t>
            </a:r>
            <a:r>
              <a:rPr lang="en-US" sz="2400" dirty="0" err="1">
                <a:solidFill>
                  <a:srgbClr val="000000"/>
                </a:solidFill>
                <a:latin typeface="Calibri" pitchFamily="34" charset="0"/>
                <a:cs typeface="Times New Roman" pitchFamily="18" charset="0"/>
              </a:rPr>
              <a:t>ú</a:t>
            </a:r>
            <a:r>
              <a:rPr lang="en-US" sz="2400" dirty="0" err="1">
                <a:solidFill>
                  <a:srgbClr val="000000"/>
                </a:solidFill>
                <a:latin typeface="Times New Roman" panose="02020603050405020304" pitchFamily="18" charset="0"/>
                <a:cs typeface="Times New Roman" pitchFamily="18" charset="0"/>
              </a:rPr>
              <a:t>ng</a:t>
            </a:r>
            <a:r>
              <a:rPr lang="en-US" sz="2400" dirty="0">
                <a:solidFill>
                  <a:srgbClr val="000000"/>
                </a:solidFill>
                <a:latin typeface="Times New Roman" panose="02020603050405020304" pitchFamily="18" charset="0"/>
                <a:cs typeface="Times New Roman" pitchFamily="18" charset="0"/>
              </a:rPr>
              <a:t> </a:t>
            </a:r>
            <a:r>
              <a:rPr lang="en-US" sz="2400" dirty="0" err="1">
                <a:solidFill>
                  <a:srgbClr val="000000"/>
                </a:solidFill>
                <a:latin typeface="Times New Roman" panose="02020603050405020304" pitchFamily="18" charset="0"/>
                <a:cs typeface="Times New Roman" pitchFamily="18" charset="0"/>
              </a:rPr>
              <a:t>những</a:t>
            </a:r>
            <a:r>
              <a:rPr lang="en-US" sz="2400" dirty="0">
                <a:solidFill>
                  <a:srgbClr val="000000"/>
                </a:solidFill>
                <a:latin typeface="Times New Roman" panose="02020603050405020304" pitchFamily="18" charset="0"/>
                <a:cs typeface="Times New Roman" pitchFamily="18" charset="0"/>
              </a:rPr>
              <a:t> </a:t>
            </a:r>
            <a:r>
              <a:rPr lang="en-US" sz="2400" dirty="0" err="1">
                <a:solidFill>
                  <a:srgbClr val="000000"/>
                </a:solidFill>
                <a:latin typeface="Times New Roman" panose="02020603050405020304" pitchFamily="18" charset="0"/>
                <a:cs typeface="Times New Roman" pitchFamily="18" charset="0"/>
              </a:rPr>
              <a:t>vấn</a:t>
            </a:r>
            <a:r>
              <a:rPr lang="en-US" sz="2400" dirty="0">
                <a:solidFill>
                  <a:srgbClr val="000000"/>
                </a:solidFill>
                <a:latin typeface="Times New Roman" panose="02020603050405020304" pitchFamily="18" charset="0"/>
                <a:cs typeface="Times New Roman" pitchFamily="18" charset="0"/>
              </a:rPr>
              <a:t> </a:t>
            </a:r>
            <a:r>
              <a:rPr lang="en-US" sz="2400" dirty="0" err="1">
                <a:solidFill>
                  <a:srgbClr val="000000"/>
                </a:solidFill>
                <a:latin typeface="Times New Roman" panose="02020603050405020304" pitchFamily="18" charset="0"/>
                <a:cs typeface="Times New Roman" pitchFamily="18" charset="0"/>
              </a:rPr>
              <a:t>đề</a:t>
            </a:r>
            <a:r>
              <a:rPr lang="en-US" sz="2400" dirty="0">
                <a:solidFill>
                  <a:srgbClr val="000000"/>
                </a:solidFill>
                <a:latin typeface="Times New Roman" panose="02020603050405020304" pitchFamily="18" charset="0"/>
                <a:cs typeface="Times New Roman" pitchFamily="18" charset="0"/>
              </a:rPr>
              <a:t> </a:t>
            </a:r>
            <a:r>
              <a:rPr lang="en-US" sz="2400" dirty="0" err="1">
                <a:solidFill>
                  <a:srgbClr val="000000"/>
                </a:solidFill>
                <a:latin typeface="Times New Roman" panose="02020603050405020304" pitchFamily="18" charset="0"/>
                <a:cs typeface="Times New Roman" pitchFamily="18" charset="0"/>
              </a:rPr>
              <a:t>lớn</a:t>
            </a:r>
            <a:r>
              <a:rPr lang="en-US" sz="2400" dirty="0">
                <a:solidFill>
                  <a:srgbClr val="000000"/>
                </a:solidFill>
                <a:latin typeface="Times New Roman" panose="02020603050405020304" pitchFamily="18" charset="0"/>
                <a:cs typeface="Times New Roman" pitchFamily="18" charset="0"/>
              </a:rPr>
              <a:t> </a:t>
            </a:r>
            <a:r>
              <a:rPr lang="en-US" sz="2400" dirty="0" err="1">
                <a:solidFill>
                  <a:srgbClr val="000000"/>
                </a:solidFill>
                <a:latin typeface="Times New Roman" panose="02020603050405020304" pitchFamily="18" charset="0"/>
                <a:cs typeface="Times New Roman" pitchFamily="18" charset="0"/>
              </a:rPr>
              <a:t>c</a:t>
            </a:r>
            <a:r>
              <a:rPr lang="en-US" sz="2400" dirty="0" err="1">
                <a:solidFill>
                  <a:srgbClr val="000000"/>
                </a:solidFill>
                <a:latin typeface="Calibri" pitchFamily="34" charset="0"/>
                <a:cs typeface="Times New Roman" pitchFamily="18" charset="0"/>
              </a:rPr>
              <a:t>ó</a:t>
            </a:r>
            <a:r>
              <a:rPr lang="en-US" sz="2400" dirty="0">
                <a:solidFill>
                  <a:srgbClr val="000000"/>
                </a:solidFill>
                <a:latin typeface="Times New Roman" panose="02020603050405020304" pitchFamily="18" charset="0"/>
                <a:cs typeface="Times New Roman" pitchFamily="18" charset="0"/>
              </a:rPr>
              <a:t> </a:t>
            </a:r>
            <a:r>
              <a:rPr lang="en-US" sz="2400" dirty="0" err="1">
                <a:solidFill>
                  <a:srgbClr val="000000"/>
                </a:solidFill>
                <a:latin typeface="Times New Roman" panose="02020603050405020304" pitchFamily="18" charset="0"/>
                <a:cs typeface="Times New Roman" pitchFamily="18" charset="0"/>
              </a:rPr>
              <a:t>liên</a:t>
            </a:r>
            <a:r>
              <a:rPr lang="en-US" sz="2400" dirty="0">
                <a:solidFill>
                  <a:srgbClr val="000000"/>
                </a:solidFill>
                <a:latin typeface="Times New Roman" panose="02020603050405020304" pitchFamily="18" charset="0"/>
                <a:cs typeface="Times New Roman" pitchFamily="18" charset="0"/>
              </a:rPr>
              <a:t> </a:t>
            </a:r>
            <a:r>
              <a:rPr lang="en-US" sz="2400" dirty="0" err="1">
                <a:solidFill>
                  <a:srgbClr val="000000"/>
                </a:solidFill>
                <a:latin typeface="Times New Roman" panose="02020603050405020304" pitchFamily="18" charset="0"/>
                <a:cs typeface="Times New Roman" pitchFamily="18" charset="0"/>
              </a:rPr>
              <a:t>quan</a:t>
            </a:r>
            <a:r>
              <a:rPr lang="en-US" sz="2400" dirty="0">
                <a:solidFill>
                  <a:srgbClr val="000000"/>
                </a:solidFill>
                <a:latin typeface="Times New Roman" panose="02020603050405020304" pitchFamily="18" charset="0"/>
                <a:cs typeface="Times New Roman" pitchFamily="18" charset="0"/>
              </a:rPr>
              <a:t> </a:t>
            </a:r>
            <a:r>
              <a:rPr lang="en-US" sz="2400" dirty="0" err="1">
                <a:solidFill>
                  <a:srgbClr val="000000"/>
                </a:solidFill>
                <a:latin typeface="Times New Roman" panose="02020603050405020304" pitchFamily="18" charset="0"/>
                <a:cs typeface="Times New Roman" pitchFamily="18" charset="0"/>
              </a:rPr>
              <a:t>đến</a:t>
            </a:r>
            <a:r>
              <a:rPr lang="en-US" sz="2400" dirty="0">
                <a:solidFill>
                  <a:srgbClr val="000000"/>
                </a:solidFill>
                <a:latin typeface="Times New Roman" panose="02020603050405020304" pitchFamily="18" charset="0"/>
                <a:cs typeface="Times New Roman" pitchFamily="18" charset="0"/>
              </a:rPr>
              <a:t> </a:t>
            </a:r>
            <a:r>
              <a:rPr lang="en-US" sz="2400" dirty="0" err="1">
                <a:solidFill>
                  <a:srgbClr val="000000"/>
                </a:solidFill>
                <a:latin typeface="Times New Roman" panose="02020603050405020304" pitchFamily="18" charset="0"/>
                <a:cs typeface="Times New Roman" pitchFamily="18" charset="0"/>
              </a:rPr>
              <a:t>việc</a:t>
            </a:r>
            <a:r>
              <a:rPr lang="en-US" sz="2400" dirty="0">
                <a:solidFill>
                  <a:srgbClr val="000000"/>
                </a:solidFill>
                <a:latin typeface="Times New Roman" panose="02020603050405020304" pitchFamily="18" charset="0"/>
                <a:cs typeface="Times New Roman" pitchFamily="18" charset="0"/>
              </a:rPr>
              <a:t> </a:t>
            </a:r>
            <a:r>
              <a:rPr lang="en-US" sz="2400" dirty="0" err="1">
                <a:solidFill>
                  <a:srgbClr val="000000"/>
                </a:solidFill>
                <a:latin typeface="Times New Roman" panose="02020603050405020304" pitchFamily="18" charset="0"/>
                <a:cs typeface="Times New Roman" pitchFamily="18" charset="0"/>
              </a:rPr>
              <a:t>bảo</a:t>
            </a:r>
            <a:r>
              <a:rPr lang="en-US" sz="2400" dirty="0">
                <a:solidFill>
                  <a:srgbClr val="000000"/>
                </a:solidFill>
                <a:latin typeface="Times New Roman" panose="02020603050405020304" pitchFamily="18" charset="0"/>
                <a:cs typeface="Times New Roman" pitchFamily="18" charset="0"/>
              </a:rPr>
              <a:t> </a:t>
            </a:r>
            <a:r>
              <a:rPr lang="en-US" sz="2400" dirty="0" err="1">
                <a:solidFill>
                  <a:srgbClr val="000000"/>
                </a:solidFill>
                <a:latin typeface="Times New Roman" panose="02020603050405020304" pitchFamily="18" charset="0"/>
                <a:cs typeface="Times New Roman" pitchFamily="18" charset="0"/>
              </a:rPr>
              <a:t>vệ</a:t>
            </a:r>
            <a:r>
              <a:rPr lang="en-US" sz="2400" dirty="0">
                <a:solidFill>
                  <a:srgbClr val="000000"/>
                </a:solidFill>
                <a:latin typeface="Times New Roman" panose="02020603050405020304" pitchFamily="18" charset="0"/>
                <a:cs typeface="Times New Roman" pitchFamily="18" charset="0"/>
              </a:rPr>
              <a:t> </a:t>
            </a:r>
            <a:r>
              <a:rPr lang="en-US" sz="2400" dirty="0" err="1">
                <a:solidFill>
                  <a:srgbClr val="000000"/>
                </a:solidFill>
                <a:latin typeface="Times New Roman" panose="02020603050405020304" pitchFamily="18" charset="0"/>
                <a:cs typeface="Times New Roman" pitchFamily="18" charset="0"/>
              </a:rPr>
              <a:t>nền</a:t>
            </a:r>
            <a:r>
              <a:rPr lang="en-US" sz="2400" dirty="0">
                <a:solidFill>
                  <a:srgbClr val="000000"/>
                </a:solidFill>
                <a:latin typeface="Times New Roman" panose="02020603050405020304" pitchFamily="18" charset="0"/>
                <a:cs typeface="Times New Roman" pitchFamily="18" charset="0"/>
              </a:rPr>
              <a:t> </a:t>
            </a:r>
            <a:r>
              <a:rPr lang="en-US" sz="2400" dirty="0" err="1">
                <a:solidFill>
                  <a:srgbClr val="000000"/>
                </a:solidFill>
                <a:latin typeface="Times New Roman" panose="02020603050405020304" pitchFamily="18" charset="0"/>
                <a:cs typeface="Times New Roman" pitchFamily="18" charset="0"/>
              </a:rPr>
              <a:t>độc</a:t>
            </a:r>
            <a:r>
              <a:rPr lang="en-US" sz="2400" dirty="0">
                <a:solidFill>
                  <a:srgbClr val="000000"/>
                </a:solidFill>
                <a:latin typeface="Times New Roman" panose="02020603050405020304" pitchFamily="18" charset="0"/>
                <a:cs typeface="Times New Roman" pitchFamily="18" charset="0"/>
              </a:rPr>
              <a:t> </a:t>
            </a:r>
            <a:r>
              <a:rPr lang="en-US" sz="2400" dirty="0" err="1">
                <a:solidFill>
                  <a:srgbClr val="000000"/>
                </a:solidFill>
                <a:latin typeface="Times New Roman" panose="02020603050405020304" pitchFamily="18" charset="0"/>
                <a:cs typeface="Times New Roman" pitchFamily="18" charset="0"/>
              </a:rPr>
              <a:t>lập</a:t>
            </a:r>
            <a:r>
              <a:rPr lang="en-US" sz="2400" dirty="0">
                <a:solidFill>
                  <a:srgbClr val="000000"/>
                </a:solidFill>
                <a:latin typeface="Times New Roman" panose="02020603050405020304" pitchFamily="18" charset="0"/>
                <a:cs typeface="Times New Roman" pitchFamily="18" charset="0"/>
              </a:rPr>
              <a:t> </a:t>
            </a:r>
            <a:r>
              <a:rPr lang="en-US" sz="2400" dirty="0" err="1">
                <a:solidFill>
                  <a:srgbClr val="000000"/>
                </a:solidFill>
                <a:latin typeface="Times New Roman" panose="02020603050405020304" pitchFamily="18" charset="0"/>
                <a:cs typeface="Times New Roman" pitchFamily="18" charset="0"/>
              </a:rPr>
              <a:t>dân</a:t>
            </a:r>
            <a:r>
              <a:rPr lang="en-US" sz="2400" dirty="0">
                <a:solidFill>
                  <a:srgbClr val="000000"/>
                </a:solidFill>
                <a:latin typeface="Times New Roman" panose="02020603050405020304" pitchFamily="18" charset="0"/>
                <a:cs typeface="Times New Roman" pitchFamily="18" charset="0"/>
              </a:rPr>
              <a:t> </a:t>
            </a:r>
            <a:r>
              <a:rPr lang="en-US" sz="2400" dirty="0" err="1">
                <a:solidFill>
                  <a:srgbClr val="000000"/>
                </a:solidFill>
                <a:latin typeface="Times New Roman" panose="02020603050405020304" pitchFamily="18" charset="0"/>
                <a:cs typeface="Times New Roman" pitchFamily="18" charset="0"/>
              </a:rPr>
              <a:t>tộc</a:t>
            </a:r>
            <a:r>
              <a:rPr lang="en-US" sz="2400" dirty="0">
                <a:solidFill>
                  <a:srgbClr val="000000"/>
                </a:solidFill>
                <a:latin typeface="Times New Roman" panose="02020603050405020304" pitchFamily="18" charset="0"/>
                <a:cs typeface="Times New Roman" pitchFamily="18" charset="0"/>
              </a:rPr>
              <a:t>, </a:t>
            </a:r>
            <a:r>
              <a:rPr lang="en-US" sz="2400" dirty="0" err="1">
                <a:solidFill>
                  <a:srgbClr val="000000"/>
                </a:solidFill>
                <a:latin typeface="Times New Roman" panose="02020603050405020304" pitchFamily="18" charset="0"/>
                <a:cs typeface="Times New Roman" pitchFamily="18" charset="0"/>
              </a:rPr>
              <a:t>ph</a:t>
            </a:r>
            <a:r>
              <a:rPr lang="en-US" sz="2400" dirty="0" err="1">
                <a:solidFill>
                  <a:srgbClr val="000000"/>
                </a:solidFill>
                <a:latin typeface="Calibri" pitchFamily="34" charset="0"/>
                <a:cs typeface="Times New Roman" pitchFamily="18" charset="0"/>
              </a:rPr>
              <a:t>á</a:t>
            </a:r>
            <a:r>
              <a:rPr lang="en-US" sz="2400" dirty="0" err="1">
                <a:solidFill>
                  <a:srgbClr val="000000"/>
                </a:solidFill>
                <a:latin typeface="Times New Roman" panose="02020603050405020304" pitchFamily="18" charset="0"/>
                <a:cs typeface="Times New Roman" pitchFamily="18" charset="0"/>
              </a:rPr>
              <a:t>t</a:t>
            </a:r>
            <a:r>
              <a:rPr lang="en-US" sz="2400" dirty="0">
                <a:solidFill>
                  <a:srgbClr val="000000"/>
                </a:solidFill>
                <a:latin typeface="Times New Roman" panose="02020603050405020304" pitchFamily="18" charset="0"/>
                <a:cs typeface="Times New Roman" pitchFamily="18" charset="0"/>
              </a:rPr>
              <a:t> </a:t>
            </a:r>
            <a:r>
              <a:rPr lang="en-US" sz="2400" dirty="0" err="1">
                <a:solidFill>
                  <a:srgbClr val="000000"/>
                </a:solidFill>
                <a:latin typeface="Times New Roman" panose="02020603050405020304" pitchFamily="18" charset="0"/>
                <a:cs typeface="Times New Roman" pitchFamily="18" charset="0"/>
              </a:rPr>
              <a:t>triển</a:t>
            </a:r>
            <a:r>
              <a:rPr lang="en-US" sz="2400" dirty="0">
                <a:solidFill>
                  <a:srgbClr val="000000"/>
                </a:solidFill>
                <a:latin typeface="Times New Roman" panose="02020603050405020304" pitchFamily="18" charset="0"/>
                <a:cs typeface="Times New Roman" pitchFamily="18" charset="0"/>
              </a:rPr>
              <a:t> </a:t>
            </a:r>
            <a:r>
              <a:rPr lang="en-US" sz="2400" dirty="0" err="1">
                <a:solidFill>
                  <a:srgbClr val="000000"/>
                </a:solidFill>
                <a:latin typeface="Times New Roman" panose="02020603050405020304" pitchFamily="18" charset="0"/>
                <a:cs typeface="Times New Roman" pitchFamily="18" charset="0"/>
              </a:rPr>
              <a:t>xã</a:t>
            </a:r>
            <a:r>
              <a:rPr lang="en-US" sz="2400" dirty="0">
                <a:solidFill>
                  <a:srgbClr val="000000"/>
                </a:solidFill>
                <a:latin typeface="Times New Roman" panose="02020603050405020304" pitchFamily="18" charset="0"/>
                <a:cs typeface="Times New Roman" pitchFamily="18" charset="0"/>
              </a:rPr>
              <a:t> </a:t>
            </a:r>
            <a:r>
              <a:rPr lang="en-US" sz="2400" dirty="0" err="1">
                <a:solidFill>
                  <a:srgbClr val="000000"/>
                </a:solidFill>
                <a:latin typeface="Times New Roman" panose="02020603050405020304" pitchFamily="18" charset="0"/>
                <a:cs typeface="Times New Roman" pitchFamily="18" charset="0"/>
              </a:rPr>
              <a:t>hội</a:t>
            </a:r>
            <a:r>
              <a:rPr lang="en-US" sz="2400" dirty="0">
                <a:solidFill>
                  <a:srgbClr val="000000"/>
                </a:solidFill>
                <a:latin typeface="Times New Roman" panose="02020603050405020304" pitchFamily="18" charset="0"/>
                <a:cs typeface="Times New Roman" pitchFamily="18" charset="0"/>
              </a:rPr>
              <a:t> </a:t>
            </a:r>
            <a:r>
              <a:rPr lang="en-US" sz="2400" dirty="0" err="1">
                <a:solidFill>
                  <a:srgbClr val="000000"/>
                </a:solidFill>
                <a:latin typeface="Times New Roman" panose="02020603050405020304" pitchFamily="18" charset="0"/>
                <a:cs typeface="Times New Roman" pitchFamily="18" charset="0"/>
              </a:rPr>
              <a:t>v</a:t>
            </a:r>
            <a:r>
              <a:rPr lang="en-US" sz="2400" dirty="0" err="1">
                <a:solidFill>
                  <a:srgbClr val="000000"/>
                </a:solidFill>
                <a:latin typeface="Calibri" pitchFamily="34" charset="0"/>
                <a:cs typeface="Times New Roman" pitchFamily="18" charset="0"/>
              </a:rPr>
              <a:t>à</a:t>
            </a:r>
            <a:r>
              <a:rPr lang="en-US" sz="2400" dirty="0">
                <a:solidFill>
                  <a:srgbClr val="000000"/>
                </a:solidFill>
                <a:latin typeface="Times New Roman" panose="02020603050405020304" pitchFamily="18" charset="0"/>
                <a:cs typeface="Times New Roman" pitchFamily="18" charset="0"/>
              </a:rPr>
              <a:t> </a:t>
            </a:r>
            <a:r>
              <a:rPr lang="en-US" sz="2400" dirty="0" err="1">
                <a:solidFill>
                  <a:srgbClr val="000000"/>
                </a:solidFill>
                <a:latin typeface="Times New Roman" panose="02020603050405020304" pitchFamily="18" charset="0"/>
                <a:cs typeface="Times New Roman" pitchFamily="18" charset="0"/>
              </a:rPr>
              <a:t>bảo</a:t>
            </a:r>
            <a:r>
              <a:rPr lang="en-US" sz="2400" dirty="0">
                <a:solidFill>
                  <a:srgbClr val="000000"/>
                </a:solidFill>
                <a:latin typeface="Times New Roman" panose="02020603050405020304" pitchFamily="18" charset="0"/>
                <a:cs typeface="Times New Roman" pitchFamily="18" charset="0"/>
              </a:rPr>
              <a:t> </a:t>
            </a:r>
            <a:r>
              <a:rPr lang="en-US" sz="2400" dirty="0" err="1">
                <a:solidFill>
                  <a:srgbClr val="000000"/>
                </a:solidFill>
                <a:latin typeface="Times New Roman" panose="02020603050405020304" pitchFamily="18" charset="0"/>
                <a:cs typeface="Times New Roman" pitchFamily="18" charset="0"/>
              </a:rPr>
              <a:t>đảm</a:t>
            </a:r>
            <a:r>
              <a:rPr lang="en-US" sz="2400" dirty="0">
                <a:solidFill>
                  <a:srgbClr val="000000"/>
                </a:solidFill>
                <a:latin typeface="Times New Roman" panose="02020603050405020304" pitchFamily="18" charset="0"/>
                <a:cs typeface="Times New Roman" pitchFamily="18" charset="0"/>
              </a:rPr>
              <a:t> </a:t>
            </a:r>
            <a:r>
              <a:rPr lang="en-US" sz="2400" dirty="0" err="1">
                <a:solidFill>
                  <a:srgbClr val="000000"/>
                </a:solidFill>
                <a:latin typeface="Times New Roman" panose="02020603050405020304" pitchFamily="18" charset="0"/>
                <a:cs typeface="Times New Roman" pitchFamily="18" charset="0"/>
              </a:rPr>
              <a:t>quyền</a:t>
            </a:r>
            <a:r>
              <a:rPr lang="en-US" sz="2400" dirty="0">
                <a:solidFill>
                  <a:srgbClr val="000000"/>
                </a:solidFill>
                <a:latin typeface="Times New Roman" panose="02020603050405020304" pitchFamily="18" charset="0"/>
                <a:cs typeface="Times New Roman" pitchFamily="18" charset="0"/>
              </a:rPr>
              <a:t> con </a:t>
            </a:r>
            <a:r>
              <a:rPr lang="en-US" sz="2400" dirty="0" err="1">
                <a:solidFill>
                  <a:srgbClr val="000000"/>
                </a:solidFill>
                <a:latin typeface="Times New Roman" panose="02020603050405020304" pitchFamily="18" charset="0"/>
                <a:cs typeface="Times New Roman" pitchFamily="18" charset="0"/>
              </a:rPr>
              <a:t>người</a:t>
            </a:r>
            <a:r>
              <a:rPr lang="en-US" sz="2400" dirty="0">
                <a:solidFill>
                  <a:srgbClr val="000000"/>
                </a:solidFill>
                <a:latin typeface="Times New Roman" panose="02020603050405020304" pitchFamily="18" charset="0"/>
                <a:cs typeface="Times New Roman" pitchFamily="18" charset="0"/>
              </a:rPr>
              <a:t>.</a:t>
            </a:r>
            <a:endParaRPr lang="en-US" sz="2400" dirty="0">
              <a:solidFill>
                <a:srgbClr val="000000"/>
              </a:solidFill>
              <a:latin typeface="Times New Roman" panose="02020603050405020304" pitchFamily="18" charset="0"/>
            </a:endParaRPr>
          </a:p>
          <a:p>
            <a:pPr indent="457200" algn="just" eaLnBrk="0" fontAlgn="base" hangingPunct="0">
              <a:lnSpc>
                <a:spcPct val="150000"/>
              </a:lnSpc>
              <a:spcBef>
                <a:spcPct val="0"/>
              </a:spcBef>
              <a:spcAft>
                <a:spcPct val="0"/>
              </a:spcAft>
              <a:defRPr/>
            </a:pPr>
            <a:r>
              <a:rPr lang="en-US" sz="2400" dirty="0">
                <a:solidFill>
                  <a:srgbClr val="000000"/>
                </a:solidFill>
                <a:latin typeface="Times New Roman" panose="02020603050405020304" pitchFamily="18" charset="0"/>
                <a:cs typeface="Times New Roman" pitchFamily="18" charset="0"/>
              </a:rPr>
              <a:t>+ </a:t>
            </a:r>
            <a:r>
              <a:rPr lang="en-US" sz="2400" dirty="0" err="1">
                <a:solidFill>
                  <a:srgbClr val="000000"/>
                </a:solidFill>
                <a:latin typeface="Times New Roman" panose="02020603050405020304" pitchFamily="18" charset="0"/>
                <a:cs typeface="Times New Roman" pitchFamily="18" charset="0"/>
              </a:rPr>
              <a:t>Tư</a:t>
            </a:r>
            <a:r>
              <a:rPr lang="en-US" sz="2400" dirty="0">
                <a:solidFill>
                  <a:srgbClr val="000000"/>
                </a:solidFill>
                <a:latin typeface="Times New Roman" panose="02020603050405020304" pitchFamily="18" charset="0"/>
                <a:cs typeface="Times New Roman" pitchFamily="18" charset="0"/>
              </a:rPr>
              <a:t> </a:t>
            </a:r>
            <a:r>
              <a:rPr lang="en-US" sz="2400" dirty="0" err="1">
                <a:solidFill>
                  <a:srgbClr val="000000"/>
                </a:solidFill>
                <a:latin typeface="Times New Roman" panose="02020603050405020304" pitchFamily="18" charset="0"/>
                <a:cs typeface="Times New Roman" pitchFamily="18" charset="0"/>
              </a:rPr>
              <a:t>tưởng</a:t>
            </a:r>
            <a:r>
              <a:rPr lang="en-US" sz="2400" dirty="0">
                <a:solidFill>
                  <a:srgbClr val="000000"/>
                </a:solidFill>
                <a:latin typeface="Times New Roman" panose="02020603050405020304" pitchFamily="18" charset="0"/>
                <a:cs typeface="Times New Roman" pitchFamily="18" charset="0"/>
              </a:rPr>
              <a:t> </a:t>
            </a:r>
            <a:r>
              <a:rPr lang="en-US" sz="2400" dirty="0" err="1">
                <a:solidFill>
                  <a:srgbClr val="000000"/>
                </a:solidFill>
                <a:latin typeface="Times New Roman" panose="02020603050405020304" pitchFamily="18" charset="0"/>
                <a:cs typeface="Times New Roman" pitchFamily="18" charset="0"/>
              </a:rPr>
              <a:t>Hồ</a:t>
            </a:r>
            <a:r>
              <a:rPr lang="en-US" sz="2400" dirty="0">
                <a:solidFill>
                  <a:srgbClr val="000000"/>
                </a:solidFill>
                <a:latin typeface="Times New Roman" panose="02020603050405020304" pitchFamily="18" charset="0"/>
                <a:cs typeface="Times New Roman" pitchFamily="18" charset="0"/>
              </a:rPr>
              <a:t> </a:t>
            </a:r>
            <a:r>
              <a:rPr lang="en-US" sz="2400" dirty="0" err="1">
                <a:solidFill>
                  <a:srgbClr val="000000"/>
                </a:solidFill>
                <a:latin typeface="Times New Roman" panose="02020603050405020304" pitchFamily="18" charset="0"/>
                <a:cs typeface="Times New Roman" pitchFamily="18" charset="0"/>
              </a:rPr>
              <a:t>Ch</a:t>
            </a:r>
            <a:r>
              <a:rPr lang="en-US" sz="2400" dirty="0" err="1">
                <a:solidFill>
                  <a:srgbClr val="000000"/>
                </a:solidFill>
                <a:latin typeface="Calibri" pitchFamily="34" charset="0"/>
                <a:cs typeface="Times New Roman" pitchFamily="18" charset="0"/>
              </a:rPr>
              <a:t>í</a:t>
            </a:r>
            <a:r>
              <a:rPr lang="en-US" sz="2400" dirty="0">
                <a:solidFill>
                  <a:srgbClr val="000000"/>
                </a:solidFill>
                <a:latin typeface="Times New Roman" panose="02020603050405020304" pitchFamily="18" charset="0"/>
                <a:cs typeface="Times New Roman" pitchFamily="18" charset="0"/>
              </a:rPr>
              <a:t> Minh </a:t>
            </a:r>
            <a:r>
              <a:rPr lang="en-US" sz="2400" dirty="0" err="1">
                <a:solidFill>
                  <a:srgbClr val="000000"/>
                </a:solidFill>
                <a:latin typeface="Times New Roman" panose="02020603050405020304" pitchFamily="18" charset="0"/>
                <a:cs typeface="Times New Roman" pitchFamily="18" charset="0"/>
              </a:rPr>
              <a:t>l</a:t>
            </a:r>
            <a:r>
              <a:rPr lang="en-US" sz="2400" dirty="0" err="1">
                <a:solidFill>
                  <a:srgbClr val="000000"/>
                </a:solidFill>
                <a:latin typeface="Calibri" pitchFamily="34" charset="0"/>
                <a:cs typeface="Times New Roman" pitchFamily="18" charset="0"/>
              </a:rPr>
              <a:t>à</a:t>
            </a:r>
            <a:r>
              <a:rPr lang="en-US" sz="2400" dirty="0">
                <a:solidFill>
                  <a:srgbClr val="000000"/>
                </a:solidFill>
                <a:latin typeface="Times New Roman" panose="02020603050405020304" pitchFamily="18" charset="0"/>
                <a:cs typeface="Times New Roman" pitchFamily="18" charset="0"/>
              </a:rPr>
              <a:t> </a:t>
            </a:r>
            <a:r>
              <a:rPr lang="en-US" sz="2400" dirty="0" err="1">
                <a:solidFill>
                  <a:srgbClr val="FF0000"/>
                </a:solidFill>
                <a:latin typeface="Times New Roman" panose="02020603050405020304" pitchFamily="18" charset="0"/>
                <a:cs typeface="Times New Roman" pitchFamily="18" charset="0"/>
              </a:rPr>
              <a:t>nền</a:t>
            </a:r>
            <a:r>
              <a:rPr lang="en-US" sz="2400" dirty="0">
                <a:solidFill>
                  <a:srgbClr val="FF0000"/>
                </a:solidFill>
                <a:latin typeface="Times New Roman" panose="02020603050405020304" pitchFamily="18" charset="0"/>
                <a:cs typeface="Times New Roman" pitchFamily="18" charset="0"/>
              </a:rPr>
              <a:t> </a:t>
            </a:r>
            <a:r>
              <a:rPr lang="en-US" sz="2400" dirty="0" err="1">
                <a:solidFill>
                  <a:srgbClr val="FF0000"/>
                </a:solidFill>
                <a:latin typeface="Times New Roman" panose="02020603050405020304" pitchFamily="18" charset="0"/>
                <a:cs typeface="Times New Roman" pitchFamily="18" charset="0"/>
              </a:rPr>
              <a:t>tảng</a:t>
            </a:r>
            <a:r>
              <a:rPr lang="en-US" sz="2400" dirty="0">
                <a:solidFill>
                  <a:srgbClr val="FF0000"/>
                </a:solidFill>
                <a:latin typeface="Times New Roman" panose="02020603050405020304" pitchFamily="18" charset="0"/>
                <a:cs typeface="Times New Roman" pitchFamily="18" charset="0"/>
              </a:rPr>
              <a:t> </a:t>
            </a:r>
            <a:r>
              <a:rPr lang="en-US" sz="2400" dirty="0" err="1">
                <a:solidFill>
                  <a:srgbClr val="FF0000"/>
                </a:solidFill>
                <a:latin typeface="Times New Roman" panose="02020603050405020304" pitchFamily="18" charset="0"/>
                <a:cs typeface="Times New Roman" pitchFamily="18" charset="0"/>
              </a:rPr>
              <a:t>vững</a:t>
            </a:r>
            <a:r>
              <a:rPr lang="en-US" sz="2400" dirty="0">
                <a:solidFill>
                  <a:srgbClr val="FF0000"/>
                </a:solidFill>
                <a:latin typeface="Times New Roman" panose="02020603050405020304" pitchFamily="18" charset="0"/>
                <a:cs typeface="Times New Roman" pitchFamily="18" charset="0"/>
              </a:rPr>
              <a:t> </a:t>
            </a:r>
            <a:r>
              <a:rPr lang="en-US" sz="2400" dirty="0" err="1">
                <a:solidFill>
                  <a:srgbClr val="FF0000"/>
                </a:solidFill>
                <a:latin typeface="Times New Roman" panose="02020603050405020304" pitchFamily="18" charset="0"/>
                <a:cs typeface="Times New Roman" pitchFamily="18" charset="0"/>
              </a:rPr>
              <a:t>chắc</a:t>
            </a:r>
            <a:r>
              <a:rPr lang="en-US" sz="2400" dirty="0">
                <a:solidFill>
                  <a:srgbClr val="FF0000"/>
                </a:solidFill>
                <a:latin typeface="Times New Roman" panose="02020603050405020304" pitchFamily="18" charset="0"/>
                <a:cs typeface="Times New Roman" pitchFamily="18" charset="0"/>
              </a:rPr>
              <a:t> </a:t>
            </a:r>
            <a:r>
              <a:rPr lang="en-US" sz="2400" dirty="0" err="1">
                <a:solidFill>
                  <a:srgbClr val="000000"/>
                </a:solidFill>
                <a:latin typeface="Times New Roman" panose="02020603050405020304" pitchFamily="18" charset="0"/>
                <a:cs typeface="Times New Roman" pitchFamily="18" charset="0"/>
              </a:rPr>
              <a:t>để</a:t>
            </a:r>
            <a:r>
              <a:rPr lang="en-US" sz="2400" dirty="0">
                <a:solidFill>
                  <a:srgbClr val="000000"/>
                </a:solidFill>
                <a:latin typeface="Times New Roman" panose="02020603050405020304" pitchFamily="18" charset="0"/>
                <a:cs typeface="Times New Roman" pitchFamily="18" charset="0"/>
              </a:rPr>
              <a:t> </a:t>
            </a:r>
            <a:r>
              <a:rPr lang="en-US" sz="2400" dirty="0" err="1">
                <a:solidFill>
                  <a:srgbClr val="000000"/>
                </a:solidFill>
                <a:latin typeface="Times New Roman" panose="02020603050405020304" pitchFamily="18" charset="0"/>
                <a:cs typeface="Times New Roman" pitchFamily="18" charset="0"/>
              </a:rPr>
              <a:t>Đảng</a:t>
            </a:r>
            <a:r>
              <a:rPr lang="en-US" sz="2400" dirty="0">
                <a:solidFill>
                  <a:srgbClr val="000000"/>
                </a:solidFill>
                <a:latin typeface="Times New Roman" panose="02020603050405020304" pitchFamily="18" charset="0"/>
                <a:cs typeface="Times New Roman" pitchFamily="18" charset="0"/>
              </a:rPr>
              <a:t> ta </a:t>
            </a:r>
            <a:r>
              <a:rPr lang="en-US" sz="2400" dirty="0" err="1">
                <a:solidFill>
                  <a:srgbClr val="000000"/>
                </a:solidFill>
                <a:latin typeface="Times New Roman" panose="02020603050405020304" pitchFamily="18" charset="0"/>
                <a:cs typeface="Times New Roman" pitchFamily="18" charset="0"/>
              </a:rPr>
              <a:t>vạch</a:t>
            </a:r>
            <a:r>
              <a:rPr lang="en-US" sz="2400" dirty="0">
                <a:solidFill>
                  <a:srgbClr val="000000"/>
                </a:solidFill>
                <a:latin typeface="Times New Roman" panose="02020603050405020304" pitchFamily="18" charset="0"/>
                <a:cs typeface="Times New Roman" pitchFamily="18" charset="0"/>
              </a:rPr>
              <a:t> </a:t>
            </a:r>
            <a:r>
              <a:rPr lang="en-US" sz="2400" dirty="0" err="1">
                <a:solidFill>
                  <a:srgbClr val="000000"/>
                </a:solidFill>
                <a:latin typeface="Times New Roman" panose="02020603050405020304" pitchFamily="18" charset="0"/>
                <a:cs typeface="Times New Roman" pitchFamily="18" charset="0"/>
              </a:rPr>
              <a:t>ra</a:t>
            </a:r>
            <a:r>
              <a:rPr lang="en-US" sz="2400" dirty="0">
                <a:solidFill>
                  <a:srgbClr val="000000"/>
                </a:solidFill>
                <a:latin typeface="Times New Roman" panose="02020603050405020304" pitchFamily="18" charset="0"/>
                <a:cs typeface="Times New Roman" pitchFamily="18" charset="0"/>
              </a:rPr>
              <a:t> </a:t>
            </a:r>
            <a:r>
              <a:rPr lang="en-US" sz="2400" dirty="0" err="1">
                <a:solidFill>
                  <a:srgbClr val="000000"/>
                </a:solidFill>
                <a:latin typeface="Times New Roman" panose="02020603050405020304" pitchFamily="18" charset="0"/>
                <a:cs typeface="Times New Roman" pitchFamily="18" charset="0"/>
              </a:rPr>
              <a:t>đường</a:t>
            </a:r>
            <a:r>
              <a:rPr lang="en-US" sz="2400" dirty="0">
                <a:solidFill>
                  <a:srgbClr val="000000"/>
                </a:solidFill>
                <a:latin typeface="Times New Roman" panose="02020603050405020304" pitchFamily="18" charset="0"/>
                <a:cs typeface="Times New Roman" pitchFamily="18" charset="0"/>
              </a:rPr>
              <a:t> </a:t>
            </a:r>
            <a:r>
              <a:rPr lang="en-US" sz="2400" dirty="0" err="1">
                <a:solidFill>
                  <a:srgbClr val="000000"/>
                </a:solidFill>
                <a:latin typeface="Times New Roman" panose="02020603050405020304" pitchFamily="18" charset="0"/>
                <a:cs typeface="Times New Roman" pitchFamily="18" charset="0"/>
              </a:rPr>
              <a:t>lối</a:t>
            </a:r>
            <a:r>
              <a:rPr lang="en-US" sz="2400" dirty="0">
                <a:solidFill>
                  <a:srgbClr val="000000"/>
                </a:solidFill>
                <a:latin typeface="Times New Roman" panose="02020603050405020304" pitchFamily="18" charset="0"/>
                <a:cs typeface="Times New Roman" pitchFamily="18" charset="0"/>
              </a:rPr>
              <a:t> </a:t>
            </a:r>
            <a:r>
              <a:rPr lang="en-US" sz="2400" dirty="0" err="1">
                <a:solidFill>
                  <a:srgbClr val="000000"/>
                </a:solidFill>
                <a:latin typeface="Times New Roman" panose="02020603050405020304" pitchFamily="18" charset="0"/>
                <a:cs typeface="Times New Roman" pitchFamily="18" charset="0"/>
              </a:rPr>
              <a:t>c</a:t>
            </a:r>
            <a:r>
              <a:rPr lang="en-US" sz="2400" dirty="0" err="1">
                <a:solidFill>
                  <a:srgbClr val="000000"/>
                </a:solidFill>
                <a:latin typeface="Calibri" pitchFamily="34" charset="0"/>
                <a:cs typeface="Times New Roman" pitchFamily="18" charset="0"/>
              </a:rPr>
              <a:t>á</a:t>
            </a:r>
            <a:r>
              <a:rPr lang="en-US" sz="2400" dirty="0" err="1">
                <a:solidFill>
                  <a:srgbClr val="000000"/>
                </a:solidFill>
                <a:latin typeface="Times New Roman" panose="02020603050405020304" pitchFamily="18" charset="0"/>
                <a:cs typeface="Times New Roman" pitchFamily="18" charset="0"/>
              </a:rPr>
              <a:t>ch</a:t>
            </a:r>
            <a:r>
              <a:rPr lang="en-US" sz="2400" dirty="0">
                <a:solidFill>
                  <a:srgbClr val="000000"/>
                </a:solidFill>
                <a:latin typeface="Times New Roman" panose="02020603050405020304" pitchFamily="18" charset="0"/>
                <a:cs typeface="Times New Roman" pitchFamily="18" charset="0"/>
              </a:rPr>
              <a:t> </a:t>
            </a:r>
            <a:r>
              <a:rPr lang="en-US" sz="2400" dirty="0" err="1">
                <a:solidFill>
                  <a:srgbClr val="000000"/>
                </a:solidFill>
                <a:latin typeface="Times New Roman" panose="02020603050405020304" pitchFamily="18" charset="0"/>
                <a:cs typeface="Times New Roman" pitchFamily="18" charset="0"/>
              </a:rPr>
              <a:t>mạng</a:t>
            </a:r>
            <a:r>
              <a:rPr lang="en-US" sz="2400" dirty="0">
                <a:solidFill>
                  <a:srgbClr val="000000"/>
                </a:solidFill>
                <a:latin typeface="Times New Roman" panose="02020603050405020304" pitchFamily="18" charset="0"/>
                <a:cs typeface="Times New Roman" pitchFamily="18" charset="0"/>
              </a:rPr>
              <a:t> </a:t>
            </a:r>
            <a:r>
              <a:rPr lang="en-US" sz="2400" dirty="0" err="1">
                <a:solidFill>
                  <a:srgbClr val="000000"/>
                </a:solidFill>
                <a:latin typeface="Times New Roman" panose="02020603050405020304" pitchFamily="18" charset="0"/>
                <a:cs typeface="Times New Roman" pitchFamily="18" charset="0"/>
              </a:rPr>
              <a:t>đ</a:t>
            </a:r>
            <a:r>
              <a:rPr lang="en-US" sz="2400" dirty="0" err="1">
                <a:solidFill>
                  <a:srgbClr val="000000"/>
                </a:solidFill>
                <a:latin typeface="Calibri" pitchFamily="34" charset="0"/>
                <a:cs typeface="Times New Roman" pitchFamily="18" charset="0"/>
              </a:rPr>
              <a:t>ú</a:t>
            </a:r>
            <a:r>
              <a:rPr lang="en-US" sz="2400" dirty="0" err="1">
                <a:solidFill>
                  <a:srgbClr val="000000"/>
                </a:solidFill>
                <a:latin typeface="Times New Roman" panose="02020603050405020304" pitchFamily="18" charset="0"/>
                <a:cs typeface="Times New Roman" pitchFamily="18" charset="0"/>
              </a:rPr>
              <a:t>ng</a:t>
            </a:r>
            <a:r>
              <a:rPr lang="en-US" sz="2400" dirty="0">
                <a:solidFill>
                  <a:srgbClr val="000000"/>
                </a:solidFill>
                <a:latin typeface="Times New Roman" panose="02020603050405020304" pitchFamily="18" charset="0"/>
                <a:cs typeface="Times New Roman" pitchFamily="18" charset="0"/>
              </a:rPr>
              <a:t> </a:t>
            </a:r>
            <a:r>
              <a:rPr lang="en-US" sz="2400" dirty="0" err="1">
                <a:solidFill>
                  <a:srgbClr val="000000"/>
                </a:solidFill>
                <a:latin typeface="Times New Roman" panose="02020603050405020304" pitchFamily="18" charset="0"/>
                <a:cs typeface="Times New Roman" pitchFamily="18" charset="0"/>
              </a:rPr>
              <a:t>đắn</a:t>
            </a:r>
            <a:r>
              <a:rPr lang="en-US" sz="2400" dirty="0">
                <a:solidFill>
                  <a:srgbClr val="000000"/>
                </a:solidFill>
                <a:latin typeface="Times New Roman" panose="02020603050405020304" pitchFamily="18" charset="0"/>
                <a:cs typeface="Times New Roman" pitchFamily="18" charset="0"/>
              </a:rPr>
              <a:t>, </a:t>
            </a:r>
            <a:r>
              <a:rPr lang="en-US" sz="2400" dirty="0" err="1">
                <a:solidFill>
                  <a:srgbClr val="FF0000"/>
                </a:solidFill>
                <a:latin typeface="Times New Roman" panose="02020603050405020304" pitchFamily="18" charset="0"/>
                <a:cs typeface="Times New Roman" pitchFamily="18" charset="0"/>
              </a:rPr>
              <a:t>l</a:t>
            </a:r>
            <a:r>
              <a:rPr lang="en-US" sz="2400" dirty="0" err="1">
                <a:solidFill>
                  <a:srgbClr val="FF0000"/>
                </a:solidFill>
                <a:latin typeface="Calibri" pitchFamily="34" charset="0"/>
                <a:cs typeface="Times New Roman" pitchFamily="18" charset="0"/>
              </a:rPr>
              <a:t>à</a:t>
            </a:r>
            <a:r>
              <a:rPr lang="en-US" sz="2400" dirty="0">
                <a:solidFill>
                  <a:srgbClr val="FF0000"/>
                </a:solidFill>
                <a:latin typeface="Times New Roman" panose="02020603050405020304" pitchFamily="18" charset="0"/>
                <a:cs typeface="Times New Roman" pitchFamily="18" charset="0"/>
              </a:rPr>
              <a:t> </a:t>
            </a:r>
            <a:r>
              <a:rPr lang="en-US" sz="2400" dirty="0" err="1">
                <a:solidFill>
                  <a:srgbClr val="FF0000"/>
                </a:solidFill>
                <a:latin typeface="Times New Roman" panose="02020603050405020304" pitchFamily="18" charset="0"/>
                <a:cs typeface="Times New Roman" pitchFamily="18" charset="0"/>
              </a:rPr>
              <a:t>sợi</a:t>
            </a:r>
            <a:r>
              <a:rPr lang="en-US" sz="2400" dirty="0">
                <a:solidFill>
                  <a:srgbClr val="FF0000"/>
                </a:solidFill>
                <a:latin typeface="Times New Roman" panose="02020603050405020304" pitchFamily="18" charset="0"/>
                <a:cs typeface="Times New Roman" pitchFamily="18" charset="0"/>
              </a:rPr>
              <a:t> </a:t>
            </a:r>
            <a:r>
              <a:rPr lang="en-US" sz="2400" dirty="0" err="1">
                <a:solidFill>
                  <a:srgbClr val="FF0000"/>
                </a:solidFill>
                <a:latin typeface="Times New Roman" panose="02020603050405020304" pitchFamily="18" charset="0"/>
                <a:cs typeface="Times New Roman" pitchFamily="18" charset="0"/>
              </a:rPr>
              <a:t>chỉ</a:t>
            </a:r>
            <a:r>
              <a:rPr lang="en-US" sz="2400" dirty="0">
                <a:solidFill>
                  <a:srgbClr val="FF0000"/>
                </a:solidFill>
                <a:latin typeface="Times New Roman" panose="02020603050405020304" pitchFamily="18" charset="0"/>
                <a:cs typeface="Times New Roman" pitchFamily="18" charset="0"/>
              </a:rPr>
              <a:t> </a:t>
            </a:r>
            <a:r>
              <a:rPr lang="en-US" sz="2400" dirty="0" err="1">
                <a:solidFill>
                  <a:srgbClr val="FF0000"/>
                </a:solidFill>
                <a:latin typeface="Times New Roman" panose="02020603050405020304" pitchFamily="18" charset="0"/>
                <a:cs typeface="Times New Roman" pitchFamily="18" charset="0"/>
              </a:rPr>
              <a:t>đỏ</a:t>
            </a:r>
            <a:r>
              <a:rPr lang="en-US" sz="2400" dirty="0">
                <a:solidFill>
                  <a:srgbClr val="FF0000"/>
                </a:solidFill>
                <a:latin typeface="Times New Roman" panose="02020603050405020304" pitchFamily="18" charset="0"/>
                <a:cs typeface="Times New Roman" pitchFamily="18" charset="0"/>
              </a:rPr>
              <a:t> </a:t>
            </a:r>
            <a:r>
              <a:rPr lang="en-US" sz="2400" dirty="0" err="1">
                <a:solidFill>
                  <a:srgbClr val="FF0000"/>
                </a:solidFill>
                <a:latin typeface="Times New Roman" panose="02020603050405020304" pitchFamily="18" charset="0"/>
                <a:cs typeface="Times New Roman" pitchFamily="18" charset="0"/>
              </a:rPr>
              <a:t>dẫn</a:t>
            </a:r>
            <a:r>
              <a:rPr lang="en-US" sz="2400" dirty="0">
                <a:solidFill>
                  <a:srgbClr val="FF0000"/>
                </a:solidFill>
                <a:latin typeface="Times New Roman" panose="02020603050405020304" pitchFamily="18" charset="0"/>
                <a:cs typeface="Times New Roman" pitchFamily="18" charset="0"/>
              </a:rPr>
              <a:t> </a:t>
            </a:r>
            <a:r>
              <a:rPr lang="en-US" sz="2400" dirty="0" err="1">
                <a:solidFill>
                  <a:srgbClr val="FF0000"/>
                </a:solidFill>
                <a:latin typeface="Times New Roman" panose="02020603050405020304" pitchFamily="18" charset="0"/>
                <a:cs typeface="Times New Roman" pitchFamily="18" charset="0"/>
              </a:rPr>
              <a:t>đường</a:t>
            </a:r>
            <a:r>
              <a:rPr lang="en-US" sz="2400" dirty="0">
                <a:solidFill>
                  <a:srgbClr val="FF0000"/>
                </a:solidFill>
                <a:latin typeface="Times New Roman" panose="02020603050405020304" pitchFamily="18" charset="0"/>
                <a:cs typeface="Times New Roman" pitchFamily="18" charset="0"/>
              </a:rPr>
              <a:t> </a:t>
            </a:r>
            <a:r>
              <a:rPr lang="en-US" sz="2400" dirty="0" err="1">
                <a:solidFill>
                  <a:srgbClr val="000000"/>
                </a:solidFill>
                <a:latin typeface="Times New Roman" panose="02020603050405020304" pitchFamily="18" charset="0"/>
                <a:cs typeface="Times New Roman" pitchFamily="18" charset="0"/>
              </a:rPr>
              <a:t>cho</a:t>
            </a:r>
            <a:r>
              <a:rPr lang="en-US" sz="2400" dirty="0">
                <a:solidFill>
                  <a:srgbClr val="000000"/>
                </a:solidFill>
                <a:latin typeface="Times New Roman" panose="02020603050405020304" pitchFamily="18" charset="0"/>
                <a:cs typeface="Times New Roman" pitchFamily="18" charset="0"/>
              </a:rPr>
              <a:t> </a:t>
            </a:r>
            <a:r>
              <a:rPr lang="en-US" sz="2400" dirty="0" err="1">
                <a:solidFill>
                  <a:srgbClr val="000000"/>
                </a:solidFill>
                <a:latin typeface="Times New Roman" panose="02020603050405020304" pitchFamily="18" charset="0"/>
                <a:cs typeface="Times New Roman" pitchFamily="18" charset="0"/>
              </a:rPr>
              <a:t>to</a:t>
            </a:r>
            <a:r>
              <a:rPr lang="en-US" sz="2400" dirty="0" err="1">
                <a:solidFill>
                  <a:srgbClr val="000000"/>
                </a:solidFill>
                <a:latin typeface="Calibri" pitchFamily="34" charset="0"/>
                <a:cs typeface="Times New Roman" pitchFamily="18" charset="0"/>
              </a:rPr>
              <a:t>à</a:t>
            </a:r>
            <a:r>
              <a:rPr lang="en-US" sz="2400" dirty="0" err="1">
                <a:solidFill>
                  <a:srgbClr val="000000"/>
                </a:solidFill>
                <a:latin typeface="Times New Roman" panose="02020603050405020304" pitchFamily="18" charset="0"/>
                <a:cs typeface="Times New Roman" pitchFamily="18" charset="0"/>
              </a:rPr>
              <a:t>n</a:t>
            </a:r>
            <a:r>
              <a:rPr lang="en-US" sz="2400" dirty="0">
                <a:solidFill>
                  <a:srgbClr val="000000"/>
                </a:solidFill>
                <a:latin typeface="Times New Roman" panose="02020603050405020304" pitchFamily="18" charset="0"/>
                <a:cs typeface="Times New Roman" pitchFamily="18" charset="0"/>
              </a:rPr>
              <a:t> </a:t>
            </a:r>
            <a:r>
              <a:rPr lang="en-US" sz="2400" dirty="0" err="1">
                <a:solidFill>
                  <a:srgbClr val="000000"/>
                </a:solidFill>
                <a:latin typeface="Times New Roman" panose="02020603050405020304" pitchFamily="18" charset="0"/>
                <a:cs typeface="Times New Roman" pitchFamily="18" charset="0"/>
              </a:rPr>
              <a:t>Đảng</a:t>
            </a:r>
            <a:r>
              <a:rPr lang="en-US" sz="2400" dirty="0">
                <a:solidFill>
                  <a:srgbClr val="000000"/>
                </a:solidFill>
                <a:latin typeface="Times New Roman" panose="02020603050405020304" pitchFamily="18" charset="0"/>
                <a:cs typeface="Times New Roman" pitchFamily="18" charset="0"/>
              </a:rPr>
              <a:t>, </a:t>
            </a:r>
            <a:r>
              <a:rPr lang="en-US" sz="2400" dirty="0" err="1">
                <a:solidFill>
                  <a:srgbClr val="000000"/>
                </a:solidFill>
                <a:latin typeface="Times New Roman" panose="02020603050405020304" pitchFamily="18" charset="0"/>
                <a:cs typeface="Times New Roman" pitchFamily="18" charset="0"/>
              </a:rPr>
              <a:t>to</a:t>
            </a:r>
            <a:r>
              <a:rPr lang="en-US" sz="2400" dirty="0" err="1">
                <a:solidFill>
                  <a:srgbClr val="000000"/>
                </a:solidFill>
                <a:latin typeface="Calibri" pitchFamily="34" charset="0"/>
                <a:cs typeface="Times New Roman" pitchFamily="18" charset="0"/>
              </a:rPr>
              <a:t>à</a:t>
            </a:r>
            <a:r>
              <a:rPr lang="en-US" sz="2400" dirty="0" err="1">
                <a:solidFill>
                  <a:srgbClr val="000000"/>
                </a:solidFill>
                <a:latin typeface="Times New Roman" panose="02020603050405020304" pitchFamily="18" charset="0"/>
                <a:cs typeface="Times New Roman" pitchFamily="18" charset="0"/>
              </a:rPr>
              <a:t>n</a:t>
            </a:r>
            <a:r>
              <a:rPr lang="en-US" sz="2400" dirty="0">
                <a:solidFill>
                  <a:srgbClr val="000000"/>
                </a:solidFill>
                <a:latin typeface="Times New Roman" panose="02020603050405020304" pitchFamily="18" charset="0"/>
                <a:cs typeface="Times New Roman" pitchFamily="18" charset="0"/>
              </a:rPr>
              <a:t> </a:t>
            </a:r>
            <a:r>
              <a:rPr lang="en-US" sz="2400" dirty="0" err="1">
                <a:solidFill>
                  <a:srgbClr val="000000"/>
                </a:solidFill>
                <a:latin typeface="Times New Roman" panose="02020603050405020304" pitchFamily="18" charset="0"/>
                <a:cs typeface="Times New Roman" pitchFamily="18" charset="0"/>
              </a:rPr>
              <a:t>quân</a:t>
            </a:r>
            <a:r>
              <a:rPr lang="en-US" sz="2400" dirty="0">
                <a:solidFill>
                  <a:srgbClr val="000000"/>
                </a:solidFill>
                <a:latin typeface="Times New Roman" panose="02020603050405020304" pitchFamily="18" charset="0"/>
                <a:cs typeface="Times New Roman" pitchFamily="18" charset="0"/>
              </a:rPr>
              <a:t> ta </a:t>
            </a:r>
            <a:r>
              <a:rPr lang="en-US" sz="2400" dirty="0" err="1">
                <a:solidFill>
                  <a:srgbClr val="000000"/>
                </a:solidFill>
                <a:latin typeface="Times New Roman" panose="02020603050405020304" pitchFamily="18" charset="0"/>
                <a:cs typeface="Times New Roman" pitchFamily="18" charset="0"/>
              </a:rPr>
              <a:t>đi</a:t>
            </a:r>
            <a:r>
              <a:rPr lang="en-US" sz="2400" dirty="0">
                <a:solidFill>
                  <a:srgbClr val="000000"/>
                </a:solidFill>
                <a:latin typeface="Times New Roman" panose="02020603050405020304" pitchFamily="18" charset="0"/>
                <a:cs typeface="Times New Roman" pitchFamily="18" charset="0"/>
              </a:rPr>
              <a:t> </a:t>
            </a:r>
            <a:r>
              <a:rPr lang="en-US" sz="2400" dirty="0" err="1">
                <a:solidFill>
                  <a:srgbClr val="000000"/>
                </a:solidFill>
                <a:latin typeface="Times New Roman" panose="02020603050405020304" pitchFamily="18" charset="0"/>
                <a:cs typeface="Times New Roman" pitchFamily="18" charset="0"/>
              </a:rPr>
              <a:t>tới</a:t>
            </a:r>
            <a:r>
              <a:rPr lang="en-US" sz="2400" dirty="0">
                <a:solidFill>
                  <a:srgbClr val="000000"/>
                </a:solidFill>
                <a:latin typeface="Times New Roman" panose="02020603050405020304" pitchFamily="18" charset="0"/>
                <a:cs typeface="Times New Roman" pitchFamily="18" charset="0"/>
              </a:rPr>
              <a:t> </a:t>
            </a:r>
            <a:r>
              <a:rPr lang="en-US" sz="2400" dirty="0" err="1">
                <a:solidFill>
                  <a:srgbClr val="000000"/>
                </a:solidFill>
                <a:latin typeface="Times New Roman" panose="02020603050405020304" pitchFamily="18" charset="0"/>
                <a:cs typeface="Times New Roman" pitchFamily="18" charset="0"/>
              </a:rPr>
              <a:t>thắng</a:t>
            </a:r>
            <a:r>
              <a:rPr lang="en-US" sz="2400" dirty="0">
                <a:solidFill>
                  <a:srgbClr val="000000"/>
                </a:solidFill>
                <a:latin typeface="Times New Roman" panose="02020603050405020304" pitchFamily="18" charset="0"/>
                <a:cs typeface="Times New Roman" pitchFamily="18" charset="0"/>
              </a:rPr>
              <a:t> </a:t>
            </a:r>
            <a:r>
              <a:rPr lang="en-US" sz="2400" dirty="0" err="1">
                <a:solidFill>
                  <a:srgbClr val="000000"/>
                </a:solidFill>
                <a:latin typeface="Times New Roman" panose="02020603050405020304" pitchFamily="18" charset="0"/>
                <a:cs typeface="Times New Roman" pitchFamily="18" charset="0"/>
              </a:rPr>
              <a:t>lợi</a:t>
            </a:r>
            <a:r>
              <a:rPr lang="en-US" sz="2400" dirty="0">
                <a:solidFill>
                  <a:srgbClr val="000000"/>
                </a:solidFill>
                <a:latin typeface="Times New Roman" panose="02020603050405020304" pitchFamily="18" charset="0"/>
                <a:cs typeface="Times New Roman" pitchFamily="18" charset="0"/>
              </a:rPr>
              <a:t>.</a:t>
            </a:r>
            <a:endParaRPr lang="en-US" sz="2400" dirty="0">
              <a:solidFill>
                <a:srgbClr val="000000"/>
              </a:solidFill>
              <a:latin typeface="Times New Roman" panose="02020603050405020304" pitchFamily="18" charset="0"/>
            </a:endParaRPr>
          </a:p>
        </p:txBody>
      </p:sp>
    </p:spTree>
    <p:extLst>
      <p:ext uri="{BB962C8B-B14F-4D97-AF65-F5344CB8AC3E}">
        <p14:creationId xmlns:p14="http://schemas.microsoft.com/office/powerpoint/2010/main" val="21204776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4146" name="Rectangle 1"/>
          <p:cNvSpPr>
            <a:spLocks noChangeArrowheads="1"/>
          </p:cNvSpPr>
          <p:nvPr/>
        </p:nvSpPr>
        <p:spPr bwMode="auto">
          <a:xfrm>
            <a:off x="473529" y="202747"/>
            <a:ext cx="11321142" cy="2282825"/>
          </a:xfrm>
          <a:prstGeom prst="rect">
            <a:avLst/>
          </a:prstGeom>
          <a:solidFill>
            <a:srgbClr val="FFFFFF"/>
          </a:solidFill>
          <a:ln w="9525">
            <a:solidFill>
              <a:srgbClr val="FFFFFF"/>
            </a:solidFill>
            <a:miter lim="800000"/>
            <a:headEnd/>
            <a:tailEnd/>
          </a:ln>
          <a:effectLst>
            <a:prstShdw prst="shdw17" dist="17961" dir="2700000">
              <a:srgbClr val="999999"/>
            </a:prstShdw>
          </a:effectLst>
        </p:spPr>
        <p:txBody>
          <a:bodyPr wrap="square" tIns="126960" bIns="0" anchor="ctr">
            <a:spAutoFit/>
          </a:bodyPr>
          <a:lstStyle>
            <a:lvl1pPr indent="45720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just" eaLnBrk="0" fontAlgn="base" hangingPunct="0">
              <a:spcBef>
                <a:spcPct val="0"/>
              </a:spcBef>
              <a:spcAft>
                <a:spcPct val="0"/>
              </a:spcAft>
              <a:buFontTx/>
              <a:buNone/>
            </a:pPr>
            <a:r>
              <a:rPr lang="nl-NL" altLang="vi-VN" sz="2800" b="1" dirty="0" smtClean="0">
                <a:solidFill>
                  <a:srgbClr val="FF0000"/>
                </a:solidFill>
                <a:latin typeface="Times New Roman" panose="02020603050405020304" pitchFamily="18" charset="0"/>
                <a:cs typeface="Times New Roman" panose="02020603050405020304" pitchFamily="18" charset="0"/>
              </a:rPr>
              <a:t>IV. </a:t>
            </a:r>
            <a:r>
              <a:rPr lang="nl-NL" altLang="vi-VN" sz="2800" b="1" dirty="0">
                <a:solidFill>
                  <a:srgbClr val="FF0000"/>
                </a:solidFill>
                <a:latin typeface="Times New Roman" panose="02020603050405020304" pitchFamily="18" charset="0"/>
                <a:cs typeface="Times New Roman" panose="02020603050405020304" pitchFamily="18" charset="0"/>
              </a:rPr>
              <a:t>Học tập và làm theo tư tưởng, đạo đức, phong cách Hồ Chí Minh trong giai đoạn hiện </a:t>
            </a:r>
            <a:r>
              <a:rPr lang="nl-NL" altLang="vi-VN" sz="2800" b="1" dirty="0" smtClean="0">
                <a:solidFill>
                  <a:srgbClr val="FF0000"/>
                </a:solidFill>
                <a:latin typeface="Times New Roman" panose="02020603050405020304" pitchFamily="18" charset="0"/>
                <a:cs typeface="Times New Roman" panose="02020603050405020304" pitchFamily="18" charset="0"/>
              </a:rPr>
              <a:t>nay (</a:t>
            </a:r>
            <a:r>
              <a:rPr lang="nl-NL" altLang="vi-VN" sz="2800" b="1" dirty="0" smtClean="0">
                <a:solidFill>
                  <a:srgbClr val="0000CC"/>
                </a:solidFill>
                <a:latin typeface="Times New Roman" panose="02020603050405020304" pitchFamily="18" charset="0"/>
                <a:cs typeface="Times New Roman" panose="02020603050405020304" pitchFamily="18" charset="0"/>
              </a:rPr>
              <a:t>SINH VIÊN nghiên cứu)</a:t>
            </a:r>
            <a:endParaRPr lang="en-US" altLang="vi-VN" sz="2800" b="1" dirty="0">
              <a:solidFill>
                <a:srgbClr val="0000CC"/>
              </a:solidFill>
              <a:latin typeface="Times New Roman" panose="02020603050405020304" pitchFamily="18" charset="0"/>
              <a:cs typeface="Times New Roman" panose="02020603050405020304" pitchFamily="18" charset="0"/>
            </a:endParaRPr>
          </a:p>
          <a:p>
            <a:pPr algn="just" eaLnBrk="0" fontAlgn="base" hangingPunct="0">
              <a:spcBef>
                <a:spcPct val="0"/>
              </a:spcBef>
              <a:spcAft>
                <a:spcPct val="0"/>
              </a:spcAft>
              <a:buFontTx/>
              <a:buNone/>
            </a:pPr>
            <a:endParaRPr lang="en-US" altLang="vi-VN" sz="2800" dirty="0">
              <a:solidFill>
                <a:srgbClr val="0000CC"/>
              </a:solidFill>
              <a:latin typeface="Times New Roman" panose="02020603050405020304" pitchFamily="18" charset="0"/>
              <a:cs typeface="Times New Roman" panose="02020603050405020304" pitchFamily="18" charset="0"/>
            </a:endParaRPr>
          </a:p>
          <a:p>
            <a:pPr algn="just" eaLnBrk="0" fontAlgn="base" hangingPunct="0">
              <a:spcBef>
                <a:spcPct val="0"/>
              </a:spcBef>
              <a:spcAft>
                <a:spcPct val="0"/>
              </a:spcAft>
              <a:buFontTx/>
              <a:buNone/>
            </a:pPr>
            <a:r>
              <a:rPr lang="nl-NL" altLang="vi-VN" sz="2800" i="1" dirty="0" smtClean="0">
                <a:solidFill>
                  <a:srgbClr val="000000"/>
                </a:solidFill>
                <a:latin typeface="Times New Roman" panose="02020603050405020304" pitchFamily="18" charset="0"/>
                <a:cs typeface="Times New Roman" panose="02020603050405020304" pitchFamily="18" charset="0"/>
              </a:rPr>
              <a:t>1</a:t>
            </a:r>
            <a:r>
              <a:rPr lang="nl-NL" altLang="vi-VN" sz="2800" i="1" dirty="0">
                <a:solidFill>
                  <a:srgbClr val="000000"/>
                </a:solidFill>
                <a:latin typeface="Times New Roman" panose="02020603050405020304" pitchFamily="18" charset="0"/>
                <a:cs typeface="Times New Roman" panose="02020603050405020304" pitchFamily="18" charset="0"/>
              </a:rPr>
              <a:t>. Sự cần thiết phải học tập và làm theo tư tưởng, đạo đức, phong cách Hồ Chí Minh.</a:t>
            </a:r>
          </a:p>
        </p:txBody>
      </p:sp>
      <p:sp>
        <p:nvSpPr>
          <p:cNvPr id="5" name="Rectangle 4"/>
          <p:cNvSpPr>
            <a:spLocks noChangeArrowheads="1"/>
          </p:cNvSpPr>
          <p:nvPr/>
        </p:nvSpPr>
        <p:spPr bwMode="auto">
          <a:xfrm>
            <a:off x="0" y="2636780"/>
            <a:ext cx="64008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ctr" fontAlgn="base">
              <a:spcBef>
                <a:spcPct val="0"/>
              </a:spcBef>
              <a:spcAft>
                <a:spcPct val="0"/>
              </a:spcAft>
              <a:buFontTx/>
              <a:buNone/>
            </a:pPr>
            <a:r>
              <a:rPr lang="nl-NL" altLang="vi-VN" sz="2400" b="1" i="1" dirty="0">
                <a:solidFill>
                  <a:srgbClr val="000000"/>
                </a:solidFill>
                <a:latin typeface="Times New Roman" panose="02020603050405020304" pitchFamily="18" charset="0"/>
              </a:rPr>
              <a:t>Đạo đức là </a:t>
            </a:r>
            <a:r>
              <a:rPr lang="nl-NL" altLang="vi-VN" sz="2400" b="1" i="1" dirty="0">
                <a:solidFill>
                  <a:srgbClr val="FF0000"/>
                </a:solidFill>
                <a:latin typeface="Times New Roman" panose="02020603050405020304" pitchFamily="18" charset="0"/>
              </a:rPr>
              <a:t>gốc</a:t>
            </a:r>
            <a:r>
              <a:rPr lang="nl-NL" altLang="vi-VN" sz="2400" b="1" i="1" dirty="0">
                <a:solidFill>
                  <a:srgbClr val="000000"/>
                </a:solidFill>
                <a:latin typeface="Times New Roman" panose="02020603050405020304" pitchFamily="18" charset="0"/>
              </a:rPr>
              <a:t> của mỗi con người</a:t>
            </a:r>
            <a:endParaRPr lang="en-US" altLang="vi-VN" sz="2400" b="1" i="1" dirty="0">
              <a:solidFill>
                <a:srgbClr val="000000"/>
              </a:solidFill>
              <a:latin typeface="Times New Roman" panose="02020603050405020304" pitchFamily="18" charset="0"/>
            </a:endParaRPr>
          </a:p>
        </p:txBody>
      </p:sp>
      <p:sp>
        <p:nvSpPr>
          <p:cNvPr id="6" name="Rectangle 5"/>
          <p:cNvSpPr>
            <a:spLocks noChangeArrowheads="1"/>
          </p:cNvSpPr>
          <p:nvPr/>
        </p:nvSpPr>
        <p:spPr bwMode="auto">
          <a:xfrm>
            <a:off x="783771" y="3288507"/>
            <a:ext cx="11010900"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just" fontAlgn="base">
              <a:spcBef>
                <a:spcPct val="0"/>
              </a:spcBef>
              <a:spcAft>
                <a:spcPct val="0"/>
              </a:spcAft>
              <a:buFontTx/>
              <a:buNone/>
            </a:pPr>
            <a:r>
              <a:rPr lang="nl-NL" altLang="vi-VN" sz="2400" b="1" i="1" dirty="0">
                <a:solidFill>
                  <a:srgbClr val="000000"/>
                </a:solidFill>
                <a:latin typeface="Times New Roman" panose="02020603050405020304" pitchFamily="18" charset="0"/>
              </a:rPr>
              <a:t>  Tác động của nhiều nhân </a:t>
            </a:r>
            <a:r>
              <a:rPr lang="nl-NL" altLang="vi-VN" sz="2400" b="1" i="1" dirty="0">
                <a:solidFill>
                  <a:srgbClr val="FF0000"/>
                </a:solidFill>
                <a:latin typeface="Times New Roman" panose="02020603050405020304" pitchFamily="18" charset="0"/>
              </a:rPr>
              <a:t>tố khách quan và chủ quan</a:t>
            </a:r>
            <a:r>
              <a:rPr lang="nl-NL" altLang="vi-VN" sz="2400" b="1" i="1" dirty="0">
                <a:solidFill>
                  <a:srgbClr val="000000"/>
                </a:solidFill>
                <a:latin typeface="Times New Roman" panose="02020603050405020304" pitchFamily="18" charset="0"/>
              </a:rPr>
              <a:t>, tình trạng suy thoái về tư tưởng chính trị, đạo đức, lối sống trong một bộ phận không nhỏ cán bộ, đảng viên diễn biến phức tạp.</a:t>
            </a:r>
            <a:endParaRPr lang="en-US" altLang="vi-VN" sz="2400" b="1" i="1" dirty="0">
              <a:solidFill>
                <a:srgbClr val="000000"/>
              </a:solidFill>
              <a:latin typeface="Times New Roman" panose="02020603050405020304" pitchFamily="18" charset="0"/>
            </a:endParaRPr>
          </a:p>
        </p:txBody>
      </p:sp>
      <p:sp>
        <p:nvSpPr>
          <p:cNvPr id="7" name="Rectangle 6"/>
          <p:cNvSpPr>
            <a:spLocks noChangeArrowheads="1"/>
          </p:cNvSpPr>
          <p:nvPr/>
        </p:nvSpPr>
        <p:spPr bwMode="auto">
          <a:xfrm>
            <a:off x="0" y="4892618"/>
            <a:ext cx="82296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ctr" fontAlgn="base">
              <a:spcBef>
                <a:spcPct val="0"/>
              </a:spcBef>
              <a:spcAft>
                <a:spcPct val="0"/>
              </a:spcAft>
              <a:buFontTx/>
              <a:buNone/>
            </a:pPr>
            <a:r>
              <a:rPr lang="nl-NL" altLang="vi-VN" sz="2400" b="1" i="1">
                <a:solidFill>
                  <a:srgbClr val="000000"/>
                </a:solidFill>
                <a:latin typeface="Times New Roman" panose="02020603050405020304" pitchFamily="18" charset="0"/>
              </a:rPr>
              <a:t>Bộ Chính trị đã ban hành Chỉ thị số 05-CT/TW</a:t>
            </a:r>
            <a:endParaRPr lang="en-US" altLang="vi-VN" sz="2400" b="1" i="1">
              <a:solidFill>
                <a:srgbClr val="000000"/>
              </a:solidFill>
              <a:latin typeface="Times New Roman" panose="02020603050405020304" pitchFamily="18" charset="0"/>
            </a:endParaRPr>
          </a:p>
        </p:txBody>
      </p:sp>
      <p:sp>
        <p:nvSpPr>
          <p:cNvPr id="8" name="Rectangle 7"/>
          <p:cNvSpPr>
            <a:spLocks noChangeArrowheads="1"/>
          </p:cNvSpPr>
          <p:nvPr/>
        </p:nvSpPr>
        <p:spPr bwMode="auto">
          <a:xfrm>
            <a:off x="783770" y="5758543"/>
            <a:ext cx="10808007"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fontAlgn="base">
              <a:spcBef>
                <a:spcPct val="0"/>
              </a:spcBef>
              <a:spcAft>
                <a:spcPct val="0"/>
              </a:spcAft>
              <a:buFontTx/>
              <a:buNone/>
            </a:pPr>
            <a:r>
              <a:rPr lang="nl-NL" altLang="vi-VN" sz="2400" b="1" i="1" dirty="0">
                <a:solidFill>
                  <a:srgbClr val="000000"/>
                </a:solidFill>
                <a:latin typeface="Times New Roman" panose="02020603050405020304" pitchFamily="18" charset="0"/>
              </a:rPr>
              <a:t>Tư tưởng, đạo đức, phong cách Hồ Chí Minh </a:t>
            </a:r>
            <a:r>
              <a:rPr lang="nl-NL" altLang="vi-VN" sz="2400" b="1" i="1" dirty="0">
                <a:solidFill>
                  <a:srgbClr val="FF0000"/>
                </a:solidFill>
                <a:latin typeface="Times New Roman" panose="02020603050405020304" pitchFamily="18" charset="0"/>
              </a:rPr>
              <a:t>là tài sản tinh thần </a:t>
            </a:r>
            <a:r>
              <a:rPr lang="nl-NL" altLang="vi-VN" sz="2400" b="1" i="1" dirty="0">
                <a:solidFill>
                  <a:srgbClr val="000000"/>
                </a:solidFill>
                <a:latin typeface="Times New Roman" panose="02020603050405020304" pitchFamily="18" charset="0"/>
              </a:rPr>
              <a:t>vô giá của Đảng và nhân dân ta</a:t>
            </a:r>
            <a:endParaRPr lang="en-US" altLang="vi-VN" sz="2400" b="1" i="1" dirty="0">
              <a:solidFill>
                <a:srgbClr val="000000"/>
              </a:solidFill>
              <a:latin typeface="Times New Roman" panose="02020603050405020304" pitchFamily="18" charset="0"/>
            </a:endParaRPr>
          </a:p>
        </p:txBody>
      </p:sp>
    </p:spTree>
    <p:extLst>
      <p:ext uri="{BB962C8B-B14F-4D97-AF65-F5344CB8AC3E}">
        <p14:creationId xmlns:p14="http://schemas.microsoft.com/office/powerpoint/2010/main" val="355570915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ppt_x"/>
                                          </p:val>
                                        </p:tav>
                                        <p:tav tm="100000">
                                          <p:val>
                                            <p:strVal val="#ppt_x"/>
                                          </p:val>
                                        </p:tav>
                                      </p:tavLst>
                                    </p:anim>
                                    <p:anim calcmode="lin" valueType="num">
                                      <p:cBhvr additive="base">
                                        <p:cTn id="1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 fill="hold"/>
                                        <p:tgtEl>
                                          <p:spTgt spid="7"/>
                                        </p:tgtEl>
                                        <p:attrNameLst>
                                          <p:attrName>ppt_x</p:attrName>
                                        </p:attrNameLst>
                                      </p:cBhvr>
                                      <p:tavLst>
                                        <p:tav tm="0">
                                          <p:val>
                                            <p:strVal val="#ppt_x"/>
                                          </p:val>
                                        </p:tav>
                                        <p:tav tm="100000">
                                          <p:val>
                                            <p:strVal val="#ppt_x"/>
                                          </p:val>
                                        </p:tav>
                                      </p:tavLst>
                                    </p:anim>
                                    <p:anim calcmode="lin" valueType="num">
                                      <p:cBhvr additive="base">
                                        <p:cTn id="20"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5" presetClass="entr" presetSubtype="10" fill="hold" grpId="0" nodeType="click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checkerboard(across)">
                                      <p:cBhvr>
                                        <p:cTn id="25"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P spid="8" grpId="0"/>
    </p:bldLst>
  </p:timing>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6769" name="Rectangle 1"/>
          <p:cNvSpPr>
            <a:spLocks noChangeArrowheads="1"/>
          </p:cNvSpPr>
          <p:nvPr/>
        </p:nvSpPr>
        <p:spPr bwMode="auto">
          <a:xfrm>
            <a:off x="290285" y="141288"/>
            <a:ext cx="11553371" cy="1154112"/>
          </a:xfrm>
          <a:prstGeom prst="rect">
            <a:avLst/>
          </a:prstGeom>
          <a:noFill/>
          <a:ln w="9525">
            <a:noFill/>
            <a:miter lim="800000"/>
            <a:headEnd/>
            <a:tailEnd/>
          </a:ln>
          <a:effectLst>
            <a:prstShdw prst="shdw17" dist="17961" dir="2700000">
              <a:schemeClr val="accent1">
                <a:gamma/>
                <a:shade val="60000"/>
                <a:invGamma/>
              </a:schemeClr>
            </a:prstShdw>
          </a:effectLst>
        </p:spPr>
        <p:txBody>
          <a:bodyPr wrap="square" bIns="0" anchor="ctr">
            <a:spAutoFit/>
          </a:bodyPr>
          <a:lstStyle/>
          <a:p>
            <a:pPr indent="457200" eaLnBrk="0" fontAlgn="base" hangingPunct="0">
              <a:spcBef>
                <a:spcPct val="0"/>
              </a:spcBef>
              <a:spcAft>
                <a:spcPct val="0"/>
              </a:spcAft>
              <a:defRPr/>
            </a:pPr>
            <a:r>
              <a:rPr lang="nl-NL" sz="2400" b="1" i="1" dirty="0" smtClean="0" bmk="">
                <a:solidFill>
                  <a:srgbClr val="FF0000"/>
                </a:solidFill>
                <a:latin typeface="Times New Roman" panose="02020603050405020304" pitchFamily="18" charset="0"/>
                <a:ea typeface="Times New Roman" pitchFamily="18" charset="0"/>
              </a:rPr>
              <a:t>2</a:t>
            </a:r>
            <a:r>
              <a:rPr lang="nl-NL" sz="2400" b="1" i="1" dirty="0" bmk="">
                <a:solidFill>
                  <a:srgbClr val="FF0000"/>
                </a:solidFill>
                <a:latin typeface="Times New Roman" panose="02020603050405020304" pitchFamily="18" charset="0"/>
                <a:ea typeface="Times New Roman" pitchFamily="18" charset="0"/>
              </a:rPr>
              <a:t>. Nội dung chủ yếu của học tập và làm theo tư tưởng, đạo đức, phong cách Hồ Chí Minh</a:t>
            </a:r>
            <a:endParaRPr lang="en-US" sz="2400" b="1" i="1" dirty="0">
              <a:solidFill>
                <a:srgbClr val="FF0000"/>
              </a:solidFill>
              <a:latin typeface="Times New Roman" panose="02020603050405020304" pitchFamily="18" charset="0"/>
              <a:ea typeface="Times New Roman" pitchFamily="18" charset="0"/>
            </a:endParaRPr>
          </a:p>
          <a:p>
            <a:pPr indent="457200" eaLnBrk="0" fontAlgn="base" hangingPunct="0">
              <a:spcBef>
                <a:spcPct val="0"/>
              </a:spcBef>
              <a:spcAft>
                <a:spcPct val="0"/>
              </a:spcAft>
              <a:defRPr/>
            </a:pPr>
            <a:endParaRPr lang="en-US" sz="2400" b="1" i="1" dirty="0">
              <a:solidFill>
                <a:srgbClr val="FF0000"/>
              </a:solidFill>
              <a:latin typeface="Times New Roman" panose="02020603050405020304" pitchFamily="18" charset="0"/>
            </a:endParaRPr>
          </a:p>
        </p:txBody>
      </p:sp>
      <p:sp>
        <p:nvSpPr>
          <p:cNvPr id="135171" name="Rectangle 4"/>
          <p:cNvSpPr>
            <a:spLocks noChangeArrowheads="1"/>
          </p:cNvSpPr>
          <p:nvPr/>
        </p:nvSpPr>
        <p:spPr bwMode="auto">
          <a:xfrm>
            <a:off x="416858" y="1235868"/>
            <a:ext cx="1090556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ctr" fontAlgn="base">
              <a:spcBef>
                <a:spcPct val="0"/>
              </a:spcBef>
              <a:spcAft>
                <a:spcPct val="0"/>
              </a:spcAft>
              <a:buFontTx/>
              <a:buNone/>
            </a:pPr>
            <a:r>
              <a:rPr lang="nl-NL" altLang="vi-VN" sz="2400" b="1" i="1" dirty="0" smtClean="0">
                <a:solidFill>
                  <a:srgbClr val="0000CC"/>
                </a:solidFill>
                <a:latin typeface="Times New Roman" panose="02020603050405020304" pitchFamily="18" charset="0"/>
              </a:rPr>
              <a:t>a, </a:t>
            </a:r>
            <a:r>
              <a:rPr lang="nl-NL" altLang="vi-VN" sz="2400" b="1" i="1" dirty="0" smtClean="0">
                <a:solidFill>
                  <a:srgbClr val="0000CC"/>
                </a:solidFill>
                <a:latin typeface="Times New Roman" panose="02020603050405020304" pitchFamily="18" charset="0"/>
              </a:rPr>
              <a:t>Nắm vững nội dung cơ bản, hệ thống tư tưởng, đạo đức, phong cách HCM</a:t>
            </a:r>
            <a:endParaRPr lang="en-US" altLang="vi-VN" sz="2400" b="1" i="1" dirty="0">
              <a:solidFill>
                <a:srgbClr val="0000CC"/>
              </a:solidFill>
              <a:latin typeface="Times New Roman" panose="02020603050405020304" pitchFamily="18" charset="0"/>
            </a:endParaRPr>
          </a:p>
        </p:txBody>
      </p:sp>
      <p:sp>
        <p:nvSpPr>
          <p:cNvPr id="11" name="Rectangle 4"/>
          <p:cNvSpPr>
            <a:spLocks noChangeArrowheads="1"/>
          </p:cNvSpPr>
          <p:nvPr/>
        </p:nvSpPr>
        <p:spPr bwMode="auto">
          <a:xfrm>
            <a:off x="416858" y="2159147"/>
            <a:ext cx="1090556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ctr" fontAlgn="base">
              <a:spcBef>
                <a:spcPct val="0"/>
              </a:spcBef>
              <a:spcAft>
                <a:spcPct val="0"/>
              </a:spcAft>
              <a:buFontTx/>
              <a:buNone/>
            </a:pPr>
            <a:r>
              <a:rPr lang="nl-NL" altLang="vi-VN" sz="2400" b="1" i="1" dirty="0" smtClean="0">
                <a:solidFill>
                  <a:srgbClr val="0000CC"/>
                </a:solidFill>
                <a:latin typeface="Times New Roman" panose="02020603050405020304" pitchFamily="18" charset="0"/>
              </a:rPr>
              <a:t>b, </a:t>
            </a:r>
            <a:r>
              <a:rPr lang="nl-NL" altLang="vi-VN" sz="2400" b="1" i="1" dirty="0" smtClean="0">
                <a:solidFill>
                  <a:srgbClr val="0000CC"/>
                </a:solidFill>
                <a:latin typeface="Times New Roman" panose="02020603050405020304" pitchFamily="18" charset="0"/>
              </a:rPr>
              <a:t>Tổ chức học tập, làm theo tư tưởng, đạo đức, phong cách HCM</a:t>
            </a:r>
            <a:endParaRPr lang="en-US" altLang="vi-VN" sz="2400" b="1" i="1" dirty="0">
              <a:solidFill>
                <a:srgbClr val="0000CC"/>
              </a:solidFill>
              <a:latin typeface="Times New Roman" panose="02020603050405020304" pitchFamily="18" charset="0"/>
            </a:endParaRPr>
          </a:p>
        </p:txBody>
      </p:sp>
    </p:spTree>
    <p:extLst>
      <p:ext uri="{BB962C8B-B14F-4D97-AF65-F5344CB8AC3E}">
        <p14:creationId xmlns:p14="http://schemas.microsoft.com/office/powerpoint/2010/main" val="92347860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6835" y="2251356"/>
            <a:ext cx="10972800" cy="1143000"/>
          </a:xfrm>
        </p:spPr>
        <p:txBody>
          <a:bodyPr/>
          <a:lstStyle/>
          <a:p>
            <a:r>
              <a:rPr lang="en-US" b="1" dirty="0" smtClean="0">
                <a:solidFill>
                  <a:srgbClr val="FF0000"/>
                </a:solidFill>
              </a:rPr>
              <a:t>CHÚC CÁC EM HỌC TỐT</a:t>
            </a:r>
            <a:endParaRPr lang="en-US" b="1" dirty="0">
              <a:solidFill>
                <a:srgbClr val="FF0000"/>
              </a:solidFill>
            </a:endParaRPr>
          </a:p>
        </p:txBody>
      </p:sp>
    </p:spTree>
    <p:extLst>
      <p:ext uri="{BB962C8B-B14F-4D97-AF65-F5344CB8AC3E}">
        <p14:creationId xmlns:p14="http://schemas.microsoft.com/office/powerpoint/2010/main" val="3751026929"/>
      </p:ext>
    </p:extLst>
  </p:cSld>
  <p:clrMapOvr>
    <a:masterClrMapping/>
  </p:clrMapOvr>
  <p:timing>
    <p:tnLst>
      <p:par>
        <p:cTn id="1" dur="indefinite" restart="never" nodeType="tmRoot"/>
      </p:par>
    </p:tnLst>
  </p:timing>
</p:sld>
</file>

<file path=ppt/theme/theme1.xml><?xml version="1.0" encoding="utf-8"?>
<a:theme xmlns:a="http://schemas.openxmlformats.org/drawingml/2006/main" name="1_Presentation1">
  <a:themeElements>
    <a:clrScheme name="1_Presentation1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1_Presentation1">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2400" b="1" i="1" u="none" strike="noStrike" cap="none" normalizeH="0" baseline="0" smtClean="0">
            <a:ln>
              <a:noFill/>
            </a:ln>
            <a:solidFill>
              <a:schemeClr val="tx1"/>
            </a:solidFill>
            <a:effectLst/>
            <a:latin typeface="Times New Roman" pitchFamily="18"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2400" b="1" i="1" u="none" strike="noStrike" cap="none" normalizeH="0" baseline="0" smtClean="0">
            <a:ln>
              <a:noFill/>
            </a:ln>
            <a:solidFill>
              <a:schemeClr val="tx1"/>
            </a:solidFill>
            <a:effectLst/>
            <a:latin typeface="Times New Roman" pitchFamily="18" charset="0"/>
          </a:defRPr>
        </a:defPPr>
      </a:lstStyle>
    </a:lnDef>
  </a:objectDefaults>
  <a:extraClrSchemeLst>
    <a:extraClrScheme>
      <a:clrScheme name="1_Presentation1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1_Presentation1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1_Presentation1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1_Presentation1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1_Presentation1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1_Presentation1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1_Presentation1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1_Presentation1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1_Presentation1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1_Presentation1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1_Presentation1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1_Presentation1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1_Stream">
  <a:themeElements>
    <a:clrScheme name="1_Stream 1">
      <a:dk1>
        <a:srgbClr val="000514"/>
      </a:dk1>
      <a:lt1>
        <a:srgbClr val="FFFFFF"/>
      </a:lt1>
      <a:dk2>
        <a:srgbClr val="003399"/>
      </a:dk2>
      <a:lt2>
        <a:srgbClr val="E5E5FF"/>
      </a:lt2>
      <a:accent1>
        <a:srgbClr val="0099CC"/>
      </a:accent1>
      <a:accent2>
        <a:srgbClr val="A886E0"/>
      </a:accent2>
      <a:accent3>
        <a:srgbClr val="AAADCA"/>
      </a:accent3>
      <a:accent4>
        <a:srgbClr val="DADADA"/>
      </a:accent4>
      <a:accent5>
        <a:srgbClr val="AACAE2"/>
      </a:accent5>
      <a:accent6>
        <a:srgbClr val="9879CB"/>
      </a:accent6>
      <a:hlink>
        <a:srgbClr val="FFCC00"/>
      </a:hlink>
      <a:folHlink>
        <a:srgbClr val="FFFFCC"/>
      </a:folHlink>
    </a:clrScheme>
    <a:fontScheme name="1_Stream">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2400" b="1" i="1" u="none" strike="noStrike" cap="none" normalizeH="0" baseline="0" smtClean="0">
            <a:ln>
              <a:noFill/>
            </a:ln>
            <a:solidFill>
              <a:schemeClr val="tx1"/>
            </a:solidFill>
            <a:effectLst/>
            <a:latin typeface="Times New Roman" pitchFamily="18"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2400" b="1" i="1" u="none" strike="noStrike" cap="none" normalizeH="0" baseline="0" smtClean="0">
            <a:ln>
              <a:noFill/>
            </a:ln>
            <a:solidFill>
              <a:schemeClr val="tx1"/>
            </a:solidFill>
            <a:effectLst/>
            <a:latin typeface="Times New Roman" pitchFamily="18" charset="0"/>
          </a:defRPr>
        </a:defPPr>
      </a:lstStyle>
    </a:lnDef>
  </a:objectDefaults>
  <a:extraClrSchemeLst>
    <a:extraClrScheme>
      <a:clrScheme name="1_Stream 1">
        <a:dk1>
          <a:srgbClr val="000514"/>
        </a:dk1>
        <a:lt1>
          <a:srgbClr val="FFFFFF"/>
        </a:lt1>
        <a:dk2>
          <a:srgbClr val="003399"/>
        </a:dk2>
        <a:lt2>
          <a:srgbClr val="E5E5FF"/>
        </a:lt2>
        <a:accent1>
          <a:srgbClr val="0099CC"/>
        </a:accent1>
        <a:accent2>
          <a:srgbClr val="A886E0"/>
        </a:accent2>
        <a:accent3>
          <a:srgbClr val="AAADCA"/>
        </a:accent3>
        <a:accent4>
          <a:srgbClr val="DADADA"/>
        </a:accent4>
        <a:accent5>
          <a:srgbClr val="AACAE2"/>
        </a:accent5>
        <a:accent6>
          <a:srgbClr val="9879CB"/>
        </a:accent6>
        <a:hlink>
          <a:srgbClr val="FFCC00"/>
        </a:hlink>
        <a:folHlink>
          <a:srgbClr val="FFFFCC"/>
        </a:folHlink>
      </a:clrScheme>
      <a:clrMap bg1="dk2" tx1="lt1" bg2="dk1" tx2="lt2" accent1="accent1" accent2="accent2" accent3="accent3" accent4="accent4" accent5="accent5" accent6="accent6" hlink="hlink" folHlink="folHlink"/>
    </a:extraClrScheme>
    <a:extraClrScheme>
      <a:clrScheme name="1_Stream 2">
        <a:dk1>
          <a:srgbClr val="3E3E5C"/>
        </a:dk1>
        <a:lt1>
          <a:srgbClr val="FFFFFF"/>
        </a:lt1>
        <a:dk2>
          <a:srgbClr val="666699"/>
        </a:dk2>
        <a:lt2>
          <a:srgbClr val="DFDFE9"/>
        </a:lt2>
        <a:accent1>
          <a:srgbClr val="CC66FF"/>
        </a:accent1>
        <a:accent2>
          <a:srgbClr val="679ACD"/>
        </a:accent2>
        <a:accent3>
          <a:srgbClr val="B8B8CA"/>
        </a:accent3>
        <a:accent4>
          <a:srgbClr val="DADADA"/>
        </a:accent4>
        <a:accent5>
          <a:srgbClr val="E2B8FF"/>
        </a:accent5>
        <a:accent6>
          <a:srgbClr val="5D8BBA"/>
        </a:accent6>
        <a:hlink>
          <a:srgbClr val="CCECFF"/>
        </a:hlink>
        <a:folHlink>
          <a:srgbClr val="CCCCFF"/>
        </a:folHlink>
      </a:clrScheme>
      <a:clrMap bg1="dk2" tx1="lt1" bg2="dk1" tx2="lt2" accent1="accent1" accent2="accent2" accent3="accent3" accent4="accent4" accent5="accent5" accent6="accent6" hlink="hlink" folHlink="folHlink"/>
    </a:extraClrScheme>
    <a:extraClrScheme>
      <a:clrScheme name="1_Stream 3">
        <a:dk1>
          <a:srgbClr val="2A5400"/>
        </a:dk1>
        <a:lt1>
          <a:srgbClr val="FFFFFF"/>
        </a:lt1>
        <a:dk2>
          <a:srgbClr val="4A9400"/>
        </a:dk2>
        <a:lt2>
          <a:srgbClr val="BAE8BA"/>
        </a:lt2>
        <a:accent1>
          <a:srgbClr val="33CC33"/>
        </a:accent1>
        <a:accent2>
          <a:srgbClr val="99CC00"/>
        </a:accent2>
        <a:accent3>
          <a:srgbClr val="B1C8AA"/>
        </a:accent3>
        <a:accent4>
          <a:srgbClr val="DADADA"/>
        </a:accent4>
        <a:accent5>
          <a:srgbClr val="ADE2AD"/>
        </a:accent5>
        <a:accent6>
          <a:srgbClr val="8AB900"/>
        </a:accent6>
        <a:hlink>
          <a:srgbClr val="99FF33"/>
        </a:hlink>
        <a:folHlink>
          <a:srgbClr val="FFFF99"/>
        </a:folHlink>
      </a:clrScheme>
      <a:clrMap bg1="dk2" tx1="lt1" bg2="dk1" tx2="lt2" accent1="accent1" accent2="accent2" accent3="accent3" accent4="accent4" accent5="accent5" accent6="accent6" hlink="hlink" folHlink="folHlink"/>
    </a:extraClrScheme>
    <a:extraClrScheme>
      <a:clrScheme name="1_Stream 4">
        <a:dk1>
          <a:srgbClr val="000000"/>
        </a:dk1>
        <a:lt1>
          <a:srgbClr val="FFFFFF"/>
        </a:lt1>
        <a:dk2>
          <a:srgbClr val="51596D"/>
        </a:dk2>
        <a:lt2>
          <a:srgbClr val="DDDDDD"/>
        </a:lt2>
        <a:accent1>
          <a:srgbClr val="787E8A"/>
        </a:accent1>
        <a:accent2>
          <a:srgbClr val="339966"/>
        </a:accent2>
        <a:accent3>
          <a:srgbClr val="B3B5BA"/>
        </a:accent3>
        <a:accent4>
          <a:srgbClr val="DADADA"/>
        </a:accent4>
        <a:accent5>
          <a:srgbClr val="BEC0C4"/>
        </a:accent5>
        <a:accent6>
          <a:srgbClr val="2D8A5C"/>
        </a:accent6>
        <a:hlink>
          <a:srgbClr val="00FFFF"/>
        </a:hlink>
        <a:folHlink>
          <a:srgbClr val="74B6D0"/>
        </a:folHlink>
      </a:clrScheme>
      <a:clrMap bg1="dk2" tx1="lt1" bg2="dk1" tx2="lt2" accent1="accent1" accent2="accent2" accent3="accent3" accent4="accent4" accent5="accent5" accent6="accent6" hlink="hlink" folHlink="folHlink"/>
    </a:extraClrScheme>
    <a:extraClrScheme>
      <a:clrScheme name="1_Stream 5">
        <a:dk1>
          <a:srgbClr val="5C1F00"/>
        </a:dk1>
        <a:lt1>
          <a:srgbClr val="FFFFFF"/>
        </a:lt1>
        <a:dk2>
          <a:srgbClr val="8C0000"/>
        </a:dk2>
        <a:lt2>
          <a:srgbClr val="DFD293"/>
        </a:lt2>
        <a:accent1>
          <a:srgbClr val="FF6845"/>
        </a:accent1>
        <a:accent2>
          <a:srgbClr val="BE7960"/>
        </a:accent2>
        <a:accent3>
          <a:srgbClr val="C5AAAA"/>
        </a:accent3>
        <a:accent4>
          <a:srgbClr val="DADADA"/>
        </a:accent4>
        <a:accent5>
          <a:srgbClr val="FFB9B0"/>
        </a:accent5>
        <a:accent6>
          <a:srgbClr val="AC6D56"/>
        </a:accent6>
        <a:hlink>
          <a:srgbClr val="FFFFCC"/>
        </a:hlink>
        <a:folHlink>
          <a:srgbClr val="FFCC00"/>
        </a:folHlink>
      </a:clrScheme>
      <a:clrMap bg1="dk2" tx1="lt1" bg2="dk1" tx2="lt2" accent1="accent1" accent2="accent2" accent3="accent3" accent4="accent4" accent5="accent5" accent6="accent6" hlink="hlink" folHlink="folHlink"/>
    </a:extraClrScheme>
    <a:extraClrScheme>
      <a:clrScheme name="1_Stream 6">
        <a:dk1>
          <a:srgbClr val="5E4444"/>
        </a:dk1>
        <a:lt1>
          <a:srgbClr val="F7F3F3"/>
        </a:lt1>
        <a:dk2>
          <a:srgbClr val="8A6362"/>
        </a:dk2>
        <a:lt2>
          <a:srgbClr val="D8C1BA"/>
        </a:lt2>
        <a:accent1>
          <a:srgbClr val="CC6600"/>
        </a:accent1>
        <a:accent2>
          <a:srgbClr val="C16059"/>
        </a:accent2>
        <a:accent3>
          <a:srgbClr val="C4B7B7"/>
        </a:accent3>
        <a:accent4>
          <a:srgbClr val="D3D0D0"/>
        </a:accent4>
        <a:accent5>
          <a:srgbClr val="E2B8AA"/>
        </a:accent5>
        <a:accent6>
          <a:srgbClr val="AF5650"/>
        </a:accent6>
        <a:hlink>
          <a:srgbClr val="FFCC00"/>
        </a:hlink>
        <a:folHlink>
          <a:srgbClr val="CBB557"/>
        </a:folHlink>
      </a:clrScheme>
      <a:clrMap bg1="dk2" tx1="lt1" bg2="dk1" tx2="lt2" accent1="accent1" accent2="accent2" accent3="accent3" accent4="accent4" accent5="accent5" accent6="accent6" hlink="hlink" folHlink="folHlink"/>
    </a:extraClrScheme>
    <a:extraClrScheme>
      <a:clrScheme name="1_Stream 7">
        <a:dk1>
          <a:srgbClr val="7F6737"/>
        </a:dk1>
        <a:lt1>
          <a:srgbClr val="FFFFFF"/>
        </a:lt1>
        <a:dk2>
          <a:srgbClr val="BFA673"/>
        </a:dk2>
        <a:lt2>
          <a:srgbClr val="E6E3AA"/>
        </a:lt2>
        <a:accent1>
          <a:srgbClr val="FFCC00"/>
        </a:accent1>
        <a:accent2>
          <a:srgbClr val="808000"/>
        </a:accent2>
        <a:accent3>
          <a:srgbClr val="DCD0BC"/>
        </a:accent3>
        <a:accent4>
          <a:srgbClr val="DADADA"/>
        </a:accent4>
        <a:accent5>
          <a:srgbClr val="FFE2AA"/>
        </a:accent5>
        <a:accent6>
          <a:srgbClr val="737300"/>
        </a:accent6>
        <a:hlink>
          <a:srgbClr val="784700"/>
        </a:hlink>
        <a:folHlink>
          <a:srgbClr val="9A7200"/>
        </a:folHlink>
      </a:clrScheme>
      <a:clrMap bg1="dk2" tx1="lt1" bg2="dk1" tx2="lt2" accent1="accent1" accent2="accent2" accent3="accent3" accent4="accent4" accent5="accent5" accent6="accent6" hlink="hlink" folHlink="folHlink"/>
    </a:extraClrScheme>
    <a:extraClrScheme>
      <a:clrScheme name="1_Stream 8">
        <a:dk1>
          <a:srgbClr val="4B2500"/>
        </a:dk1>
        <a:lt1>
          <a:srgbClr val="F9F0D3"/>
        </a:lt1>
        <a:dk2>
          <a:srgbClr val="A69564"/>
        </a:dk2>
        <a:lt2>
          <a:srgbClr val="EFDEAF"/>
        </a:lt2>
        <a:accent1>
          <a:srgbClr val="FFFFE3"/>
        </a:accent1>
        <a:accent2>
          <a:srgbClr val="BFBFA7"/>
        </a:accent2>
        <a:accent3>
          <a:srgbClr val="FBF6E6"/>
        </a:accent3>
        <a:accent4>
          <a:srgbClr val="3F1E00"/>
        </a:accent4>
        <a:accent5>
          <a:srgbClr val="FFFFEF"/>
        </a:accent5>
        <a:accent6>
          <a:srgbClr val="ADAD97"/>
        </a:accent6>
        <a:hlink>
          <a:srgbClr val="7B6D47"/>
        </a:hlink>
        <a:folHlink>
          <a:srgbClr val="A99D2F"/>
        </a:folHlink>
      </a:clrScheme>
      <a:clrMap bg1="lt1" tx1="dk1" bg2="lt2" tx2="dk2" accent1="accent1" accent2="accent2" accent3="accent3" accent4="accent4" accent5="accent5" accent6="accent6" hlink="hlink" folHlink="folHlink"/>
    </a:extraClrScheme>
    <a:extraClrScheme>
      <a:clrScheme name="1_Stream 9">
        <a:dk1>
          <a:srgbClr val="000000"/>
        </a:dk1>
        <a:lt1>
          <a:srgbClr val="FFFFFF"/>
        </a:lt1>
        <a:dk2>
          <a:srgbClr val="000000"/>
        </a:dk2>
        <a:lt2>
          <a:srgbClr val="808080"/>
        </a:lt2>
        <a:accent1>
          <a:srgbClr val="CCECFF"/>
        </a:accent1>
        <a:accent2>
          <a:srgbClr val="333399"/>
        </a:accent2>
        <a:accent3>
          <a:srgbClr val="FFFFFF"/>
        </a:accent3>
        <a:accent4>
          <a:srgbClr val="000000"/>
        </a:accent4>
        <a:accent5>
          <a:srgbClr val="E2F4FF"/>
        </a:accent5>
        <a:accent6>
          <a:srgbClr val="2D2D8A"/>
        </a:accent6>
        <a:hlink>
          <a:srgbClr val="6600FF"/>
        </a:hlink>
        <a:folHlink>
          <a:srgbClr val="009900"/>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642</TotalTime>
  <Words>4958</Words>
  <Application>Microsoft Office PowerPoint</Application>
  <PresentationFormat>Widescreen</PresentationFormat>
  <Paragraphs>381</Paragraphs>
  <Slides>91</Slides>
  <Notes>11</Notes>
  <HiddenSlides>0</HiddenSlides>
  <MMClips>3</MMClips>
  <ScaleCrop>false</ScaleCrop>
  <HeadingPairs>
    <vt:vector size="8" baseType="variant">
      <vt:variant>
        <vt:lpstr>Fonts Used</vt:lpstr>
      </vt:variant>
      <vt:variant>
        <vt:i4>9</vt:i4>
      </vt:variant>
      <vt:variant>
        <vt:lpstr>Theme</vt:lpstr>
      </vt:variant>
      <vt:variant>
        <vt:i4>3</vt:i4>
      </vt:variant>
      <vt:variant>
        <vt:lpstr>Embedded OLE Servers</vt:lpstr>
      </vt:variant>
      <vt:variant>
        <vt:i4>1</vt:i4>
      </vt:variant>
      <vt:variant>
        <vt:lpstr>Slide Titles</vt:lpstr>
      </vt:variant>
      <vt:variant>
        <vt:i4>91</vt:i4>
      </vt:variant>
    </vt:vector>
  </HeadingPairs>
  <TitlesOfParts>
    <vt:vector size="104" baseType="lpstr">
      <vt:lpstr>.VnHelvetInsH</vt:lpstr>
      <vt:lpstr>.VnTime</vt:lpstr>
      <vt:lpstr>Arial</vt:lpstr>
      <vt:lpstr>Calibri</vt:lpstr>
      <vt:lpstr>Tahoma</vt:lpstr>
      <vt:lpstr>Times New Roman</vt:lpstr>
      <vt:lpstr>Verdana</vt:lpstr>
      <vt:lpstr>VNbangkok</vt:lpstr>
      <vt:lpstr>Wingdings</vt:lpstr>
      <vt:lpstr>1_Presentation1</vt:lpstr>
      <vt:lpstr>1_Stream</vt:lpstr>
      <vt:lpstr>Office Theme</vt:lpstr>
      <vt:lpstr>Image</vt:lpstr>
      <vt:lpstr>PowerPoint Presentation</vt:lpstr>
      <vt:lpstr>PowerPoint Presentation</vt:lpstr>
      <vt:lpstr>PowerPoint Presentation</vt:lpstr>
      <vt:lpstr> 2. NGUỒN GỐC </vt:lpstr>
      <vt:lpstr>PowerPoint Presentation</vt:lpstr>
      <vt:lpstr>Bối cảnh Việt Nam cuối thế kỷ XIX đầu thế kỷ XX</vt:lpstr>
      <vt:lpstr>Hiệp ước Pa tơ nốt 1884</vt:lpstr>
      <vt:lpstr>Bối cảnh Việt Nam cuối thế kỷ XIX đầu thế kỷ XX</vt:lpstr>
      <vt:lpstr>PowerPoint Presentation</vt:lpstr>
      <vt:lpstr>Bối cảnh Việt Nam cuối thế kỷ XIX đầu thế kỷ XX</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Phật giáo</vt:lpstr>
      <vt:lpstr>PowerPoint Presentation</vt:lpstr>
      <vt:lpstr>Giá trị văn hóa phương Tây</vt:lpstr>
      <vt:lpstr>PowerPoint Presentation</vt:lpstr>
      <vt:lpstr>PowerPoint Presentation</vt:lpstr>
      <vt:lpstr>Chủ nghĩa Mác Lênin</vt:lpstr>
      <vt:lpstr>PowerPoint Presentation</vt:lpstr>
      <vt:lpstr>PowerPoint Presentation</vt:lpstr>
      <vt:lpstr>      c, Nhân tố chủ quan</vt:lpstr>
      <vt:lpstr>PowerPoint Presentation</vt:lpstr>
      <vt:lpstr>PowerPoint Presentation</vt:lpstr>
      <vt:lpstr>PowerPoint Presentation</vt:lpstr>
      <vt:lpstr>3. Quá trình hình thành và phát triển của TT HCM</vt:lpstr>
      <vt:lpstr>II. Một số nội dung cơ bản của tư tưởng Hồ Chí Minh</vt:lpstr>
      <vt:lpstr>PowerPoint Presentation</vt:lpstr>
      <vt:lpstr>PowerPoint Presentation</vt:lpstr>
      <vt:lpstr>PowerPoint Presentation</vt:lpstr>
      <vt:lpstr>PowerPoint Presentation</vt:lpstr>
      <vt:lpstr>+ Chủ nghĩa xã hội, theo tư tưởng Hồ Chí Minh là một chế độ do nhân dân lao động làm chủ</vt:lpstr>
      <vt:lpstr>PowerPoint Presentation</vt:lpstr>
      <vt:lpstr>PowerPoint Presentation</vt:lpstr>
      <vt:lpstr>PowerPoint Presentation</vt:lpstr>
      <vt:lpstr>PowerPoint Presentation</vt:lpstr>
      <vt:lpstr>PowerPoint Presentation</vt:lpstr>
      <vt:lpstr>Sức mạnh dân tộc</vt:lpstr>
      <vt:lpstr>Sức mạnh thời đại</vt:lpstr>
      <vt:lpstr>PowerPoint Presentation</vt:lpstr>
      <vt:lpstr>PowerPoint Presentation</vt:lpstr>
      <vt:lpstr>PowerPoint Presentation</vt:lpstr>
      <vt:lpstr> HCM đã nghiên cứu tìm tòi, phân tích, tổng kết kinh nghiệm và bài học trong nước và thế giới về xây dựng chính quyền</vt:lpstr>
      <vt:lpstr>“Nước Việt Nam là một nước dân chủ cộng hoà. Tất cả quyền bính trong nước là của toàn thể nhân dân Việt Nam, không phân biệt nòi giống, gái trai, giàu nghèo, giai cấp , tôn giáo”        (Điều thứ 1 -  Hiến pháp năm 1946)</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CHÚC CÁC EM HỌC TỐT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Administrator</dc:creator>
  <cp:lastModifiedBy>Administrator</cp:lastModifiedBy>
  <cp:revision>66</cp:revision>
  <dcterms:created xsi:type="dcterms:W3CDTF">2020-06-15T08:51:20Z</dcterms:created>
  <dcterms:modified xsi:type="dcterms:W3CDTF">2020-11-21T08:24:36Z</dcterms:modified>
</cp:coreProperties>
</file>