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8.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9.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10.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1.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2.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3.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theme/theme14.xml" ContentType="application/vnd.openxmlformats-officedocument.theme+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theme/theme15.xml" ContentType="application/vnd.openxmlformats-officedocument.theme+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6.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theme/theme17.xml" ContentType="application/vnd.openxmlformats-officedocument.theme+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theme/theme18.xml" ContentType="application/vnd.openxmlformats-officedocument.theme+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theme/theme19.xml" ContentType="application/vnd.openxmlformats-officedocument.theme+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theme/theme20.xml" ContentType="application/vnd.openxmlformats-officedocument.theme+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1.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theme/theme22.xml" ContentType="application/vnd.openxmlformats-officedocument.theme+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theme/theme2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1" r:id="rId2"/>
    <p:sldMasterId id="2147483757" r:id="rId3"/>
    <p:sldMasterId id="2147483774" r:id="rId4"/>
    <p:sldMasterId id="2147483791" r:id="rId5"/>
    <p:sldMasterId id="2147483803" r:id="rId6"/>
    <p:sldMasterId id="2147483815" r:id="rId7"/>
    <p:sldMasterId id="2147483839" r:id="rId8"/>
    <p:sldMasterId id="2147483851" r:id="rId9"/>
    <p:sldMasterId id="2147483863" r:id="rId10"/>
    <p:sldMasterId id="2147483880" r:id="rId11"/>
    <p:sldMasterId id="2147483897" r:id="rId12"/>
    <p:sldMasterId id="2147483914" r:id="rId13"/>
    <p:sldMasterId id="2147483938" r:id="rId14"/>
    <p:sldMasterId id="2147483955" r:id="rId15"/>
    <p:sldMasterId id="2147483967" r:id="rId16"/>
    <p:sldMasterId id="2147483984" r:id="rId17"/>
    <p:sldMasterId id="2147484001" r:id="rId18"/>
    <p:sldMasterId id="2147484013" r:id="rId19"/>
    <p:sldMasterId id="2147484025" r:id="rId20"/>
    <p:sldMasterId id="2147484042" r:id="rId21"/>
    <p:sldMasterId id="2147484059" r:id="rId22"/>
    <p:sldMasterId id="2147484076" r:id="rId23"/>
  </p:sldMasterIdLst>
  <p:sldIdLst>
    <p:sldId id="307" r:id="rId24"/>
    <p:sldId id="257" r:id="rId25"/>
    <p:sldId id="258" r:id="rId26"/>
    <p:sldId id="329" r:id="rId27"/>
    <p:sldId id="330" r:id="rId28"/>
    <p:sldId id="331" r:id="rId29"/>
    <p:sldId id="310" r:id="rId30"/>
    <p:sldId id="311" r:id="rId31"/>
    <p:sldId id="312" r:id="rId32"/>
    <p:sldId id="314" r:id="rId33"/>
    <p:sldId id="316" r:id="rId34"/>
    <p:sldId id="317" r:id="rId35"/>
    <p:sldId id="318" r:id="rId36"/>
    <p:sldId id="320" r:id="rId37"/>
    <p:sldId id="321" r:id="rId38"/>
    <p:sldId id="322" r:id="rId39"/>
    <p:sldId id="323" r:id="rId40"/>
    <p:sldId id="341" r:id="rId41"/>
    <p:sldId id="342" r:id="rId42"/>
    <p:sldId id="332" r:id="rId43"/>
    <p:sldId id="333" r:id="rId44"/>
    <p:sldId id="277" r:id="rId45"/>
    <p:sldId id="334" r:id="rId46"/>
    <p:sldId id="308" r:id="rId47"/>
    <p:sldId id="336" r:id="rId48"/>
    <p:sldId id="343" r:id="rId49"/>
    <p:sldId id="344" r:id="rId50"/>
    <p:sldId id="335" r:id="rId51"/>
    <p:sldId id="337" r:id="rId52"/>
    <p:sldId id="345" r:id="rId53"/>
    <p:sldId id="346" r:id="rId54"/>
    <p:sldId id="287" r:id="rId55"/>
    <p:sldId id="288" r:id="rId56"/>
    <p:sldId id="338" r:id="rId57"/>
    <p:sldId id="339" r:id="rId58"/>
    <p:sldId id="262" r:id="rId59"/>
    <p:sldId id="263" r:id="rId60"/>
    <p:sldId id="340" r:id="rId61"/>
    <p:sldId id="325" r:id="rId62"/>
    <p:sldId id="291" r:id="rId63"/>
    <p:sldId id="292" r:id="rId64"/>
    <p:sldId id="293" r:id="rId65"/>
    <p:sldId id="295" r:id="rId66"/>
    <p:sldId id="326" r:id="rId67"/>
    <p:sldId id="327" r:id="rId68"/>
    <p:sldId id="297" r:id="rId69"/>
    <p:sldId id="347" r:id="rId70"/>
    <p:sldId id="348" r:id="rId71"/>
    <p:sldId id="353" r:id="rId72"/>
    <p:sldId id="349" r:id="rId73"/>
    <p:sldId id="350" r:id="rId74"/>
    <p:sldId id="354" r:id="rId75"/>
    <p:sldId id="351" r:id="rId76"/>
    <p:sldId id="355" r:id="rId77"/>
    <p:sldId id="352" r:id="rId78"/>
    <p:sldId id="265" r:id="rId79"/>
    <p:sldId id="298" r:id="rId80"/>
    <p:sldId id="302" r:id="rId81"/>
    <p:sldId id="328" r:id="rId82"/>
    <p:sldId id="303" r:id="rId83"/>
    <p:sldId id="304" r:id="rId84"/>
    <p:sldId id="301" r:id="rId85"/>
    <p:sldId id="305" r:id="rId86"/>
    <p:sldId id="269" r:id="rId87"/>
    <p:sldId id="270" r:id="rId88"/>
    <p:sldId id="271" r:id="rId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75" autoAdjust="0"/>
    <p:restoredTop sz="94660"/>
  </p:normalViewPr>
  <p:slideViewPr>
    <p:cSldViewPr snapToGrid="0">
      <p:cViewPr varScale="1">
        <p:scale>
          <a:sx n="71" d="100"/>
          <a:sy n="71" d="100"/>
        </p:scale>
        <p:origin x="61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21.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slide" Target="slides/slide32.xml"/><Relationship Id="rId63" Type="http://schemas.openxmlformats.org/officeDocument/2006/relationships/slide" Target="slides/slide40.xml"/><Relationship Id="rId68" Type="http://schemas.openxmlformats.org/officeDocument/2006/relationships/slide" Target="slides/slide45.xml"/><Relationship Id="rId76" Type="http://schemas.openxmlformats.org/officeDocument/2006/relationships/slide" Target="slides/slide53.xml"/><Relationship Id="rId84" Type="http://schemas.openxmlformats.org/officeDocument/2006/relationships/slide" Target="slides/slide61.xml"/><Relationship Id="rId89" Type="http://schemas.openxmlformats.org/officeDocument/2006/relationships/slide" Target="slides/slide66.xml"/><Relationship Id="rId7" Type="http://schemas.openxmlformats.org/officeDocument/2006/relationships/slideMaster" Target="slideMasters/slideMaster7.xml"/><Relationship Id="rId71" Type="http://schemas.openxmlformats.org/officeDocument/2006/relationships/slide" Target="slides/slide48.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6.xml"/><Relationship Id="rId11" Type="http://schemas.openxmlformats.org/officeDocument/2006/relationships/slideMaster" Target="slideMasters/slideMaster11.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slide" Target="slides/slide30.xml"/><Relationship Id="rId58" Type="http://schemas.openxmlformats.org/officeDocument/2006/relationships/slide" Target="slides/slide35.xml"/><Relationship Id="rId66" Type="http://schemas.openxmlformats.org/officeDocument/2006/relationships/slide" Target="slides/slide43.xml"/><Relationship Id="rId74" Type="http://schemas.openxmlformats.org/officeDocument/2006/relationships/slide" Target="slides/slide51.xml"/><Relationship Id="rId79" Type="http://schemas.openxmlformats.org/officeDocument/2006/relationships/slide" Target="slides/slide56.xml"/><Relationship Id="rId87" Type="http://schemas.openxmlformats.org/officeDocument/2006/relationships/slide" Target="slides/slide64.xml"/><Relationship Id="rId5" Type="http://schemas.openxmlformats.org/officeDocument/2006/relationships/slideMaster" Target="slideMasters/slideMaster5.xml"/><Relationship Id="rId61" Type="http://schemas.openxmlformats.org/officeDocument/2006/relationships/slide" Target="slides/slide38.xml"/><Relationship Id="rId82" Type="http://schemas.openxmlformats.org/officeDocument/2006/relationships/slide" Target="slides/slide59.xml"/><Relationship Id="rId90" Type="http://schemas.openxmlformats.org/officeDocument/2006/relationships/presProps" Target="pres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slide" Target="slides/slide33.xml"/><Relationship Id="rId64" Type="http://schemas.openxmlformats.org/officeDocument/2006/relationships/slide" Target="slides/slide41.xml"/><Relationship Id="rId69" Type="http://schemas.openxmlformats.org/officeDocument/2006/relationships/slide" Target="slides/slide46.xml"/><Relationship Id="rId77" Type="http://schemas.openxmlformats.org/officeDocument/2006/relationships/slide" Target="slides/slide54.xml"/><Relationship Id="rId8" Type="http://schemas.openxmlformats.org/officeDocument/2006/relationships/slideMaster" Target="slideMasters/slideMaster8.xml"/><Relationship Id="rId51" Type="http://schemas.openxmlformats.org/officeDocument/2006/relationships/slide" Target="slides/slide28.xml"/><Relationship Id="rId72" Type="http://schemas.openxmlformats.org/officeDocument/2006/relationships/slide" Target="slides/slide49.xml"/><Relationship Id="rId80" Type="http://schemas.openxmlformats.org/officeDocument/2006/relationships/slide" Target="slides/slide57.xml"/><Relationship Id="rId85" Type="http://schemas.openxmlformats.org/officeDocument/2006/relationships/slide" Target="slides/slide62.xml"/><Relationship Id="rId93"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67" Type="http://schemas.openxmlformats.org/officeDocument/2006/relationships/slide" Target="slides/slide44.xml"/><Relationship Id="rId20" Type="http://schemas.openxmlformats.org/officeDocument/2006/relationships/slideMaster" Target="slideMasters/slideMaster20.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slide" Target="slides/slide39.xml"/><Relationship Id="rId70" Type="http://schemas.openxmlformats.org/officeDocument/2006/relationships/slide" Target="slides/slide47.xml"/><Relationship Id="rId75" Type="http://schemas.openxmlformats.org/officeDocument/2006/relationships/slide" Target="slides/slide52.xml"/><Relationship Id="rId83" Type="http://schemas.openxmlformats.org/officeDocument/2006/relationships/slide" Target="slides/slide60.xml"/><Relationship Id="rId88" Type="http://schemas.openxmlformats.org/officeDocument/2006/relationships/slide" Target="slides/slide65.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 Type="http://schemas.openxmlformats.org/officeDocument/2006/relationships/slideMaster" Target="slideMasters/slideMaster10.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slide" Target="slides/slide37.xml"/><Relationship Id="rId65" Type="http://schemas.openxmlformats.org/officeDocument/2006/relationships/slide" Target="slides/slide42.xml"/><Relationship Id="rId73" Type="http://schemas.openxmlformats.org/officeDocument/2006/relationships/slide" Target="slides/slide50.xml"/><Relationship Id="rId78" Type="http://schemas.openxmlformats.org/officeDocument/2006/relationships/slide" Target="slides/slide55.xml"/><Relationship Id="rId81" Type="http://schemas.openxmlformats.org/officeDocument/2006/relationships/slide" Target="slides/slide58.xml"/><Relationship Id="rId86" Type="http://schemas.openxmlformats.org/officeDocument/2006/relationships/slide" Target="slides/slide63.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diagrams/_rels/data1.xml.rels><?xml version="1.0" encoding="UTF-8" standalone="yes"?>
<Relationships xmlns="http://schemas.openxmlformats.org/package/2006/relationships"><Relationship Id="rId3" Type="http://schemas.openxmlformats.org/officeDocument/2006/relationships/hyperlink" Target="B&#192;I%203%20(1).pptx#-1,22,PowerPoint Presentation" TargetMode="External"/><Relationship Id="rId2" Type="http://schemas.openxmlformats.org/officeDocument/2006/relationships/hyperlink" Target="B&#192;I%203%20(1).pptx#-1,38,PowerPoint Presentation" TargetMode="External"/><Relationship Id="rId1" Type="http://schemas.openxmlformats.org/officeDocument/2006/relationships/hyperlink" Target="B&#192;I%203%20(1).pptx#-1,62,PowerPoint Presentation"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FFFF00"/>
        </a:solidFill>
      </dgm:spPr>
      <dgm:t>
        <a:bodyPr/>
        <a:lstStyle/>
        <a:p>
          <a:r>
            <a:rPr lang="en-US" sz="2800" b="1" i="0" dirty="0" smtClean="0">
              <a:solidFill>
                <a:schemeClr val="tx1"/>
              </a:solidFill>
            </a:rPr>
            <a:t>1</a:t>
          </a:r>
          <a:r>
            <a:rPr lang="nl-NL" sz="2800" b="1" dirty="0" smtClean="0">
              <a:solidFill>
                <a:schemeClr val="tx1"/>
              </a:solidFill>
            </a:rPr>
            <a:t>. Sự ra đời và lãnh đạo của ĐCSVN đối với CMVN</a:t>
          </a:r>
          <a:endParaRPr lang="en-US" sz="2800" b="1" i="0" dirty="0">
            <a:solidFill>
              <a:schemeClr val="tx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23723425-7336-4C4C-BCFE-0BEFF41D31C6}">
      <dgm:prSet phldrT="[Text]" custT="1"/>
      <dgm:spPr>
        <a:solidFill>
          <a:schemeClr val="tx1"/>
        </a:solidFill>
      </dgm:spPr>
      <dgm:t>
        <a:bodyPr/>
        <a:lstStyle/>
        <a:p>
          <a:endParaRPr lang="en-US" sz="2400" b="1" i="0" dirty="0">
            <a:solidFill>
              <a:srgbClr val="FF0000"/>
            </a:solidFill>
          </a:endParaRPr>
        </a:p>
      </dgm:t>
    </dgm:pt>
    <dgm:pt modelId="{1B9E0638-BBB2-42B1-92EB-55E89854F65A}" type="parTrans" cxnId="{94E37110-62FA-443B-B878-8BB0E1EEEB9C}">
      <dgm:prSet/>
      <dgm:spPr/>
      <dgm:t>
        <a:bodyPr/>
        <a:lstStyle/>
        <a:p>
          <a:endParaRPr lang="en-US">
            <a:solidFill>
              <a:srgbClr val="FF0000"/>
            </a:solidFill>
          </a:endParaRPr>
        </a:p>
      </dgm:t>
    </dgm:pt>
    <dgm:pt modelId="{12A93D44-1ADE-45D1-BDA0-4B88FC3DCCD3}" type="sibTrans" cxnId="{94E37110-62FA-443B-B878-8BB0E1EEEB9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en-US" sz="2400" b="1" i="0" dirty="0" smtClean="0">
              <a:solidFill>
                <a:schemeClr val="bg1"/>
              </a:solidFill>
            </a:rPr>
            <a:t>1.2. </a:t>
          </a:r>
          <a:r>
            <a:rPr lang="nl-NL" sz="2400" b="1" i="1" dirty="0" smtClean="0"/>
            <a:t>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050210B1-50BE-4127-A925-01E0EADCD172}">
      <dgm:prSet custT="1"/>
      <dgm:spPr>
        <a:solidFill>
          <a:srgbClr val="FFFF00"/>
        </a:solidFill>
      </dgm:spPr>
      <dgm:t>
        <a:bodyPr/>
        <a:lstStyle/>
        <a:p>
          <a:r>
            <a:rPr lang="vi-VN" sz="2800" b="1" i="0" dirty="0" smtClean="0">
              <a:solidFill>
                <a:schemeClr val="tx1"/>
              </a:solidFill>
            </a:rPr>
            <a:t>2. 2. Những thành tựu của cách mạng Việt Nam dưới sự lãnh đạo của Đảng</a:t>
          </a:r>
          <a:endParaRPr lang="en-US" sz="2800" b="1" i="0" dirty="0">
            <a:solidFill>
              <a:schemeClr val="tx1"/>
            </a:solidFill>
          </a:endParaRPr>
        </a:p>
      </dgm:t>
    </dgm:pt>
    <dgm:pt modelId="{D9631392-59E5-4CD3-B24A-249D5328E8CE}" type="sibTrans" cxnId="{250E5EFB-3C74-4852-BABF-449A8F2A0058}">
      <dgm:prSet/>
      <dgm:spPr/>
      <dgm:t>
        <a:bodyPr/>
        <a:lstStyle/>
        <a:p>
          <a:endParaRPr lang="en-US">
            <a:solidFill>
              <a:srgbClr val="FF0000"/>
            </a:solidFill>
          </a:endParaRPr>
        </a:p>
      </dgm:t>
    </dgm:pt>
    <dgm:pt modelId="{4112D5F0-0389-4667-8D06-CED95A77C0D5}" type="parTrans" cxnId="{250E5EFB-3C74-4852-BABF-449A8F2A0058}">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en-US" sz="2400" b="1" i="0" dirty="0" smtClean="0">
              <a:solidFill>
                <a:schemeClr val="bg1"/>
              </a:solidFill>
            </a:rPr>
            <a:t>2.2.</a:t>
          </a:r>
          <a:r>
            <a:rPr lang="nl-NL" sz="2400" b="1" i="1" dirty="0" smtClean="0"/>
            <a:t>Thắng lợi của công cuộc đổi mới</a:t>
          </a:r>
          <a:endParaRPr lang="en-US" sz="2400" b="1" i="0" dirty="0">
            <a:solidFill>
              <a:schemeClr val="bg1"/>
            </a:solidFill>
          </a:endParaRPr>
        </a:p>
      </dgm:t>
      <dgm:extLst>
        <a:ext uri="{E40237B7-FDA0-4F09-8148-C483321AD2D9}">
          <dgm14:cNvPr xmlns:dgm14="http://schemas.microsoft.com/office/drawing/2010/diagram" id="0" name="">
            <a:hlinkClick xmlns:r="http://schemas.openxmlformats.org/officeDocument/2006/relationships" r:id="rId1" action="ppaction://hlinkpres?slideindex=62&amp;slidetitle=PowerPoint Presentation"/>
          </dgm14:cNvPr>
        </a:ext>
      </dgm:extLs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en-US" sz="2400" b="1" i="0" dirty="0" smtClean="0">
              <a:solidFill>
                <a:schemeClr val="bg1"/>
              </a:solidFill>
            </a:rPr>
            <a:t>2.1</a:t>
          </a:r>
          <a:r>
            <a:rPr lang="nl-NL" sz="2400" b="1" i="1" dirty="0" smtClean="0"/>
            <a:t>. Thành tựu của cuộc đấu tranh giành và bảo vệ nền độc lập dân tộc</a:t>
          </a:r>
          <a:endParaRPr lang="en-US" sz="2400" b="1" i="0" dirty="0">
            <a:solidFill>
              <a:schemeClr val="bg1"/>
            </a:solidFill>
          </a:endParaRPr>
        </a:p>
      </dgm:t>
      <dgm:extLst>
        <a:ext uri="{E40237B7-FDA0-4F09-8148-C483321AD2D9}">
          <dgm14:cNvPr xmlns:dgm14="http://schemas.microsoft.com/office/drawing/2010/diagram" id="0" name="">
            <a:hlinkClick xmlns:r="http://schemas.openxmlformats.org/officeDocument/2006/relationships" r:id="rId2" action="ppaction://hlinkpres?slideindex=38&amp;slidetitle=PowerPoint Presentation"/>
          </dgm14:cNvPr>
        </a:ext>
      </dgm:extLs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rgbClr val="7030A0"/>
        </a:solidFill>
        <a:ln>
          <a:solidFill>
            <a:srgbClr val="0070C0"/>
          </a:solidFill>
        </a:ln>
      </dgm:spPr>
      <dgm:t>
        <a:bodyPr/>
        <a:lstStyle/>
        <a:p>
          <a:endParaRPr lang="en-US" sz="2400" b="1" i="0" dirty="0" smtClean="0">
            <a:solidFill>
              <a:schemeClr val="bg1"/>
            </a:solidFill>
          </a:endParaRPr>
        </a:p>
        <a:p>
          <a:r>
            <a:rPr lang="en-US" sz="2400" b="1" i="0" dirty="0" smtClean="0">
              <a:solidFill>
                <a:schemeClr val="bg1"/>
              </a:solidFill>
            </a:rPr>
            <a:t>1.1. </a:t>
          </a:r>
          <a:r>
            <a:rPr lang="nl-NL" sz="2400" b="1" i="1" dirty="0" smtClean="0"/>
            <a:t>Sự ra đời của Đảng Cộng sản Việt Nam</a:t>
          </a:r>
          <a:endParaRPr lang="en-US" sz="2400" b="1" i="0" dirty="0">
            <a:solidFill>
              <a:schemeClr val="bg1"/>
            </a:solidFill>
          </a:endParaRPr>
        </a:p>
      </dgm:t>
      <dgm:extLst>
        <a:ext uri="{E40237B7-FDA0-4F09-8148-C483321AD2D9}">
          <dgm14:cNvPr xmlns:dgm14="http://schemas.microsoft.com/office/drawing/2010/diagram" id="0" name="">
            <a:hlinkClick xmlns:r="http://schemas.openxmlformats.org/officeDocument/2006/relationships" r:id="rId3" action="ppaction://hlinkpres?slideindex=22&amp;slidetitle=PowerPoint Presentation"/>
          </dgm14:cNvPr>
        </a:ext>
      </dgm:extLs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6" custLinFactY="-26048" custLinFactNeighborX="1218" custLinFactNeighborY="-100000">
        <dgm:presLayoutVars>
          <dgm:chMax val="0"/>
          <dgm:bulletEnabled val="1"/>
        </dgm:presLayoutVars>
      </dgm:prSet>
      <dgm:spPr/>
      <dgm:t>
        <a:bodyPr/>
        <a:lstStyle/>
        <a:p>
          <a:endParaRPr lang="en-US"/>
        </a:p>
      </dgm:t>
    </dgm:pt>
    <dgm:pt modelId="{13E5E6FE-5163-464F-8418-66592E811DDF}" type="pres">
      <dgm:prSet presAssocID="{DA9425AA-991A-490B-8B93-9A943C889F31}" presName="childText" presStyleLbl="revTx" presStyleIdx="0" presStyleCnt="1">
        <dgm:presLayoutVars>
          <dgm:bulletEnabled val="1"/>
        </dgm:presLayoutVars>
      </dgm:prSet>
      <dgm:spPr/>
      <dgm:t>
        <a:bodyPr/>
        <a:lstStyle/>
        <a:p>
          <a:endParaRPr lang="en-US"/>
        </a:p>
      </dgm:t>
    </dgm:pt>
    <dgm:pt modelId="{50AC07D0-8156-4F02-AB13-0475D6B4AE78}" type="pres">
      <dgm:prSet presAssocID="{CA728E32-D214-4D05-B439-D1780D51045E}" presName="parentText" presStyleLbl="node1" presStyleIdx="1" presStyleCnt="6" custScaleX="93569" custLinFactY="95209" custLinFactNeighborX="-660" custLinFactNeighborY="100000">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6" custScaleX="92885" custLinFactY="-120411" custLinFactNeighborX="-1995" custLinFactNeighborY="-200000">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0FFB2FAD-E237-4F64-A580-4A89CD61B28D}" type="pres">
      <dgm:prSet presAssocID="{050210B1-50BE-4127-A925-01E0EADCD172}" presName="parentText" presStyleLbl="node1" presStyleIdx="3" presStyleCnt="6">
        <dgm:presLayoutVars>
          <dgm:chMax val="0"/>
          <dgm:bulletEnabled val="1"/>
        </dgm:presLayoutVars>
      </dgm:prSet>
      <dgm:spPr/>
      <dgm:t>
        <a:bodyPr/>
        <a:lstStyle/>
        <a:p>
          <a:endParaRPr lang="en-US"/>
        </a:p>
      </dgm:t>
    </dgm:pt>
    <dgm:pt modelId="{C3B02759-A165-43BC-8EAE-37A913E6C718}" type="pres">
      <dgm:prSet presAssocID="{D9631392-59E5-4CD3-B24A-249D5328E8CE}" presName="spacer" presStyleCnt="0"/>
      <dgm:spPr/>
    </dgm:pt>
    <dgm:pt modelId="{9D421759-FE58-4B71-8F6E-DF5D75CDBA60}" type="pres">
      <dgm:prSet presAssocID="{307E6B87-B3BC-488A-8756-ACF3F44DAA07}" presName="parentText" presStyleLbl="node1" presStyleIdx="4" presStyleCnt="6" custScaleX="93205">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5" presStyleCnt="6" custScaleX="93205">
        <dgm:presLayoutVars>
          <dgm:chMax val="0"/>
          <dgm:bulletEnabled val="1"/>
        </dgm:presLayoutVars>
      </dgm:prSet>
      <dgm:spPr/>
      <dgm:t>
        <a:bodyPr/>
        <a:lstStyle/>
        <a:p>
          <a:endParaRPr lang="en-US"/>
        </a:p>
      </dgm:t>
    </dgm:pt>
  </dgm:ptLst>
  <dgm:cxnLst>
    <dgm:cxn modelId="{305C84C2-3DF7-483C-8A1C-4A83EA7DB075}" type="presOf" srcId="{050210B1-50BE-4127-A925-01E0EADCD172}" destId="{0FFB2FAD-E237-4F64-A580-4A89CD61B28D}" srcOrd="0" destOrd="0" presId="urn:microsoft.com/office/officeart/2005/8/layout/vList2"/>
    <dgm:cxn modelId="{526BE7B2-1372-40A2-AD4E-2A7CC2C071B0}" type="presOf" srcId="{9A58A432-D513-4811-AC5B-7A2271A2D1F9}" destId="{5685B0DC-F1D7-4CA9-9FAE-CD8A12BFD410}" srcOrd="0" destOrd="0" presId="urn:microsoft.com/office/officeart/2005/8/layout/vList2"/>
    <dgm:cxn modelId="{D68E2B77-1970-473F-AB3A-7D8555018012}" type="presOf" srcId="{23723425-7336-4C4C-BCFE-0BEFF41D31C6}" destId="{13E5E6FE-5163-464F-8418-66592E811DDF}" srcOrd="0" destOrd="0" presId="urn:microsoft.com/office/officeart/2005/8/layout/vList2"/>
    <dgm:cxn modelId="{1DDE89BC-EBAA-45E2-A4AA-69CAB4FAE994}" srcId="{64845137-02DD-4977-A68C-96770DBB8A58}" destId="{9A58A432-D513-4811-AC5B-7A2271A2D1F9}" srcOrd="5"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4"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94E37110-62FA-443B-B878-8BB0E1EEEB9C}" srcId="{DA9425AA-991A-490B-8B93-9A943C889F31}" destId="{23723425-7336-4C4C-BCFE-0BEFF41D31C6}" srcOrd="0" destOrd="0" parTransId="{1B9E0638-BBB2-42B1-92EB-55E89854F65A}" sibTransId="{12A93D44-1ADE-45D1-BDA0-4B88FC3DCCD3}"/>
    <dgm:cxn modelId="{250E5EFB-3C74-4852-BABF-449A8F2A0058}" srcId="{64845137-02DD-4977-A68C-96770DBB8A58}" destId="{050210B1-50BE-4127-A925-01E0EADCD172}" srcOrd="3" destOrd="0" parTransId="{4112D5F0-0389-4667-8D06-CED95A77C0D5}" sibTransId="{D9631392-59E5-4CD3-B24A-249D5328E8CE}"/>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4506C4B7-B88D-436C-BFE1-3B5BD8FD4CC7}" type="presParOf" srcId="{1E7AE14D-75C5-4B23-8C9A-3B4F66A05760}" destId="{13E5E6FE-5163-464F-8418-66592E811DDF}"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03298976-1A9A-46DB-880A-6D913A272364}" type="presParOf" srcId="{1E7AE14D-75C5-4B23-8C9A-3B4F66A05760}" destId="{0FFB2FAD-E237-4F64-A580-4A89CD61B28D}" srcOrd="6" destOrd="0" presId="urn:microsoft.com/office/officeart/2005/8/layout/vList2"/>
    <dgm:cxn modelId="{35E11E61-1136-46CE-AAFF-30CB9D738D90}" type="presParOf" srcId="{1E7AE14D-75C5-4B23-8C9A-3B4F66A05760}" destId="{C3B02759-A165-43BC-8EAE-37A913E6C718}" srcOrd="7" destOrd="0" presId="urn:microsoft.com/office/officeart/2005/8/layout/vList2"/>
    <dgm:cxn modelId="{F978D2CC-F4C7-4F6D-8BBA-AA8105802B41}" type="presParOf" srcId="{1E7AE14D-75C5-4B23-8C9A-3B4F66A05760}" destId="{9D421759-FE58-4B71-8F6E-DF5D75CDBA60}" srcOrd="8" destOrd="0" presId="urn:microsoft.com/office/officeart/2005/8/layout/vList2"/>
    <dgm:cxn modelId="{1E5AED67-2793-4D8C-849D-42602F95CE12}" type="presParOf" srcId="{1E7AE14D-75C5-4B23-8C9A-3B4F66A05760}" destId="{0297A459-1682-4596-AF84-27F88F7CD949}" srcOrd="9" destOrd="0" presId="urn:microsoft.com/office/officeart/2005/8/layout/vList2"/>
    <dgm:cxn modelId="{4E5377A8-57C2-43A3-912F-8BBAB383F46D}" type="presParOf" srcId="{1E7AE14D-75C5-4B23-8C9A-3B4F66A05760}" destId="{5685B0DC-F1D7-4CA9-9FAE-CD8A12BFD41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5FF878-413C-4E3B-A0DE-ED7EF50B98E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EB534253-F241-434A-AED8-E382B54A53A0}">
      <dgm:prSet phldrT="[Text]" custT="1"/>
      <dgm:spPr>
        <a:solidFill>
          <a:srgbClr val="0070C0"/>
        </a:solidFill>
        <a:ln>
          <a:solidFill>
            <a:srgbClr val="FFFF00"/>
          </a:solidFill>
        </a:ln>
      </dgm:spPr>
      <dgm:t>
        <a:bodyPr/>
        <a:lstStyle/>
        <a:p>
          <a:r>
            <a:rPr lang="vi-VN" sz="2800" i="1" dirty="0" smtClean="0">
              <a:solidFill>
                <a:schemeClr val="bg1"/>
              </a:solidFill>
            </a:rPr>
            <a:t> </a:t>
          </a:r>
          <a:r>
            <a:rPr lang="nl-NL" sz="2800" i="1" dirty="0" smtClean="0">
              <a:solidFill>
                <a:schemeClr val="bg1"/>
              </a:solidFill>
            </a:rPr>
            <a:t>Bối cảnh lịch sử</a:t>
          </a:r>
          <a:endParaRPr lang="en-US" sz="2800" i="0" dirty="0">
            <a:solidFill>
              <a:schemeClr val="bg1"/>
            </a:solidFill>
            <a:latin typeface="+mn-lt"/>
          </a:endParaRPr>
        </a:p>
      </dgm:t>
    </dgm:pt>
    <dgm:pt modelId="{E4FE7270-B143-453D-B634-BA26DD2D7D15}" type="parTrans" cxnId="{A58D2186-7B64-4E06-BD41-5AD2B18EB522}">
      <dgm:prSet/>
      <dgm:spPr/>
      <dgm:t>
        <a:bodyPr/>
        <a:lstStyle/>
        <a:p>
          <a:endParaRPr lang="en-US">
            <a:solidFill>
              <a:schemeClr val="accent2"/>
            </a:solidFill>
          </a:endParaRPr>
        </a:p>
      </dgm:t>
    </dgm:pt>
    <dgm:pt modelId="{373978D9-0DA9-480C-B01B-B64A1357AF80}" type="sibTrans" cxnId="{A58D2186-7B64-4E06-BD41-5AD2B18EB522}">
      <dgm:prSet/>
      <dgm:spPr/>
      <dgm:t>
        <a:bodyPr/>
        <a:lstStyle/>
        <a:p>
          <a:endParaRPr lang="en-US">
            <a:solidFill>
              <a:schemeClr val="accent2"/>
            </a:solidFill>
          </a:endParaRPr>
        </a:p>
      </dgm:t>
    </dgm:pt>
    <dgm:pt modelId="{DF4EEC50-0E8E-4DA6-A14F-7CAFC77883C8}">
      <dgm:prSet phldrT="[Text]" custT="1"/>
      <dgm:spPr>
        <a:solidFill>
          <a:srgbClr val="0070C0"/>
        </a:solidFill>
        <a:ln>
          <a:solidFill>
            <a:srgbClr val="FFFF00"/>
          </a:solidFill>
        </a:ln>
      </dgm:spPr>
      <dgm:t>
        <a:bodyPr/>
        <a:lstStyle/>
        <a:p>
          <a:r>
            <a:rPr lang="nl-NL" sz="2800" i="1" dirty="0" smtClean="0">
              <a:solidFill>
                <a:schemeClr val="bg1"/>
              </a:solidFill>
            </a:rPr>
            <a:t>Giai đoạn cách mạng giải phóng dân tộc</a:t>
          </a:r>
          <a:endParaRPr lang="en-US" sz="2800" i="0" dirty="0">
            <a:solidFill>
              <a:schemeClr val="bg1"/>
            </a:solidFill>
            <a:latin typeface="+mn-lt"/>
          </a:endParaRPr>
        </a:p>
      </dgm:t>
    </dgm:pt>
    <dgm:pt modelId="{35469DE9-3261-4EC3-8D83-D2A38A3830DE}" type="parTrans" cxnId="{CB0F5092-7E93-4348-908D-8833290390A9}">
      <dgm:prSet/>
      <dgm:spPr/>
      <dgm:t>
        <a:bodyPr/>
        <a:lstStyle/>
        <a:p>
          <a:endParaRPr lang="en-US">
            <a:solidFill>
              <a:schemeClr val="accent2"/>
            </a:solidFill>
          </a:endParaRPr>
        </a:p>
      </dgm:t>
    </dgm:pt>
    <dgm:pt modelId="{18276E4C-8A41-4B3E-BDA8-CDBDE4828D2C}" type="sibTrans" cxnId="{CB0F5092-7E93-4348-908D-8833290390A9}">
      <dgm:prSet/>
      <dgm:spPr/>
      <dgm:t>
        <a:bodyPr/>
        <a:lstStyle/>
        <a:p>
          <a:endParaRPr lang="en-US">
            <a:solidFill>
              <a:schemeClr val="accent2"/>
            </a:solidFill>
          </a:endParaRPr>
        </a:p>
      </dgm:t>
    </dgm:pt>
    <dgm:pt modelId="{B01302D1-6085-43C3-84C3-AF8DAF3050D5}">
      <dgm:prSet phldrT="[Text]" custT="1"/>
      <dgm:spPr>
        <a:solidFill>
          <a:schemeClr val="accent3">
            <a:lumMod val="60000"/>
            <a:lumOff val="40000"/>
          </a:schemeClr>
        </a:solidFill>
      </dgm:spPr>
      <dgm:t>
        <a:bodyPr/>
        <a:lstStyle/>
        <a:p>
          <a:pPr algn="just"/>
          <a:r>
            <a:rPr lang="nl-NL" sz="2400" b="1" i="1" dirty="0" smtClean="0">
              <a:solidFill>
                <a:schemeClr val="tx1"/>
              </a:solidFill>
            </a:rPr>
            <a:t>1.1. Sự ra đời của Đảng Cộng sản Việt Nam</a:t>
          </a:r>
          <a:endParaRPr lang="en-US" sz="2400" b="1" i="0" dirty="0">
            <a:solidFill>
              <a:schemeClr val="tx1"/>
            </a:solidFill>
            <a:latin typeface="+mn-lt"/>
          </a:endParaRPr>
        </a:p>
      </dgm:t>
    </dgm:pt>
    <dgm:pt modelId="{E7F28322-5348-4A9A-96D7-991B027B1736}" type="sibTrans" cxnId="{43D812AC-4387-4E13-9C71-EB6597A22934}">
      <dgm:prSet/>
      <dgm:spPr/>
      <dgm:t>
        <a:bodyPr/>
        <a:lstStyle/>
        <a:p>
          <a:endParaRPr lang="en-US">
            <a:solidFill>
              <a:schemeClr val="accent2"/>
            </a:solidFill>
          </a:endParaRPr>
        </a:p>
      </dgm:t>
    </dgm:pt>
    <dgm:pt modelId="{F17FE2D0-6826-453B-A676-8D5CB5CE00F6}" type="parTrans" cxnId="{43D812AC-4387-4E13-9C71-EB6597A22934}">
      <dgm:prSet/>
      <dgm:spPr/>
      <dgm:t>
        <a:bodyPr/>
        <a:lstStyle/>
        <a:p>
          <a:endParaRPr lang="en-US">
            <a:solidFill>
              <a:schemeClr val="accent2"/>
            </a:solidFill>
          </a:endParaRPr>
        </a:p>
      </dgm:t>
    </dgm:pt>
    <dgm:pt modelId="{440F71A0-4531-4E52-B875-1897134A8B29}">
      <dgm:prSet phldrT="[Text]" custT="1"/>
      <dgm:spPr>
        <a:solidFill>
          <a:schemeClr val="accent3">
            <a:lumMod val="60000"/>
            <a:lumOff val="40000"/>
          </a:schemeClr>
        </a:solidFill>
      </dgm:spPr>
      <dgm:t>
        <a:bodyPr/>
        <a:lstStyle/>
        <a:p>
          <a:pPr algn="just"/>
          <a:r>
            <a:rPr lang="nl-NL" sz="2400" b="1" i="1" dirty="0" smtClean="0">
              <a:solidFill>
                <a:srgbClr val="FF0000"/>
              </a:solidFill>
            </a:rPr>
            <a:t>1.2. Vai trò lãnh đạo của Đảng trong các giai đoạn cách mạng</a:t>
          </a:r>
          <a:endParaRPr lang="en-US" sz="2400" b="1" i="0" dirty="0">
            <a:solidFill>
              <a:srgbClr val="FF0000"/>
            </a:solidFill>
            <a:latin typeface="+mn-lt"/>
          </a:endParaRPr>
        </a:p>
      </dgm:t>
    </dgm:pt>
    <dgm:pt modelId="{37F808D9-01BB-4742-9898-113E2FA58635}" type="sibTrans" cxnId="{7CE639F8-E3E4-4803-943E-6B57D2B92BB9}">
      <dgm:prSet/>
      <dgm:spPr/>
      <dgm:t>
        <a:bodyPr/>
        <a:lstStyle/>
        <a:p>
          <a:endParaRPr lang="en-US">
            <a:solidFill>
              <a:schemeClr val="accent2"/>
            </a:solidFill>
          </a:endParaRPr>
        </a:p>
      </dgm:t>
    </dgm:pt>
    <dgm:pt modelId="{EC578D84-B796-4E1C-BBCC-A610B69520DF}" type="parTrans" cxnId="{7CE639F8-E3E4-4803-943E-6B57D2B92BB9}">
      <dgm:prSet/>
      <dgm:spPr/>
      <dgm:t>
        <a:bodyPr/>
        <a:lstStyle/>
        <a:p>
          <a:endParaRPr lang="en-US">
            <a:solidFill>
              <a:schemeClr val="accent2"/>
            </a:solidFill>
          </a:endParaRPr>
        </a:p>
      </dgm:t>
    </dgm:pt>
    <dgm:pt modelId="{DFD181AE-6781-4389-82A2-BF2F16CA6DF6}">
      <dgm:prSet phldrT="[Text]" custT="1"/>
      <dgm:spPr>
        <a:solidFill>
          <a:srgbClr val="0070C0"/>
        </a:solidFill>
        <a:ln>
          <a:solidFill>
            <a:srgbClr val="FFFF00"/>
          </a:solidFill>
        </a:ln>
      </dgm:spPr>
      <dgm:t>
        <a:bodyPr/>
        <a:lstStyle/>
        <a:p>
          <a:r>
            <a:rPr lang="pl-PL" sz="2800" i="1" dirty="0" smtClean="0">
              <a:solidFill>
                <a:schemeClr val="bg1"/>
              </a:solidFill>
            </a:rPr>
            <a:t>Ý nghĩa lịch sử của việc thành lập Đảng</a:t>
          </a:r>
          <a:endParaRPr lang="en-US" sz="2800" i="0" dirty="0">
            <a:solidFill>
              <a:schemeClr val="bg1"/>
            </a:solidFill>
            <a:latin typeface="+mn-lt"/>
          </a:endParaRPr>
        </a:p>
      </dgm:t>
    </dgm:pt>
    <dgm:pt modelId="{9AEC46B0-4600-4E61-A086-BF847C14E70E}" type="parTrans" cxnId="{26FB1856-3A29-4A13-B937-3CF95EB97276}">
      <dgm:prSet/>
      <dgm:spPr/>
      <dgm:t>
        <a:bodyPr/>
        <a:lstStyle/>
        <a:p>
          <a:endParaRPr lang="en-US"/>
        </a:p>
      </dgm:t>
    </dgm:pt>
    <dgm:pt modelId="{F846AD6C-48CB-4B04-BF50-23394E3051AF}" type="sibTrans" cxnId="{26FB1856-3A29-4A13-B937-3CF95EB97276}">
      <dgm:prSet/>
      <dgm:spPr/>
      <dgm:t>
        <a:bodyPr/>
        <a:lstStyle/>
        <a:p>
          <a:endParaRPr lang="en-US"/>
        </a:p>
      </dgm:t>
    </dgm:pt>
    <dgm:pt modelId="{EC03C230-81E7-47F0-AF71-88FBD8DA2C46}">
      <dgm:prSet phldrT="[Text]" custT="1"/>
      <dgm:spPr>
        <a:solidFill>
          <a:srgbClr val="0070C0"/>
        </a:solidFill>
        <a:ln>
          <a:solidFill>
            <a:srgbClr val="FFFF00"/>
          </a:solidFill>
        </a:ln>
      </dgm:spPr>
      <dgm:t>
        <a:bodyPr/>
        <a:lstStyle/>
        <a:p>
          <a:r>
            <a:rPr lang="nl-NL" sz="2800" i="1" dirty="0" smtClean="0">
              <a:solidFill>
                <a:schemeClr val="bg1"/>
              </a:solidFill>
            </a:rPr>
            <a:t>Giai đoạn bảo vệ độc lập dân tộc và xây dựng, phát triển đất nước</a:t>
          </a:r>
          <a:endParaRPr lang="en-US" sz="2800" i="0" dirty="0">
            <a:solidFill>
              <a:schemeClr val="bg1"/>
            </a:solidFill>
            <a:latin typeface="+mn-lt"/>
          </a:endParaRPr>
        </a:p>
      </dgm:t>
    </dgm:pt>
    <dgm:pt modelId="{069A2B91-C71F-4AFF-A336-144A4F4FD2CE}" type="parTrans" cxnId="{3593161C-6E0E-4CF1-88CE-5AACB9D75C9C}">
      <dgm:prSet/>
      <dgm:spPr/>
      <dgm:t>
        <a:bodyPr/>
        <a:lstStyle/>
        <a:p>
          <a:endParaRPr lang="en-US"/>
        </a:p>
      </dgm:t>
    </dgm:pt>
    <dgm:pt modelId="{6ED7F643-7B4A-4104-9CEC-48EE8CBD3051}" type="sibTrans" cxnId="{3593161C-6E0E-4CF1-88CE-5AACB9D75C9C}">
      <dgm:prSet/>
      <dgm:spPr/>
      <dgm:t>
        <a:bodyPr/>
        <a:lstStyle/>
        <a:p>
          <a:endParaRPr lang="en-US"/>
        </a:p>
      </dgm:t>
    </dgm:pt>
    <dgm:pt modelId="{5396CA05-A3F1-4324-83A1-102A98DC04DA}">
      <dgm:prSet phldrT="[Text]" custT="1"/>
      <dgm:spPr>
        <a:solidFill>
          <a:srgbClr val="0070C0"/>
        </a:solidFill>
        <a:ln>
          <a:solidFill>
            <a:srgbClr val="FFFF00"/>
          </a:solidFill>
        </a:ln>
      </dgm:spPr>
      <dgm:t>
        <a:bodyPr/>
        <a:lstStyle/>
        <a:p>
          <a:r>
            <a:rPr lang="pl-PL" sz="2800" i="1" dirty="0" smtClean="0">
              <a:solidFill>
                <a:schemeClr val="bg1"/>
              </a:solidFill>
            </a:rPr>
            <a:t>Quá trình ra đời của Đảng</a:t>
          </a:r>
          <a:endParaRPr lang="en-US" sz="2800" i="0" dirty="0">
            <a:solidFill>
              <a:schemeClr val="bg1"/>
            </a:solidFill>
            <a:latin typeface="+mn-lt"/>
          </a:endParaRPr>
        </a:p>
      </dgm:t>
    </dgm:pt>
    <dgm:pt modelId="{A8E5895A-8363-4FB8-BC52-F8CD76B2A81B}" type="sibTrans" cxnId="{D4AA97BD-EAC9-4B70-9D97-F55222DA2BDA}">
      <dgm:prSet/>
      <dgm:spPr/>
      <dgm:t>
        <a:bodyPr/>
        <a:lstStyle/>
        <a:p>
          <a:endParaRPr lang="en-US"/>
        </a:p>
      </dgm:t>
    </dgm:pt>
    <dgm:pt modelId="{4CC2844C-8E27-4BF7-85B7-5846F6D76D30}" type="parTrans" cxnId="{D4AA97BD-EAC9-4B70-9D97-F55222DA2BDA}">
      <dgm:prSet/>
      <dgm:spPr/>
      <dgm:t>
        <a:bodyPr/>
        <a:lstStyle/>
        <a:p>
          <a:endParaRPr lang="en-US"/>
        </a:p>
      </dgm:t>
    </dgm:pt>
    <dgm:pt modelId="{72101439-E724-433C-B9F0-F52B9338660D}" type="pres">
      <dgm:prSet presAssocID="{ED5FF878-413C-4E3B-A0DE-ED7EF50B98EC}" presName="linearFlow" presStyleCnt="0">
        <dgm:presLayoutVars>
          <dgm:dir/>
          <dgm:animLvl val="lvl"/>
          <dgm:resizeHandles val="exact"/>
        </dgm:presLayoutVars>
      </dgm:prSet>
      <dgm:spPr/>
      <dgm:t>
        <a:bodyPr/>
        <a:lstStyle/>
        <a:p>
          <a:endParaRPr lang="en-US"/>
        </a:p>
      </dgm:t>
    </dgm:pt>
    <dgm:pt modelId="{B9DFD2FB-A424-4283-9387-684C3437C057}" type="pres">
      <dgm:prSet presAssocID="{B01302D1-6085-43C3-84C3-AF8DAF3050D5}" presName="composite" presStyleCnt="0"/>
      <dgm:spPr/>
    </dgm:pt>
    <dgm:pt modelId="{22ACC3FD-3231-4BF7-9AC4-BC0EFC58AA1E}" type="pres">
      <dgm:prSet presAssocID="{B01302D1-6085-43C3-84C3-AF8DAF3050D5}" presName="parentText" presStyleLbl="alignNode1" presStyleIdx="0" presStyleCnt="2" custScaleY="129249" custLinFactNeighborX="-15335" custLinFactNeighborY="2440">
        <dgm:presLayoutVars>
          <dgm:chMax val="1"/>
          <dgm:bulletEnabled val="1"/>
        </dgm:presLayoutVars>
      </dgm:prSet>
      <dgm:spPr/>
      <dgm:t>
        <a:bodyPr/>
        <a:lstStyle/>
        <a:p>
          <a:endParaRPr lang="en-US"/>
        </a:p>
      </dgm:t>
    </dgm:pt>
    <dgm:pt modelId="{E5154777-EE1A-469B-8FCC-D4EF35A75D3E}" type="pres">
      <dgm:prSet presAssocID="{B01302D1-6085-43C3-84C3-AF8DAF3050D5}" presName="descendantText" presStyleLbl="alignAcc1" presStyleIdx="0" presStyleCnt="2" custScaleY="146318" custLinFactNeighborX="0">
        <dgm:presLayoutVars>
          <dgm:bulletEnabled val="1"/>
        </dgm:presLayoutVars>
      </dgm:prSet>
      <dgm:spPr/>
      <dgm:t>
        <a:bodyPr/>
        <a:lstStyle/>
        <a:p>
          <a:endParaRPr lang="en-US"/>
        </a:p>
      </dgm:t>
    </dgm:pt>
    <dgm:pt modelId="{0D3C66D4-40DC-47D8-A2DE-504C2631DFCF}" type="pres">
      <dgm:prSet presAssocID="{E7F28322-5348-4A9A-96D7-991B027B1736}" presName="sp" presStyleCnt="0"/>
      <dgm:spPr/>
    </dgm:pt>
    <dgm:pt modelId="{02DD945C-3A21-4CAD-898C-FF67AF241CEE}" type="pres">
      <dgm:prSet presAssocID="{440F71A0-4531-4E52-B875-1897134A8B29}" presName="composite" presStyleCnt="0"/>
      <dgm:spPr/>
    </dgm:pt>
    <dgm:pt modelId="{EBB8CD0A-9B16-415A-BB10-E1FA46019464}" type="pres">
      <dgm:prSet presAssocID="{440F71A0-4531-4E52-B875-1897134A8B29}" presName="parentText" presStyleLbl="alignNode1" presStyleIdx="1" presStyleCnt="2" custScaleX="152832" custLinFactNeighborX="-11709" custLinFactNeighborY="-18616">
        <dgm:presLayoutVars>
          <dgm:chMax val="1"/>
          <dgm:bulletEnabled val="1"/>
        </dgm:presLayoutVars>
      </dgm:prSet>
      <dgm:spPr/>
      <dgm:t>
        <a:bodyPr/>
        <a:lstStyle/>
        <a:p>
          <a:endParaRPr lang="en-US"/>
        </a:p>
      </dgm:t>
    </dgm:pt>
    <dgm:pt modelId="{CEC30D50-7574-436D-B11F-468ED866CDAE}" type="pres">
      <dgm:prSet presAssocID="{440F71A0-4531-4E52-B875-1897134A8B29}" presName="descendantText" presStyleLbl="alignAcc1" presStyleIdx="1" presStyleCnt="2" custScaleY="190761" custLinFactNeighborX="10042" custLinFactNeighborY="784">
        <dgm:presLayoutVars>
          <dgm:bulletEnabled val="1"/>
        </dgm:presLayoutVars>
      </dgm:prSet>
      <dgm:spPr/>
      <dgm:t>
        <a:bodyPr/>
        <a:lstStyle/>
        <a:p>
          <a:endParaRPr lang="en-US"/>
        </a:p>
      </dgm:t>
    </dgm:pt>
  </dgm:ptLst>
  <dgm:cxnLst>
    <dgm:cxn modelId="{A58D2186-7B64-4E06-BD41-5AD2B18EB522}" srcId="{B01302D1-6085-43C3-84C3-AF8DAF3050D5}" destId="{EB534253-F241-434A-AED8-E382B54A53A0}" srcOrd="0" destOrd="0" parTransId="{E4FE7270-B143-453D-B634-BA26DD2D7D15}" sibTransId="{373978D9-0DA9-480C-B01B-B64A1357AF80}"/>
    <dgm:cxn modelId="{E307602F-EB51-4933-B28F-9DC265268004}" type="presOf" srcId="{DF4EEC50-0E8E-4DA6-A14F-7CAFC77883C8}" destId="{CEC30D50-7574-436D-B11F-468ED866CDAE}" srcOrd="0" destOrd="0" presId="urn:microsoft.com/office/officeart/2005/8/layout/chevron2"/>
    <dgm:cxn modelId="{26FB1856-3A29-4A13-B937-3CF95EB97276}" srcId="{B01302D1-6085-43C3-84C3-AF8DAF3050D5}" destId="{DFD181AE-6781-4389-82A2-BF2F16CA6DF6}" srcOrd="2" destOrd="0" parTransId="{9AEC46B0-4600-4E61-A086-BF847C14E70E}" sibTransId="{F846AD6C-48CB-4B04-BF50-23394E3051AF}"/>
    <dgm:cxn modelId="{B98F823C-E27C-4503-B932-E60F36EFFDF3}" type="presOf" srcId="{ED5FF878-413C-4E3B-A0DE-ED7EF50B98EC}" destId="{72101439-E724-433C-B9F0-F52B9338660D}" srcOrd="0" destOrd="0" presId="urn:microsoft.com/office/officeart/2005/8/layout/chevron2"/>
    <dgm:cxn modelId="{CB0F5092-7E93-4348-908D-8833290390A9}" srcId="{440F71A0-4531-4E52-B875-1897134A8B29}" destId="{DF4EEC50-0E8E-4DA6-A14F-7CAFC77883C8}" srcOrd="0" destOrd="0" parTransId="{35469DE9-3261-4EC3-8D83-D2A38A3830DE}" sibTransId="{18276E4C-8A41-4B3E-BDA8-CDBDE4828D2C}"/>
    <dgm:cxn modelId="{8A7DD0AE-E495-4C54-9796-317B81D84055}" type="presOf" srcId="{EB534253-F241-434A-AED8-E382B54A53A0}" destId="{E5154777-EE1A-469B-8FCC-D4EF35A75D3E}" srcOrd="0" destOrd="0" presId="urn:microsoft.com/office/officeart/2005/8/layout/chevron2"/>
    <dgm:cxn modelId="{3593161C-6E0E-4CF1-88CE-5AACB9D75C9C}" srcId="{440F71A0-4531-4E52-B875-1897134A8B29}" destId="{EC03C230-81E7-47F0-AF71-88FBD8DA2C46}" srcOrd="1" destOrd="0" parTransId="{069A2B91-C71F-4AFF-A336-144A4F4FD2CE}" sibTransId="{6ED7F643-7B4A-4104-9CEC-48EE8CBD3051}"/>
    <dgm:cxn modelId="{509BA59A-898C-413B-A087-C6FF5E63B756}" type="presOf" srcId="{DFD181AE-6781-4389-82A2-BF2F16CA6DF6}" destId="{E5154777-EE1A-469B-8FCC-D4EF35A75D3E}" srcOrd="0" destOrd="2" presId="urn:microsoft.com/office/officeart/2005/8/layout/chevron2"/>
    <dgm:cxn modelId="{7CE639F8-E3E4-4803-943E-6B57D2B92BB9}" srcId="{ED5FF878-413C-4E3B-A0DE-ED7EF50B98EC}" destId="{440F71A0-4531-4E52-B875-1897134A8B29}" srcOrd="1" destOrd="0" parTransId="{EC578D84-B796-4E1C-BBCC-A610B69520DF}" sibTransId="{37F808D9-01BB-4742-9898-113E2FA58635}"/>
    <dgm:cxn modelId="{28FB0AD8-4AF8-412E-897F-586BB37E3E43}" type="presOf" srcId="{440F71A0-4531-4E52-B875-1897134A8B29}" destId="{EBB8CD0A-9B16-415A-BB10-E1FA46019464}" srcOrd="0" destOrd="0" presId="urn:microsoft.com/office/officeart/2005/8/layout/chevron2"/>
    <dgm:cxn modelId="{9BBCEC7B-DF29-4C4A-A5A6-A3660462BC09}" type="presOf" srcId="{5396CA05-A3F1-4324-83A1-102A98DC04DA}" destId="{E5154777-EE1A-469B-8FCC-D4EF35A75D3E}" srcOrd="0" destOrd="1" presId="urn:microsoft.com/office/officeart/2005/8/layout/chevron2"/>
    <dgm:cxn modelId="{551738D3-ECDE-46FE-BDE3-9492A4BDEEA9}" type="presOf" srcId="{B01302D1-6085-43C3-84C3-AF8DAF3050D5}" destId="{22ACC3FD-3231-4BF7-9AC4-BC0EFC58AA1E}" srcOrd="0" destOrd="0" presId="urn:microsoft.com/office/officeart/2005/8/layout/chevron2"/>
    <dgm:cxn modelId="{FE660197-7894-45FC-9744-A35A88D14C54}" type="presOf" srcId="{EC03C230-81E7-47F0-AF71-88FBD8DA2C46}" destId="{CEC30D50-7574-436D-B11F-468ED866CDAE}" srcOrd="0" destOrd="1" presId="urn:microsoft.com/office/officeart/2005/8/layout/chevron2"/>
    <dgm:cxn modelId="{D4AA97BD-EAC9-4B70-9D97-F55222DA2BDA}" srcId="{B01302D1-6085-43C3-84C3-AF8DAF3050D5}" destId="{5396CA05-A3F1-4324-83A1-102A98DC04DA}" srcOrd="1" destOrd="0" parTransId="{4CC2844C-8E27-4BF7-85B7-5846F6D76D30}" sibTransId="{A8E5895A-8363-4FB8-BC52-F8CD76B2A81B}"/>
    <dgm:cxn modelId="{43D812AC-4387-4E13-9C71-EB6597A22934}" srcId="{ED5FF878-413C-4E3B-A0DE-ED7EF50B98EC}" destId="{B01302D1-6085-43C3-84C3-AF8DAF3050D5}" srcOrd="0" destOrd="0" parTransId="{F17FE2D0-6826-453B-A676-8D5CB5CE00F6}" sibTransId="{E7F28322-5348-4A9A-96D7-991B027B1736}"/>
    <dgm:cxn modelId="{8D759198-3485-4DCD-B6FE-A68924476198}" type="presParOf" srcId="{72101439-E724-433C-B9F0-F52B9338660D}" destId="{B9DFD2FB-A424-4283-9387-684C3437C057}" srcOrd="0" destOrd="0" presId="urn:microsoft.com/office/officeart/2005/8/layout/chevron2"/>
    <dgm:cxn modelId="{6C02A6E1-7D6C-43BA-8C7E-E540690393B4}" type="presParOf" srcId="{B9DFD2FB-A424-4283-9387-684C3437C057}" destId="{22ACC3FD-3231-4BF7-9AC4-BC0EFC58AA1E}" srcOrd="0" destOrd="0" presId="urn:microsoft.com/office/officeart/2005/8/layout/chevron2"/>
    <dgm:cxn modelId="{418CCB08-8D17-4745-BCAD-EEE4B5E28D09}" type="presParOf" srcId="{B9DFD2FB-A424-4283-9387-684C3437C057}" destId="{E5154777-EE1A-469B-8FCC-D4EF35A75D3E}" srcOrd="1" destOrd="0" presId="urn:microsoft.com/office/officeart/2005/8/layout/chevron2"/>
    <dgm:cxn modelId="{5707B902-F118-450C-BFEF-65E52D95D031}" type="presParOf" srcId="{72101439-E724-433C-B9F0-F52B9338660D}" destId="{0D3C66D4-40DC-47D8-A2DE-504C2631DFCF}" srcOrd="1" destOrd="0" presId="urn:microsoft.com/office/officeart/2005/8/layout/chevron2"/>
    <dgm:cxn modelId="{B9A7143E-DA5F-4A3F-8B49-F30B26770BDD}" type="presParOf" srcId="{72101439-E724-433C-B9F0-F52B9338660D}" destId="{02DD945C-3A21-4CAD-898C-FF67AF241CEE}" srcOrd="2" destOrd="0" presId="urn:microsoft.com/office/officeart/2005/8/layout/chevron2"/>
    <dgm:cxn modelId="{514DB1F5-DCEF-4E1C-93C2-28542AF92AA7}" type="presParOf" srcId="{02DD945C-3A21-4CAD-898C-FF67AF241CEE}" destId="{EBB8CD0A-9B16-415A-BB10-E1FA46019464}" srcOrd="0" destOrd="0" presId="urn:microsoft.com/office/officeart/2005/8/layout/chevron2"/>
    <dgm:cxn modelId="{A7C41934-993F-45AE-9EDB-A7D05A08F858}" type="presParOf" srcId="{02DD945C-3A21-4CAD-898C-FF67AF241CEE}" destId="{CEC30D50-7574-436D-B11F-468ED866CDAE}" srcOrd="1" destOrd="0" presId="urn:microsoft.com/office/officeart/2005/8/layout/chevron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9A286-68C3-4A29-955A-554E3D1E7BA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E60FE44-383B-4FD7-9F86-40DB24E36418}">
      <dgm:prSet phldrT="[Text]" custT="1"/>
      <dgm:spPr>
        <a:solidFill>
          <a:schemeClr val="accent4">
            <a:lumMod val="50000"/>
          </a:schemeClr>
        </a:solidFill>
      </dgm:spPr>
      <dgm:t>
        <a:bodyPr/>
        <a:lstStyle/>
        <a:p>
          <a:r>
            <a:rPr lang="vi-VN" sz="2400" dirty="0" smtClean="0"/>
            <a:t>1.1.1 Bối cảnh lịch sử trong nước và quốc tế cho sự ra đời của Đảng</a:t>
          </a:r>
          <a:endParaRPr lang="en-US" sz="2400" dirty="0"/>
        </a:p>
      </dgm:t>
    </dgm:pt>
    <dgm:pt modelId="{39F0EB6C-27A9-451E-850F-AD26D5082D2C}" type="parTrans" cxnId="{6F487903-0DF6-4264-AD89-ACC1652A5A6C}">
      <dgm:prSet/>
      <dgm:spPr/>
      <dgm:t>
        <a:bodyPr/>
        <a:lstStyle/>
        <a:p>
          <a:endParaRPr lang="en-US" sz="2400"/>
        </a:p>
      </dgm:t>
    </dgm:pt>
    <dgm:pt modelId="{560D0F16-7E8D-43FC-ADB7-FD39236EA651}" type="sibTrans" cxnId="{6F487903-0DF6-4264-AD89-ACC1652A5A6C}">
      <dgm:prSet/>
      <dgm:spPr/>
      <dgm:t>
        <a:bodyPr/>
        <a:lstStyle/>
        <a:p>
          <a:endParaRPr lang="en-US" sz="2400"/>
        </a:p>
      </dgm:t>
    </dgm:pt>
    <dgm:pt modelId="{C0AD9149-8354-4314-A486-BBBB92942ED4}">
      <dgm:prSet phldrT="[Text]" custT="1"/>
      <dgm:spPr/>
      <dgm:t>
        <a:bodyPr/>
        <a:lstStyle/>
        <a:p>
          <a:r>
            <a:rPr lang="en-US" sz="2400" dirty="0" err="1" smtClean="0"/>
            <a:t>Hoàn</a:t>
          </a:r>
          <a:r>
            <a:rPr lang="en-US" sz="2400" dirty="0" smtClean="0"/>
            <a:t> </a:t>
          </a:r>
          <a:r>
            <a:rPr lang="en-US" sz="2400" dirty="0" err="1" smtClean="0"/>
            <a:t>cảnh</a:t>
          </a:r>
          <a:r>
            <a:rPr lang="en-US" sz="2400" dirty="0" smtClean="0"/>
            <a:t> </a:t>
          </a:r>
          <a:r>
            <a:rPr lang="en-US" sz="2400" dirty="0" err="1" smtClean="0"/>
            <a:t>quốc</a:t>
          </a:r>
          <a:r>
            <a:rPr lang="en-US" sz="2400" dirty="0" smtClean="0"/>
            <a:t> </a:t>
          </a:r>
          <a:r>
            <a:rPr lang="en-US" sz="2400" dirty="0" err="1" smtClean="0"/>
            <a:t>tế</a:t>
          </a:r>
          <a:r>
            <a:rPr lang="en-US" sz="2400" dirty="0" smtClean="0"/>
            <a:t> </a:t>
          </a:r>
          <a:r>
            <a:rPr lang="en-US" sz="2400" dirty="0" err="1" smtClean="0"/>
            <a:t>cuối</a:t>
          </a:r>
          <a:r>
            <a:rPr lang="en-US" sz="2400" dirty="0" smtClean="0"/>
            <a:t> </a:t>
          </a:r>
          <a:r>
            <a:rPr lang="en-US" sz="2400" dirty="0" err="1" smtClean="0"/>
            <a:t>thế</a:t>
          </a:r>
          <a:r>
            <a:rPr lang="en-US" sz="2400" dirty="0" smtClean="0"/>
            <a:t> </a:t>
          </a:r>
          <a:r>
            <a:rPr lang="en-US" sz="2400" dirty="0" err="1" smtClean="0"/>
            <a:t>kỷ</a:t>
          </a:r>
          <a:r>
            <a:rPr lang="en-US" sz="2400" dirty="0" smtClean="0"/>
            <a:t> XIX, </a:t>
          </a:r>
          <a:r>
            <a:rPr lang="en-US" sz="2400" dirty="0" err="1" smtClean="0"/>
            <a:t>đầu</a:t>
          </a:r>
          <a:r>
            <a:rPr lang="en-US" sz="2400" dirty="0" smtClean="0"/>
            <a:t> </a:t>
          </a:r>
          <a:r>
            <a:rPr lang="en-US" sz="2400" dirty="0" err="1" smtClean="0"/>
            <a:t>thế</a:t>
          </a:r>
          <a:r>
            <a:rPr lang="en-US" sz="2400" dirty="0" smtClean="0"/>
            <a:t> </a:t>
          </a:r>
          <a:r>
            <a:rPr lang="en-US" sz="2400" dirty="0" err="1" smtClean="0"/>
            <a:t>kỷ</a:t>
          </a:r>
          <a:r>
            <a:rPr lang="en-US" sz="2400" dirty="0" smtClean="0"/>
            <a:t> XX</a:t>
          </a:r>
          <a:endParaRPr lang="en-US" sz="2400" dirty="0"/>
        </a:p>
      </dgm:t>
    </dgm:pt>
    <dgm:pt modelId="{3974FCF5-61E7-480A-9943-134FCE00D453}" type="parTrans" cxnId="{A8AC00B8-6183-4157-88F2-382B3B8B0864}">
      <dgm:prSet/>
      <dgm:spPr/>
      <dgm:t>
        <a:bodyPr/>
        <a:lstStyle/>
        <a:p>
          <a:endParaRPr lang="en-US" sz="2400"/>
        </a:p>
      </dgm:t>
    </dgm:pt>
    <dgm:pt modelId="{85CB32F5-B319-4EEA-8CB5-A87FA9962BFB}" type="sibTrans" cxnId="{A8AC00B8-6183-4157-88F2-382B3B8B0864}">
      <dgm:prSet/>
      <dgm:spPr/>
      <dgm:t>
        <a:bodyPr/>
        <a:lstStyle/>
        <a:p>
          <a:endParaRPr lang="en-US" sz="2400"/>
        </a:p>
      </dgm:t>
    </dgm:pt>
    <dgm:pt modelId="{8C6F0EF4-1E8C-48C4-A0F8-59F7487E6964}">
      <dgm:prSet phldrT="[Text]" custT="1"/>
      <dgm:spPr>
        <a:solidFill>
          <a:schemeClr val="accent4">
            <a:lumMod val="50000"/>
          </a:schemeClr>
        </a:solidFill>
      </dgm:spPr>
      <dgm:t>
        <a:bodyPr/>
        <a:lstStyle/>
        <a:p>
          <a:r>
            <a:rPr lang="vi-VN" sz="2400" i="1" dirty="0" smtClean="0"/>
            <a:t>1.1.2  </a:t>
          </a:r>
          <a:r>
            <a:rPr lang="pl-PL" sz="2400" i="1" dirty="0" smtClean="0"/>
            <a:t>Quá trình ra đời của Đảng cộng sản Việt Nam</a:t>
          </a:r>
          <a:endParaRPr lang="en-US" sz="2400" dirty="0"/>
        </a:p>
      </dgm:t>
    </dgm:pt>
    <dgm:pt modelId="{A9BFF82C-981D-48C2-B0A5-68D195C0BF1A}" type="parTrans" cxnId="{EB701B03-AA40-4A1F-A75A-F87380C9A32B}">
      <dgm:prSet/>
      <dgm:spPr/>
      <dgm:t>
        <a:bodyPr/>
        <a:lstStyle/>
        <a:p>
          <a:endParaRPr lang="en-US" sz="2400"/>
        </a:p>
      </dgm:t>
    </dgm:pt>
    <dgm:pt modelId="{4658DC7E-4853-46BF-A170-99C9B5C854F8}" type="sibTrans" cxnId="{EB701B03-AA40-4A1F-A75A-F87380C9A32B}">
      <dgm:prSet/>
      <dgm:spPr/>
      <dgm:t>
        <a:bodyPr/>
        <a:lstStyle/>
        <a:p>
          <a:endParaRPr lang="en-US" sz="2400"/>
        </a:p>
      </dgm:t>
    </dgm:pt>
    <dgm:pt modelId="{E902F52D-A095-4807-9571-BECBE467BFEB}">
      <dgm:prSet phldrT="[Text]" custT="1"/>
      <dgm:spPr/>
      <dgm:t>
        <a:bodyPr/>
        <a:lstStyle/>
        <a:p>
          <a:r>
            <a:rPr lang="en-US" sz="2400" i="1" dirty="0" err="1" smtClean="0"/>
            <a:t>Quá</a:t>
          </a:r>
          <a:r>
            <a:rPr lang="en-US" sz="2400" i="1" dirty="0" smtClean="0"/>
            <a:t> </a:t>
          </a:r>
          <a:r>
            <a:rPr lang="en-US" sz="2400" i="1" dirty="0" err="1" smtClean="0"/>
            <a:t>trình</a:t>
          </a:r>
          <a:r>
            <a:rPr lang="en-US" sz="2400" i="1" dirty="0" smtClean="0"/>
            <a:t> </a:t>
          </a:r>
          <a:r>
            <a:rPr lang="en-US" sz="2400" i="1" dirty="0" err="1" smtClean="0"/>
            <a:t>Nguyễn</a:t>
          </a:r>
          <a:r>
            <a:rPr lang="en-US" sz="2400" i="1" dirty="0" smtClean="0"/>
            <a:t> </a:t>
          </a:r>
          <a:r>
            <a:rPr lang="en-US" sz="2400" i="1" dirty="0" err="1" smtClean="0"/>
            <a:t>Ái</a:t>
          </a:r>
          <a:r>
            <a:rPr lang="en-US" sz="2400" i="1" dirty="0" smtClean="0"/>
            <a:t> </a:t>
          </a:r>
          <a:r>
            <a:rPr lang="en-US" sz="2400" i="1" dirty="0" err="1" smtClean="0"/>
            <a:t>Quốc</a:t>
          </a:r>
          <a:r>
            <a:rPr lang="en-US" sz="2400" i="1" dirty="0" smtClean="0"/>
            <a:t> </a:t>
          </a:r>
          <a:r>
            <a:rPr lang="en-US" sz="2400" i="1" dirty="0" err="1" smtClean="0"/>
            <a:t>tìm</a:t>
          </a:r>
          <a:r>
            <a:rPr lang="en-US" sz="2400" i="1" dirty="0" smtClean="0"/>
            <a:t> </a:t>
          </a:r>
          <a:r>
            <a:rPr lang="en-US" sz="2400" i="1" dirty="0" err="1" smtClean="0"/>
            <a:t>đường</a:t>
          </a:r>
          <a:r>
            <a:rPr lang="en-US" sz="2400" i="1" dirty="0" smtClean="0"/>
            <a:t> </a:t>
          </a:r>
          <a:r>
            <a:rPr lang="en-US" sz="2400" i="1" dirty="0" err="1" smtClean="0"/>
            <a:t>cứu</a:t>
          </a:r>
          <a:r>
            <a:rPr lang="en-US" sz="2400" i="1" dirty="0" smtClean="0"/>
            <a:t> </a:t>
          </a:r>
          <a:r>
            <a:rPr lang="en-US" sz="2400" i="1" dirty="0" err="1" smtClean="0"/>
            <a:t>nước</a:t>
          </a:r>
          <a:r>
            <a:rPr lang="en-US" sz="2400" i="1" dirty="0" smtClean="0"/>
            <a:t> (1911-1920)</a:t>
          </a:r>
          <a:endParaRPr lang="en-US" sz="2400" dirty="0"/>
        </a:p>
      </dgm:t>
    </dgm:pt>
    <dgm:pt modelId="{95526DD7-EC18-43F0-8838-BCF29D357E70}" type="parTrans" cxnId="{3EB9EC87-92EA-4BFF-BB50-F678C36A108D}">
      <dgm:prSet/>
      <dgm:spPr/>
      <dgm:t>
        <a:bodyPr/>
        <a:lstStyle/>
        <a:p>
          <a:endParaRPr lang="en-US" sz="2400"/>
        </a:p>
      </dgm:t>
    </dgm:pt>
    <dgm:pt modelId="{70AD9ACF-4E11-40B4-8F49-7EA0CC9D77F4}" type="sibTrans" cxnId="{3EB9EC87-92EA-4BFF-BB50-F678C36A108D}">
      <dgm:prSet/>
      <dgm:spPr/>
      <dgm:t>
        <a:bodyPr/>
        <a:lstStyle/>
        <a:p>
          <a:endParaRPr lang="en-US" sz="2400"/>
        </a:p>
      </dgm:t>
    </dgm:pt>
    <dgm:pt modelId="{FD15C1FB-C38B-4B9D-B0C2-017EE92A7406}">
      <dgm:prSet phldrT="[Text]" custT="1"/>
      <dgm:spPr/>
      <dgm:t>
        <a:bodyPr/>
        <a:lstStyle/>
        <a:p>
          <a:r>
            <a:rPr lang="en-US" sz="2400" b="1" i="1" dirty="0" err="1" smtClean="0"/>
            <a:t>Hoàn</a:t>
          </a:r>
          <a:r>
            <a:rPr lang="en-US" sz="2400" b="1" i="1" dirty="0" smtClean="0"/>
            <a:t> </a:t>
          </a:r>
          <a:r>
            <a:rPr lang="en-US" sz="2400" b="1" i="1" dirty="0" err="1" smtClean="0"/>
            <a:t>cảnh</a:t>
          </a:r>
          <a:r>
            <a:rPr lang="en-US" sz="2400" b="1" i="1" dirty="0" smtClean="0"/>
            <a:t> </a:t>
          </a:r>
          <a:r>
            <a:rPr lang="en-US" sz="2400" b="1" i="1" dirty="0" err="1" smtClean="0"/>
            <a:t>trong</a:t>
          </a:r>
          <a:r>
            <a:rPr lang="en-US" sz="2400" b="1" i="1" dirty="0" smtClean="0"/>
            <a:t> </a:t>
          </a:r>
          <a:r>
            <a:rPr lang="en-US" sz="2400" b="1" i="1" dirty="0" err="1" smtClean="0"/>
            <a:t>nước</a:t>
          </a:r>
          <a:endParaRPr lang="en-US" sz="2400" dirty="0"/>
        </a:p>
      </dgm:t>
    </dgm:pt>
    <dgm:pt modelId="{C432549D-0C00-48A1-9810-0A55C10DD5A0}" type="parTrans" cxnId="{DB706FEF-8360-4246-BBA1-5B1E16C70728}">
      <dgm:prSet/>
      <dgm:spPr/>
      <dgm:t>
        <a:bodyPr/>
        <a:lstStyle/>
        <a:p>
          <a:endParaRPr lang="en-US" sz="2400"/>
        </a:p>
      </dgm:t>
    </dgm:pt>
    <dgm:pt modelId="{565056F7-A744-46A1-B071-6DA8E4168ECF}" type="sibTrans" cxnId="{DB706FEF-8360-4246-BBA1-5B1E16C70728}">
      <dgm:prSet/>
      <dgm:spPr/>
      <dgm:t>
        <a:bodyPr/>
        <a:lstStyle/>
        <a:p>
          <a:endParaRPr lang="en-US" sz="2400"/>
        </a:p>
      </dgm:t>
    </dgm:pt>
    <dgm:pt modelId="{F639350F-9883-4041-BCFA-A8EB02322B73}">
      <dgm:prSet phldrT="[Text]" custT="1"/>
      <dgm:spPr/>
      <dgm:t>
        <a:bodyPr/>
        <a:lstStyle/>
        <a:p>
          <a:r>
            <a:rPr lang="en-US" sz="2400" i="1" dirty="0" smtClean="0"/>
            <a:t>  </a:t>
          </a:r>
          <a:r>
            <a:rPr lang="en-US" sz="2400" i="1" dirty="0" err="1" smtClean="0"/>
            <a:t>Quá</a:t>
          </a:r>
          <a:r>
            <a:rPr lang="en-US" sz="2400" i="1" dirty="0" smtClean="0"/>
            <a:t> </a:t>
          </a:r>
          <a:r>
            <a:rPr lang="en-US" sz="2400" i="1" dirty="0" err="1" smtClean="0"/>
            <a:t>trình</a:t>
          </a:r>
          <a:r>
            <a:rPr lang="en-US" sz="2400" i="1" dirty="0" smtClean="0"/>
            <a:t> </a:t>
          </a:r>
          <a:r>
            <a:rPr lang="en-US" sz="2400" i="1" dirty="0" err="1" smtClean="0"/>
            <a:t>Nguyễn</a:t>
          </a:r>
          <a:r>
            <a:rPr lang="en-US" sz="2400" i="1" dirty="0" smtClean="0"/>
            <a:t> </a:t>
          </a:r>
          <a:r>
            <a:rPr lang="en-US" sz="2400" i="1" dirty="0" err="1" smtClean="0"/>
            <a:t>Ái</a:t>
          </a:r>
          <a:r>
            <a:rPr lang="en-US" sz="2400" i="1" dirty="0" smtClean="0"/>
            <a:t> </a:t>
          </a:r>
          <a:r>
            <a:rPr lang="en-US" sz="2400" i="1" dirty="0" err="1" smtClean="0"/>
            <a:t>Quốc</a:t>
          </a:r>
          <a:r>
            <a:rPr lang="en-US" sz="2400" i="1" dirty="0" smtClean="0"/>
            <a:t> </a:t>
          </a:r>
          <a:r>
            <a:rPr lang="en-US" sz="2400" i="1" dirty="0" err="1" smtClean="0"/>
            <a:t>truyền</a:t>
          </a:r>
          <a:r>
            <a:rPr lang="en-US" sz="2400" i="1" dirty="0" smtClean="0"/>
            <a:t> </a:t>
          </a:r>
          <a:r>
            <a:rPr lang="en-US" sz="2400" i="1" dirty="0" err="1" smtClean="0"/>
            <a:t>bá</a:t>
          </a:r>
          <a:r>
            <a:rPr lang="en-US" sz="2400" i="1" dirty="0" smtClean="0"/>
            <a:t> </a:t>
          </a:r>
          <a:r>
            <a:rPr lang="en-US" sz="2400" i="1" dirty="0" err="1" smtClean="0"/>
            <a:t>chủ</a:t>
          </a:r>
          <a:r>
            <a:rPr lang="en-US" sz="2400" i="1" dirty="0" smtClean="0"/>
            <a:t> </a:t>
          </a:r>
          <a:r>
            <a:rPr lang="en-US" sz="2400" i="1" dirty="0" err="1" smtClean="0"/>
            <a:t>nghĩa</a:t>
          </a:r>
          <a:r>
            <a:rPr lang="en-US" sz="2400" i="1" dirty="0" smtClean="0"/>
            <a:t> </a:t>
          </a:r>
          <a:r>
            <a:rPr lang="en-US" sz="2400" i="1" dirty="0" err="1" smtClean="0"/>
            <a:t>Mác-Lênin</a:t>
          </a:r>
          <a:r>
            <a:rPr lang="en-US" sz="2400" i="1" dirty="0" smtClean="0"/>
            <a:t> </a:t>
          </a:r>
          <a:r>
            <a:rPr lang="en-US" sz="2400" i="1" dirty="0" err="1" smtClean="0"/>
            <a:t>và</a:t>
          </a:r>
          <a:r>
            <a:rPr lang="en-US" sz="2400" i="1" dirty="0" smtClean="0"/>
            <a:t> </a:t>
          </a:r>
          <a:r>
            <a:rPr lang="en-US" sz="2400" i="1" dirty="0" err="1" smtClean="0"/>
            <a:t>chuẩn</a:t>
          </a:r>
          <a:r>
            <a:rPr lang="en-US" sz="2400" i="1" dirty="0" smtClean="0"/>
            <a:t> </a:t>
          </a:r>
          <a:r>
            <a:rPr lang="en-US" sz="2400" i="1" dirty="0" err="1" smtClean="0"/>
            <a:t>bị</a:t>
          </a:r>
          <a:r>
            <a:rPr lang="en-US" sz="2400" i="1" dirty="0" smtClean="0"/>
            <a:t> </a:t>
          </a:r>
          <a:r>
            <a:rPr lang="en-US" sz="2400" i="1" dirty="0" err="1" smtClean="0"/>
            <a:t>thành</a:t>
          </a:r>
          <a:r>
            <a:rPr lang="en-US" sz="2400" i="1" dirty="0" smtClean="0"/>
            <a:t> </a:t>
          </a:r>
          <a:r>
            <a:rPr lang="en-US" sz="2400" i="1" dirty="0" err="1" smtClean="0"/>
            <a:t>lập</a:t>
          </a:r>
          <a:r>
            <a:rPr lang="en-US" sz="2400" i="1" dirty="0" smtClean="0"/>
            <a:t> </a:t>
          </a:r>
          <a:r>
            <a:rPr lang="en-US" sz="2400" i="1" dirty="0" err="1" smtClean="0"/>
            <a:t>Đảng</a:t>
          </a:r>
          <a:r>
            <a:rPr lang="en-US" sz="2400" i="1" dirty="0" smtClean="0"/>
            <a:t> (1921-1930)</a:t>
          </a:r>
          <a:endParaRPr lang="en-US" sz="2400" dirty="0"/>
        </a:p>
      </dgm:t>
    </dgm:pt>
    <dgm:pt modelId="{0F87D852-4DC3-408E-8963-CEB6DDF6DE6D}" type="parTrans" cxnId="{D8BE8556-AE67-4ACB-BC17-22719ED8B78A}">
      <dgm:prSet/>
      <dgm:spPr/>
      <dgm:t>
        <a:bodyPr/>
        <a:lstStyle/>
        <a:p>
          <a:endParaRPr lang="en-US" sz="2400"/>
        </a:p>
      </dgm:t>
    </dgm:pt>
    <dgm:pt modelId="{DE4A2DCE-8E22-4485-ABA2-62EF64A3633E}" type="sibTrans" cxnId="{D8BE8556-AE67-4ACB-BC17-22719ED8B78A}">
      <dgm:prSet/>
      <dgm:spPr/>
      <dgm:t>
        <a:bodyPr/>
        <a:lstStyle/>
        <a:p>
          <a:endParaRPr lang="en-US" sz="2400"/>
        </a:p>
      </dgm:t>
    </dgm:pt>
    <dgm:pt modelId="{068538EC-1730-4929-8465-F52BA9560AC6}">
      <dgm:prSet phldrT="[Text]" custT="1"/>
      <dgm:spPr/>
      <dgm:t>
        <a:bodyPr/>
        <a:lstStyle/>
        <a:p>
          <a:r>
            <a:rPr lang="en-US" sz="2400" i="1" smtClean="0"/>
            <a:t>Sự ra đời của các tổ chức cộng sản ở Việt Nam</a:t>
          </a:r>
          <a:endParaRPr lang="en-US" sz="2400" dirty="0"/>
        </a:p>
      </dgm:t>
    </dgm:pt>
    <dgm:pt modelId="{45A3A076-5F71-47D1-A570-C6882311C817}" type="parTrans" cxnId="{F09B2FE1-7F30-4DAA-98B5-82C2C81603E7}">
      <dgm:prSet/>
      <dgm:spPr/>
      <dgm:t>
        <a:bodyPr/>
        <a:lstStyle/>
        <a:p>
          <a:endParaRPr lang="en-US" sz="2400"/>
        </a:p>
      </dgm:t>
    </dgm:pt>
    <dgm:pt modelId="{57E025D6-3B0C-4AEC-BEA6-00E1475F113E}" type="sibTrans" cxnId="{F09B2FE1-7F30-4DAA-98B5-82C2C81603E7}">
      <dgm:prSet/>
      <dgm:spPr/>
      <dgm:t>
        <a:bodyPr/>
        <a:lstStyle/>
        <a:p>
          <a:endParaRPr lang="en-US" sz="2400"/>
        </a:p>
      </dgm:t>
    </dgm:pt>
    <dgm:pt modelId="{4025A935-69DA-40B3-A41E-12F0ADB25C30}">
      <dgm:prSet phldrT="[Text]" custT="1"/>
      <dgm:spPr>
        <a:solidFill>
          <a:schemeClr val="accent4">
            <a:lumMod val="50000"/>
          </a:schemeClr>
        </a:solidFill>
      </dgm:spPr>
      <dgm:t>
        <a:bodyPr/>
        <a:lstStyle/>
        <a:p>
          <a:r>
            <a:rPr lang="vi-VN" sz="2400" i="1" smtClean="0"/>
            <a:t>1.1.3 </a:t>
          </a:r>
          <a:r>
            <a:rPr lang="pl-PL" sz="2400" i="1" smtClean="0"/>
            <a:t>Ý nghĩa lịch sử của việc thành lập Đảng</a:t>
          </a:r>
          <a:endParaRPr lang="en-US" sz="2400" dirty="0"/>
        </a:p>
      </dgm:t>
    </dgm:pt>
    <dgm:pt modelId="{56D4C9A9-76A8-4A45-9A06-31C83DF78978}" type="parTrans" cxnId="{5E2C12E6-5C71-4101-BD4A-0209D9912F55}">
      <dgm:prSet/>
      <dgm:spPr/>
      <dgm:t>
        <a:bodyPr/>
        <a:lstStyle/>
        <a:p>
          <a:endParaRPr lang="en-US" sz="2400"/>
        </a:p>
      </dgm:t>
    </dgm:pt>
    <dgm:pt modelId="{0F2CF1C5-2D8B-46A6-92C0-28BFAFEE99E0}" type="sibTrans" cxnId="{5E2C12E6-5C71-4101-BD4A-0209D9912F55}">
      <dgm:prSet/>
      <dgm:spPr/>
      <dgm:t>
        <a:bodyPr/>
        <a:lstStyle/>
        <a:p>
          <a:endParaRPr lang="en-US" sz="2400"/>
        </a:p>
      </dgm:t>
    </dgm:pt>
    <dgm:pt modelId="{72AC216B-C249-4634-8359-F6955629AA6B}" type="pres">
      <dgm:prSet presAssocID="{AF59A286-68C3-4A29-955A-554E3D1E7BA0}" presName="linear" presStyleCnt="0">
        <dgm:presLayoutVars>
          <dgm:animLvl val="lvl"/>
          <dgm:resizeHandles val="exact"/>
        </dgm:presLayoutVars>
      </dgm:prSet>
      <dgm:spPr/>
      <dgm:t>
        <a:bodyPr/>
        <a:lstStyle/>
        <a:p>
          <a:endParaRPr lang="en-US"/>
        </a:p>
      </dgm:t>
    </dgm:pt>
    <dgm:pt modelId="{8F767580-E87B-4FAB-9FDB-504A3C26EA87}" type="pres">
      <dgm:prSet presAssocID="{BE60FE44-383B-4FD7-9F86-40DB24E36418}" presName="parentText" presStyleLbl="node1" presStyleIdx="0" presStyleCnt="3">
        <dgm:presLayoutVars>
          <dgm:chMax val="0"/>
          <dgm:bulletEnabled val="1"/>
        </dgm:presLayoutVars>
      </dgm:prSet>
      <dgm:spPr/>
      <dgm:t>
        <a:bodyPr/>
        <a:lstStyle/>
        <a:p>
          <a:endParaRPr lang="en-US"/>
        </a:p>
      </dgm:t>
    </dgm:pt>
    <dgm:pt modelId="{AC3516C9-C090-4302-A4BD-989E90B16B5E}" type="pres">
      <dgm:prSet presAssocID="{BE60FE44-383B-4FD7-9F86-40DB24E36418}" presName="childText" presStyleLbl="revTx" presStyleIdx="0" presStyleCnt="2">
        <dgm:presLayoutVars>
          <dgm:bulletEnabled val="1"/>
        </dgm:presLayoutVars>
      </dgm:prSet>
      <dgm:spPr/>
      <dgm:t>
        <a:bodyPr/>
        <a:lstStyle/>
        <a:p>
          <a:endParaRPr lang="en-US"/>
        </a:p>
      </dgm:t>
    </dgm:pt>
    <dgm:pt modelId="{98C1A132-4B8D-4DDE-B211-AFA8E2E9E961}" type="pres">
      <dgm:prSet presAssocID="{8C6F0EF4-1E8C-48C4-A0F8-59F7487E6964}" presName="parentText" presStyleLbl="node1" presStyleIdx="1" presStyleCnt="3">
        <dgm:presLayoutVars>
          <dgm:chMax val="0"/>
          <dgm:bulletEnabled val="1"/>
        </dgm:presLayoutVars>
      </dgm:prSet>
      <dgm:spPr/>
      <dgm:t>
        <a:bodyPr/>
        <a:lstStyle/>
        <a:p>
          <a:endParaRPr lang="en-US"/>
        </a:p>
      </dgm:t>
    </dgm:pt>
    <dgm:pt modelId="{B3AFF02E-EE5C-40A6-9260-E4697F88C572}" type="pres">
      <dgm:prSet presAssocID="{8C6F0EF4-1E8C-48C4-A0F8-59F7487E6964}" presName="childText" presStyleLbl="revTx" presStyleIdx="1" presStyleCnt="2">
        <dgm:presLayoutVars>
          <dgm:bulletEnabled val="1"/>
        </dgm:presLayoutVars>
      </dgm:prSet>
      <dgm:spPr/>
      <dgm:t>
        <a:bodyPr/>
        <a:lstStyle/>
        <a:p>
          <a:endParaRPr lang="en-US"/>
        </a:p>
      </dgm:t>
    </dgm:pt>
    <dgm:pt modelId="{8719F791-7501-48E3-AD9A-3979FD914564}" type="pres">
      <dgm:prSet presAssocID="{4025A935-69DA-40B3-A41E-12F0ADB25C30}" presName="parentText" presStyleLbl="node1" presStyleIdx="2" presStyleCnt="3">
        <dgm:presLayoutVars>
          <dgm:chMax val="0"/>
          <dgm:bulletEnabled val="1"/>
        </dgm:presLayoutVars>
      </dgm:prSet>
      <dgm:spPr/>
      <dgm:t>
        <a:bodyPr/>
        <a:lstStyle/>
        <a:p>
          <a:endParaRPr lang="en-US"/>
        </a:p>
      </dgm:t>
    </dgm:pt>
  </dgm:ptLst>
  <dgm:cxnLst>
    <dgm:cxn modelId="{A8AC00B8-6183-4157-88F2-382B3B8B0864}" srcId="{BE60FE44-383B-4FD7-9F86-40DB24E36418}" destId="{C0AD9149-8354-4314-A486-BBBB92942ED4}" srcOrd="0" destOrd="0" parTransId="{3974FCF5-61E7-480A-9943-134FCE00D453}" sibTransId="{85CB32F5-B319-4EEA-8CB5-A87FA9962BFB}"/>
    <dgm:cxn modelId="{DB706FEF-8360-4246-BBA1-5B1E16C70728}" srcId="{BE60FE44-383B-4FD7-9F86-40DB24E36418}" destId="{FD15C1FB-C38B-4B9D-B0C2-017EE92A7406}" srcOrd="1" destOrd="0" parTransId="{C432549D-0C00-48A1-9810-0A55C10DD5A0}" sibTransId="{565056F7-A744-46A1-B071-6DA8E4168ECF}"/>
    <dgm:cxn modelId="{5E2C12E6-5C71-4101-BD4A-0209D9912F55}" srcId="{AF59A286-68C3-4A29-955A-554E3D1E7BA0}" destId="{4025A935-69DA-40B3-A41E-12F0ADB25C30}" srcOrd="2" destOrd="0" parTransId="{56D4C9A9-76A8-4A45-9A06-31C83DF78978}" sibTransId="{0F2CF1C5-2D8B-46A6-92C0-28BFAFEE99E0}"/>
    <dgm:cxn modelId="{37CFA650-10C1-4716-873C-AB5C4DFD8B7E}" type="presOf" srcId="{E902F52D-A095-4807-9571-BECBE467BFEB}" destId="{B3AFF02E-EE5C-40A6-9260-E4697F88C572}" srcOrd="0" destOrd="0" presId="urn:microsoft.com/office/officeart/2005/8/layout/vList2"/>
    <dgm:cxn modelId="{D1560710-5DCD-4DDA-9A9F-C4F1FA213D57}" type="presOf" srcId="{4025A935-69DA-40B3-A41E-12F0ADB25C30}" destId="{8719F791-7501-48E3-AD9A-3979FD914564}" srcOrd="0" destOrd="0" presId="urn:microsoft.com/office/officeart/2005/8/layout/vList2"/>
    <dgm:cxn modelId="{00D9A26D-920F-4A42-AAF3-2DB2BE66D581}" type="presOf" srcId="{BE60FE44-383B-4FD7-9F86-40DB24E36418}" destId="{8F767580-E87B-4FAB-9FDB-504A3C26EA87}" srcOrd="0" destOrd="0" presId="urn:microsoft.com/office/officeart/2005/8/layout/vList2"/>
    <dgm:cxn modelId="{D8BE8556-AE67-4ACB-BC17-22719ED8B78A}" srcId="{8C6F0EF4-1E8C-48C4-A0F8-59F7487E6964}" destId="{F639350F-9883-4041-BCFA-A8EB02322B73}" srcOrd="1" destOrd="0" parTransId="{0F87D852-4DC3-408E-8963-CEB6DDF6DE6D}" sibTransId="{DE4A2DCE-8E22-4485-ABA2-62EF64A3633E}"/>
    <dgm:cxn modelId="{F246AA4F-CE02-4750-9FD4-9F08B3ECF66C}" type="presOf" srcId="{F639350F-9883-4041-BCFA-A8EB02322B73}" destId="{B3AFF02E-EE5C-40A6-9260-E4697F88C572}" srcOrd="0" destOrd="1" presId="urn:microsoft.com/office/officeart/2005/8/layout/vList2"/>
    <dgm:cxn modelId="{0C1F6FD5-7D4F-4199-B026-405A44ECB5FE}" type="presOf" srcId="{AF59A286-68C3-4A29-955A-554E3D1E7BA0}" destId="{72AC216B-C249-4634-8359-F6955629AA6B}" srcOrd="0" destOrd="0" presId="urn:microsoft.com/office/officeart/2005/8/layout/vList2"/>
    <dgm:cxn modelId="{6F487903-0DF6-4264-AD89-ACC1652A5A6C}" srcId="{AF59A286-68C3-4A29-955A-554E3D1E7BA0}" destId="{BE60FE44-383B-4FD7-9F86-40DB24E36418}" srcOrd="0" destOrd="0" parTransId="{39F0EB6C-27A9-451E-850F-AD26D5082D2C}" sibTransId="{560D0F16-7E8D-43FC-ADB7-FD39236EA651}"/>
    <dgm:cxn modelId="{EB701B03-AA40-4A1F-A75A-F87380C9A32B}" srcId="{AF59A286-68C3-4A29-955A-554E3D1E7BA0}" destId="{8C6F0EF4-1E8C-48C4-A0F8-59F7487E6964}" srcOrd="1" destOrd="0" parTransId="{A9BFF82C-981D-48C2-B0A5-68D195C0BF1A}" sibTransId="{4658DC7E-4853-46BF-A170-99C9B5C854F8}"/>
    <dgm:cxn modelId="{6E99521A-63E9-42FA-8811-C61353B27D97}" type="presOf" srcId="{8C6F0EF4-1E8C-48C4-A0F8-59F7487E6964}" destId="{98C1A132-4B8D-4DDE-B211-AFA8E2E9E961}" srcOrd="0" destOrd="0" presId="urn:microsoft.com/office/officeart/2005/8/layout/vList2"/>
    <dgm:cxn modelId="{1189B81A-8555-47E8-8F9E-03A2C226B055}" type="presOf" srcId="{C0AD9149-8354-4314-A486-BBBB92942ED4}" destId="{AC3516C9-C090-4302-A4BD-989E90B16B5E}" srcOrd="0" destOrd="0" presId="urn:microsoft.com/office/officeart/2005/8/layout/vList2"/>
    <dgm:cxn modelId="{F09B2FE1-7F30-4DAA-98B5-82C2C81603E7}" srcId="{8C6F0EF4-1E8C-48C4-A0F8-59F7487E6964}" destId="{068538EC-1730-4929-8465-F52BA9560AC6}" srcOrd="2" destOrd="0" parTransId="{45A3A076-5F71-47D1-A570-C6882311C817}" sibTransId="{57E025D6-3B0C-4AEC-BEA6-00E1475F113E}"/>
    <dgm:cxn modelId="{3EB9EC87-92EA-4BFF-BB50-F678C36A108D}" srcId="{8C6F0EF4-1E8C-48C4-A0F8-59F7487E6964}" destId="{E902F52D-A095-4807-9571-BECBE467BFEB}" srcOrd="0" destOrd="0" parTransId="{95526DD7-EC18-43F0-8838-BCF29D357E70}" sibTransId="{70AD9ACF-4E11-40B4-8F49-7EA0CC9D77F4}"/>
    <dgm:cxn modelId="{6DEDEB00-A2E1-4C3F-BFB0-748B0587F2E2}" type="presOf" srcId="{068538EC-1730-4929-8465-F52BA9560AC6}" destId="{B3AFF02E-EE5C-40A6-9260-E4697F88C572}" srcOrd="0" destOrd="2" presId="urn:microsoft.com/office/officeart/2005/8/layout/vList2"/>
    <dgm:cxn modelId="{8021D139-B8B6-4471-A820-781D555AE121}" type="presOf" srcId="{FD15C1FB-C38B-4B9D-B0C2-017EE92A7406}" destId="{AC3516C9-C090-4302-A4BD-989E90B16B5E}" srcOrd="0" destOrd="1" presId="urn:microsoft.com/office/officeart/2005/8/layout/vList2"/>
    <dgm:cxn modelId="{11FB9B5E-FFEB-4EC2-AE04-AA0C7A669B56}" type="presParOf" srcId="{72AC216B-C249-4634-8359-F6955629AA6B}" destId="{8F767580-E87B-4FAB-9FDB-504A3C26EA87}" srcOrd="0" destOrd="0" presId="urn:microsoft.com/office/officeart/2005/8/layout/vList2"/>
    <dgm:cxn modelId="{4803AA10-B126-4F88-8806-F6C565BB0E26}" type="presParOf" srcId="{72AC216B-C249-4634-8359-F6955629AA6B}" destId="{AC3516C9-C090-4302-A4BD-989E90B16B5E}" srcOrd="1" destOrd="0" presId="urn:microsoft.com/office/officeart/2005/8/layout/vList2"/>
    <dgm:cxn modelId="{454B195D-8A4A-4F5E-899B-CE1EF59AE320}" type="presParOf" srcId="{72AC216B-C249-4634-8359-F6955629AA6B}" destId="{98C1A132-4B8D-4DDE-B211-AFA8E2E9E961}" srcOrd="2" destOrd="0" presId="urn:microsoft.com/office/officeart/2005/8/layout/vList2"/>
    <dgm:cxn modelId="{CCBA7325-350E-47FA-A541-3C8C24844E13}" type="presParOf" srcId="{72AC216B-C249-4634-8359-F6955629AA6B}" destId="{B3AFF02E-EE5C-40A6-9260-E4697F88C572}" srcOrd="3" destOrd="0" presId="urn:microsoft.com/office/officeart/2005/8/layout/vList2"/>
    <dgm:cxn modelId="{88ECA1DD-C320-4DAC-8808-DA4EC3C7410B}" type="presParOf" srcId="{72AC216B-C249-4634-8359-F6955629AA6B}" destId="{8719F791-7501-48E3-AD9A-3979FD9145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dgm:t>
        <a:bodyPr/>
        <a:lstStyle/>
        <a:p>
          <a:r>
            <a:rPr lang="en-US" sz="3200" b="1" dirty="0" smtClean="0">
              <a:solidFill>
                <a:schemeClr val="bg1"/>
              </a:solidFill>
            </a:rPr>
            <a:t>a) </a:t>
          </a:r>
          <a:r>
            <a:rPr lang="en-US" sz="3200" b="1" dirty="0" err="1" smtClean="0">
              <a:solidFill>
                <a:schemeClr val="bg1"/>
              </a:solidFill>
            </a:rPr>
            <a:t>Hoàn</a:t>
          </a:r>
          <a:r>
            <a:rPr lang="en-US" sz="3200" b="1" dirty="0" smtClean="0">
              <a:solidFill>
                <a:schemeClr val="bg1"/>
              </a:solidFill>
            </a:rPr>
            <a:t> </a:t>
          </a:r>
          <a:r>
            <a:rPr lang="en-US" sz="3200" b="1" dirty="0" err="1" smtClean="0">
              <a:solidFill>
                <a:schemeClr val="bg1"/>
              </a:solidFill>
            </a:rPr>
            <a:t>cảnh</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tế</a:t>
          </a:r>
          <a:r>
            <a:rPr lang="en-US" sz="3200" b="1" dirty="0" smtClean="0">
              <a:solidFill>
                <a:schemeClr val="bg1"/>
              </a:solidFill>
            </a:rPr>
            <a:t> </a:t>
          </a:r>
          <a:endParaRPr lang="en-US" sz="3200" b="1" dirty="0">
            <a:solidFill>
              <a:schemeClr val="bg1"/>
            </a:solidFill>
          </a:endParaRPr>
        </a:p>
      </dgm:t>
    </dgm:pt>
    <dgm:pt modelId="{BF03CF41-B133-405D-B49C-31D00A4AAA2A}" type="parTrans" cxnId="{D5D3C5D0-83BD-45B1-97FE-D46D979A7E60}">
      <dgm:prSet/>
      <dgm:spPr/>
      <dgm:t>
        <a:bodyPr/>
        <a:lstStyle/>
        <a:p>
          <a:endParaRPr lang="en-US"/>
        </a:p>
      </dgm:t>
    </dgm:pt>
    <dgm:pt modelId="{D54C01E1-F518-4D05-93EB-4F7AEE15DFEA}" type="sibTrans" cxnId="{D5D3C5D0-83BD-45B1-97FE-D46D979A7E60}">
      <dgm:prSet/>
      <dgm:spPr/>
      <dgm:t>
        <a:bodyPr/>
        <a:lstStyle/>
        <a:p>
          <a:endParaRPr lang="en-US"/>
        </a:p>
      </dgm:t>
    </dgm:pt>
    <dgm:pt modelId="{9621976A-7C42-4999-AEB8-F7728924E666}">
      <dgm:prSet phldrT="[Text]"/>
      <dgm:spPr/>
      <dgm:t>
        <a:bodyPr/>
        <a:lstStyle/>
        <a:p>
          <a:r>
            <a:rPr lang="en-US" altLang="en-US" dirty="0" err="1" smtClean="0">
              <a:solidFill>
                <a:schemeClr val="accent1">
                  <a:lumMod val="50000"/>
                </a:schemeClr>
              </a:solidFill>
              <a:latin typeface="Times New Roman" panose="02020603050405020304" pitchFamily="18" charset="0"/>
            </a:rPr>
            <a:t>Sự</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chuyển</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biến</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chủ</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nghĩa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tư</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bản</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và</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hậu</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quả</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nó</a:t>
          </a:r>
          <a:endParaRPr lang="en-US" dirty="0">
            <a:solidFill>
              <a:schemeClr val="accent1">
                <a:lumMod val="50000"/>
              </a:schemeClr>
            </a:solidFill>
          </a:endParaRPr>
        </a:p>
      </dgm:t>
    </dgm:pt>
    <dgm:pt modelId="{36697B0E-7548-43EA-985F-F011232E369A}" type="parTrans" cxnId="{0D49A8ED-F051-4059-B86E-12D0AB468645}">
      <dgm:prSet/>
      <dgm:spPr/>
      <dgm:t>
        <a:bodyPr/>
        <a:lstStyle/>
        <a:p>
          <a:endParaRPr lang="en-US">
            <a:solidFill>
              <a:schemeClr val="accent1">
                <a:lumMod val="50000"/>
              </a:schemeClr>
            </a:solidFill>
          </a:endParaRPr>
        </a:p>
      </dgm:t>
    </dgm:pt>
    <dgm:pt modelId="{B28FEAB9-D988-426E-95DB-F00892508049}" type="sibTrans" cxnId="{0D49A8ED-F051-4059-B86E-12D0AB468645}">
      <dgm:prSet/>
      <dgm:spPr/>
      <dgm:t>
        <a:bodyPr/>
        <a:lstStyle/>
        <a:p>
          <a:endParaRPr lang="en-US"/>
        </a:p>
      </dgm:t>
    </dgm:pt>
    <dgm:pt modelId="{ECDBEBEB-CFDC-4185-B13F-4769955D0A5F}">
      <dgm:prSet phldrT="[Text]"/>
      <dgm:spPr/>
      <dgm:t>
        <a:bodyPr/>
        <a:lstStyle/>
        <a:p>
          <a:r>
            <a:rPr lang="en-US" altLang="en-US" dirty="0" err="1" smtClean="0">
              <a:solidFill>
                <a:schemeClr val="accent1">
                  <a:lumMod val="50000"/>
                </a:schemeClr>
              </a:solidFill>
              <a:latin typeface="Times New Roman" panose="02020603050405020304" pitchFamily="18" charset="0"/>
            </a:rPr>
            <a:t>Ảnh</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hưởng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chủ</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nghĩa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Mác</a:t>
          </a:r>
          <a:r>
            <a:rPr lang="en-US" altLang="en-US" dirty="0" smtClean="0">
              <a:solidFill>
                <a:schemeClr val="accent1">
                  <a:lumMod val="50000"/>
                </a:schemeClr>
              </a:solidFill>
              <a:latin typeface="Times New Roman" panose="02020603050405020304" pitchFamily="18" charset="0"/>
            </a:rPr>
            <a:t> – </a:t>
          </a:r>
          <a:r>
            <a:rPr lang="en-US" altLang="en-US" dirty="0" err="1" smtClean="0">
              <a:solidFill>
                <a:schemeClr val="accent1">
                  <a:lumMod val="50000"/>
                </a:schemeClr>
              </a:solidFill>
              <a:latin typeface="Times New Roman" panose="02020603050405020304" pitchFamily="18" charset="0"/>
            </a:rPr>
            <a:t>Lênin</a:t>
          </a:r>
          <a:endParaRPr lang="en-US" dirty="0">
            <a:solidFill>
              <a:schemeClr val="accent1">
                <a:lumMod val="50000"/>
              </a:schemeClr>
            </a:solidFill>
          </a:endParaRPr>
        </a:p>
      </dgm:t>
    </dgm:pt>
    <dgm:pt modelId="{FA439A26-15AB-489A-B8EE-3C7D82F28C62}" type="parTrans" cxnId="{7979936D-D3E6-4934-8F3C-F113DB94A44D}">
      <dgm:prSet/>
      <dgm:spPr/>
      <dgm:t>
        <a:bodyPr/>
        <a:lstStyle/>
        <a:p>
          <a:endParaRPr lang="en-US">
            <a:solidFill>
              <a:schemeClr val="accent1">
                <a:lumMod val="50000"/>
              </a:schemeClr>
            </a:solidFill>
          </a:endParaRPr>
        </a:p>
      </dgm:t>
    </dgm:pt>
    <dgm:pt modelId="{7E7EB682-6520-4806-9889-69F0D95E6FFC}" type="sibTrans" cxnId="{7979936D-D3E6-4934-8F3C-F113DB94A44D}">
      <dgm:prSet/>
      <dgm:spPr/>
      <dgm:t>
        <a:bodyPr/>
        <a:lstStyle/>
        <a:p>
          <a:endParaRPr lang="en-US"/>
        </a:p>
      </dgm:t>
    </dgm:pt>
    <dgm:pt modelId="{05E8F97A-8DAA-43B3-93B1-FA0E647CB928}">
      <dgm:prSet phldrT="[Text]"/>
      <dgm:spPr/>
      <dgm:t>
        <a:bodyPr/>
        <a:lstStyle/>
        <a:p>
          <a:r>
            <a:rPr lang="en-US" altLang="en-US" dirty="0" err="1" smtClean="0">
              <a:solidFill>
                <a:schemeClr val="accent1">
                  <a:lumMod val="50000"/>
                </a:schemeClr>
              </a:solidFill>
              <a:latin typeface="Times New Roman" panose="02020603050405020304" pitchFamily="18" charset="0"/>
            </a:rPr>
            <a:t>Tác</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động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Cách</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mạng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Tháng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Mười</a:t>
          </a:r>
          <a:r>
            <a:rPr lang="en-US" altLang="en-US" dirty="0" smtClean="0">
              <a:solidFill>
                <a:schemeClr val="accent1">
                  <a:lumMod val="50000"/>
                </a:schemeClr>
              </a:solidFill>
              <a:latin typeface="Times New Roman" panose="02020603050405020304" pitchFamily="18" charset="0"/>
            </a:rPr>
            <a:t> Nga </a:t>
          </a:r>
          <a:r>
            <a:rPr lang="en-US" altLang="en-US" dirty="0" err="1" smtClean="0">
              <a:solidFill>
                <a:schemeClr val="accent1">
                  <a:lumMod val="50000"/>
                </a:schemeClr>
              </a:solidFill>
              <a:latin typeface="Times New Roman" panose="02020603050405020304" pitchFamily="18" charset="0"/>
            </a:rPr>
            <a:t>và</a:t>
          </a:r>
          <a:r>
            <a:rPr lang="en-US" altLang="en-US" dirty="0" smtClean="0">
              <a:solidFill>
                <a:schemeClr val="accent1">
                  <a:lumMod val="50000"/>
                </a:schemeClr>
              </a:solidFill>
              <a:latin typeface="Times New Roman" panose="02020603050405020304" pitchFamily="18" charset="0"/>
            </a:rPr>
            <a:t> QTCS</a:t>
          </a:r>
          <a:endParaRPr lang="en-US" dirty="0">
            <a:solidFill>
              <a:schemeClr val="accent1">
                <a:lumMod val="50000"/>
              </a:schemeClr>
            </a:solidFill>
          </a:endParaRPr>
        </a:p>
      </dgm:t>
    </dgm:pt>
    <dgm:pt modelId="{555ECFBE-0AAE-49BB-BC27-1E3D1B008A64}" type="parTrans" cxnId="{925F0E5D-11A1-4B8A-8311-122C201C6114}">
      <dgm:prSet/>
      <dgm:spPr/>
      <dgm:t>
        <a:bodyPr/>
        <a:lstStyle/>
        <a:p>
          <a:endParaRPr lang="en-US">
            <a:solidFill>
              <a:schemeClr val="accent1">
                <a:lumMod val="50000"/>
              </a:schemeClr>
            </a:solidFill>
          </a:endParaRPr>
        </a:p>
      </dgm:t>
    </dgm:pt>
    <dgm:pt modelId="{E89406EC-B6BF-4513-924B-746850A9C6CB}" type="sibTrans" cxnId="{925F0E5D-11A1-4B8A-8311-122C201C6114}">
      <dgm:prSet/>
      <dgm:spPr/>
      <dgm:t>
        <a:bodyPr/>
        <a:lstStyle/>
        <a:p>
          <a:endParaRPr lang="en-US"/>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t>
        <a:bodyPr/>
        <a:lstStyle/>
        <a:p>
          <a:endParaRPr lang="en-US"/>
        </a:p>
      </dgm:t>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423615" custLinFactNeighborX="-7910" custLinFactNeighborY="-1130"/>
      <dgm:spPr/>
      <dgm:t>
        <a:bodyPr/>
        <a:lstStyle/>
        <a:p>
          <a:endParaRPr lang="en-US"/>
        </a:p>
      </dgm:t>
    </dgm:pt>
    <dgm:pt modelId="{3358C04D-AD8C-4466-8731-F9FE7F03F56E}" type="pres">
      <dgm:prSet presAssocID="{4579DBCA-848C-4E90-8E3F-D2C12ABAFC3D}" presName="rootConnector" presStyleLbl="node1" presStyleIdx="0" presStyleCnt="1"/>
      <dgm:spPr/>
      <dgm:t>
        <a:bodyPr/>
        <a:lstStyle/>
        <a:p>
          <a:endParaRPr lang="en-US"/>
        </a:p>
      </dgm:t>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t>
        <a:bodyPr/>
        <a:lstStyle/>
        <a:p>
          <a:endParaRPr lang="en-US"/>
        </a:p>
      </dgm:t>
    </dgm:pt>
    <dgm:pt modelId="{CF687878-E5B5-452E-947C-93E8A0C2A940}" type="pres">
      <dgm:prSet presAssocID="{9621976A-7C42-4999-AEB8-F7728924E666}" presName="childText" presStyleLbl="bgAcc1" presStyleIdx="0" presStyleCnt="3" custScaleX="423615">
        <dgm:presLayoutVars>
          <dgm:bulletEnabled val="1"/>
        </dgm:presLayoutVars>
      </dgm:prSet>
      <dgm:spPr/>
      <dgm:t>
        <a:bodyPr/>
        <a:lstStyle/>
        <a:p>
          <a:endParaRPr lang="en-US"/>
        </a:p>
      </dgm:t>
    </dgm:pt>
    <dgm:pt modelId="{0D763472-D19B-4A40-8F05-FF81D718A9AE}" type="pres">
      <dgm:prSet presAssocID="{FA439A26-15AB-489A-B8EE-3C7D82F28C62}" presName="Name13" presStyleLbl="parChTrans1D2" presStyleIdx="1" presStyleCnt="3" custSzX="965631"/>
      <dgm:spPr/>
      <dgm:t>
        <a:bodyPr/>
        <a:lstStyle/>
        <a:p>
          <a:endParaRPr lang="en-US"/>
        </a:p>
      </dgm:t>
    </dgm:pt>
    <dgm:pt modelId="{C647FD8C-4D02-43C7-BE5F-3E1B56CE9F25}" type="pres">
      <dgm:prSet presAssocID="{ECDBEBEB-CFDC-4185-B13F-4769955D0A5F}" presName="childText" presStyleLbl="bgAcc1" presStyleIdx="1" presStyleCnt="3" custScaleX="423615">
        <dgm:presLayoutVars>
          <dgm:bulletEnabled val="1"/>
        </dgm:presLayoutVars>
      </dgm:prSet>
      <dgm:spPr/>
      <dgm:t>
        <a:bodyPr/>
        <a:lstStyle/>
        <a:p>
          <a:endParaRPr lang="en-US"/>
        </a:p>
      </dgm:t>
    </dgm:pt>
    <dgm:pt modelId="{7BD91232-99B9-4AAA-BF3F-707973CC8DA3}" type="pres">
      <dgm:prSet presAssocID="{555ECFBE-0AAE-49BB-BC27-1E3D1B008A64}" presName="Name13" presStyleLbl="parChTrans1D2" presStyleIdx="2" presStyleCnt="3" custSzX="965631"/>
      <dgm:spPr/>
      <dgm:t>
        <a:bodyPr/>
        <a:lstStyle/>
        <a:p>
          <a:endParaRPr lang="en-US"/>
        </a:p>
      </dgm:t>
    </dgm:pt>
    <dgm:pt modelId="{31706279-30D2-4ED5-8CA7-A9DC9E477C97}" type="pres">
      <dgm:prSet presAssocID="{05E8F97A-8DAA-43B3-93B1-FA0E647CB928}" presName="childText" presStyleLbl="bgAcc1" presStyleIdx="2" presStyleCnt="3" custScaleX="423615">
        <dgm:presLayoutVars>
          <dgm:bulletEnabled val="1"/>
        </dgm:presLayoutVars>
      </dgm:prSet>
      <dgm:spPr/>
      <dgm:t>
        <a:bodyPr/>
        <a:lstStyle/>
        <a:p>
          <a:endParaRPr lang="en-US"/>
        </a:p>
      </dgm:t>
    </dgm:pt>
  </dgm:ptLst>
  <dgm:cxnLst>
    <dgm:cxn modelId="{0D49A8ED-F051-4059-B86E-12D0AB468645}" srcId="{4579DBCA-848C-4E90-8E3F-D2C12ABAFC3D}" destId="{9621976A-7C42-4999-AEB8-F7728924E666}" srcOrd="0" destOrd="0" parTransId="{36697B0E-7548-43EA-985F-F011232E369A}" sibTransId="{B28FEAB9-D988-426E-95DB-F00892508049}"/>
    <dgm:cxn modelId="{925F0E5D-11A1-4B8A-8311-122C201C6114}" srcId="{4579DBCA-848C-4E90-8E3F-D2C12ABAFC3D}" destId="{05E8F97A-8DAA-43B3-93B1-FA0E647CB928}" srcOrd="2" destOrd="0" parTransId="{555ECFBE-0AAE-49BB-BC27-1E3D1B008A64}" sibTransId="{E89406EC-B6BF-4513-924B-746850A9C6CB}"/>
    <dgm:cxn modelId="{B781397C-1B26-40F1-8A7A-C7AF5BBF8049}" type="presOf" srcId="{4579DBCA-848C-4E90-8E3F-D2C12ABAFC3D}" destId="{3358C04D-AD8C-4466-8731-F9FE7F03F56E}" srcOrd="1"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61552FD3-2915-44E7-8477-99EEA1AD5DFE}" type="presOf" srcId="{ECDBEBEB-CFDC-4185-B13F-4769955D0A5F}" destId="{C647FD8C-4D02-43C7-BE5F-3E1B56CE9F25}"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FA687E10-5097-4048-BBD9-48127FC8B7D6}" type="presOf" srcId="{CC1D77BC-F8AF-424E-8CDD-B3475035EB55}" destId="{E0A8DB0F-228B-4C05-A94A-60423745D0FD}" srcOrd="0" destOrd="0" presId="urn:microsoft.com/office/officeart/2005/8/layout/hierarchy3"/>
    <dgm:cxn modelId="{AF9C6263-9BB8-4CF6-AA11-AFFC19A89D5C}" type="presOf" srcId="{555ECFBE-0AAE-49BB-BC27-1E3D1B008A64}" destId="{7BD91232-99B9-4AAA-BF3F-707973CC8DA3}" srcOrd="0" destOrd="0" presId="urn:microsoft.com/office/officeart/2005/8/layout/hierarchy3"/>
    <dgm:cxn modelId="{2307DC4D-E3DB-462B-B844-2579B083779F}" type="presOf" srcId="{05E8F97A-8DAA-43B3-93B1-FA0E647CB928}" destId="{31706279-30D2-4ED5-8CA7-A9DC9E477C97}"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7DCE70-1F82-4B82-BCD6-80F0E78A0B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0DDF43-B56A-495D-A9E7-C2F76EA608B6}">
      <dgm:prSet phldrT="[Text]" custT="1"/>
      <dgm:spPr>
        <a:solidFill>
          <a:schemeClr val="accent4">
            <a:lumMod val="50000"/>
          </a:schemeClr>
        </a:solidFill>
      </dgm:spPr>
      <dgm:t>
        <a:bodyPr/>
        <a:lstStyle/>
        <a:p>
          <a:r>
            <a:rPr lang="en-US" sz="2800" b="1" dirty="0" smtClean="0"/>
            <a:t>1.1.2  </a:t>
          </a:r>
          <a:r>
            <a:rPr lang="en-US" sz="2800" b="1" dirty="0" err="1" smtClean="0"/>
            <a:t>Quá</a:t>
          </a:r>
          <a:r>
            <a:rPr lang="en-US" sz="2800" b="1" dirty="0" smtClean="0"/>
            <a:t> </a:t>
          </a:r>
          <a:r>
            <a:rPr lang="en-US" sz="2800" b="1" dirty="0" err="1" smtClean="0"/>
            <a:t>trình</a:t>
          </a:r>
          <a:r>
            <a:rPr lang="en-US" sz="2800" b="1" dirty="0" smtClean="0"/>
            <a:t> </a:t>
          </a:r>
          <a:r>
            <a:rPr lang="en-US" sz="2800" b="1" dirty="0" err="1" smtClean="0"/>
            <a:t>ra</a:t>
          </a:r>
          <a:r>
            <a:rPr lang="en-US" sz="2800" b="1" dirty="0" smtClean="0"/>
            <a:t> </a:t>
          </a:r>
          <a:r>
            <a:rPr lang="en-US" sz="2800" b="1" dirty="0" err="1" smtClean="0"/>
            <a:t>đời</a:t>
          </a:r>
          <a:r>
            <a:rPr lang="en-US" sz="2800" b="1" dirty="0" smtClean="0"/>
            <a:t> </a:t>
          </a:r>
          <a:r>
            <a:rPr lang="en-US" sz="2800" b="1" dirty="0" err="1" smtClean="0"/>
            <a:t>của</a:t>
          </a:r>
          <a:r>
            <a:rPr lang="en-US" sz="2800" b="1" dirty="0" smtClean="0"/>
            <a:t> </a:t>
          </a:r>
          <a:r>
            <a:rPr lang="en-US" sz="2800" b="1" dirty="0" err="1" smtClean="0"/>
            <a:t>Đảng</a:t>
          </a:r>
          <a:r>
            <a:rPr lang="en-US" sz="2800" b="1" dirty="0" smtClean="0"/>
            <a:t> </a:t>
          </a:r>
          <a:r>
            <a:rPr lang="en-US" sz="2800" b="1" dirty="0" err="1" smtClean="0"/>
            <a:t>cộng</a:t>
          </a:r>
          <a:r>
            <a:rPr lang="en-US" sz="2800" b="1" dirty="0" smtClean="0"/>
            <a:t> </a:t>
          </a:r>
          <a:r>
            <a:rPr lang="en-US" sz="2800" b="1" dirty="0" err="1" smtClean="0"/>
            <a:t>sản</a:t>
          </a:r>
          <a:r>
            <a:rPr lang="en-US" sz="2800" b="1" dirty="0" smtClean="0"/>
            <a:t> </a:t>
          </a:r>
          <a:r>
            <a:rPr lang="en-US" sz="2800" b="1" dirty="0" err="1" smtClean="0"/>
            <a:t>Việt</a:t>
          </a:r>
          <a:r>
            <a:rPr lang="en-US" sz="2800" b="1" dirty="0" smtClean="0"/>
            <a:t> Nam</a:t>
          </a:r>
          <a:endParaRPr lang="en-US" sz="2800" b="1" dirty="0"/>
        </a:p>
      </dgm:t>
    </dgm:pt>
    <dgm:pt modelId="{2ED1BF18-44A3-4FB2-9BC4-BA010FFEE25A}" type="parTrans" cxnId="{55CF1BAA-BB90-4A85-BB87-0D19CE8FE0E7}">
      <dgm:prSet/>
      <dgm:spPr/>
      <dgm:t>
        <a:bodyPr/>
        <a:lstStyle/>
        <a:p>
          <a:endParaRPr lang="en-US"/>
        </a:p>
      </dgm:t>
    </dgm:pt>
    <dgm:pt modelId="{EA01E13C-2FB5-40CB-924C-0E69E3B96EE0}" type="sibTrans" cxnId="{55CF1BAA-BB90-4A85-BB87-0D19CE8FE0E7}">
      <dgm:prSet/>
      <dgm:spPr/>
      <dgm:t>
        <a:bodyPr/>
        <a:lstStyle/>
        <a:p>
          <a:endParaRPr lang="en-US"/>
        </a:p>
      </dgm:t>
    </dgm:pt>
    <dgm:pt modelId="{A42A75ED-8985-4618-8C2C-B7A82E7671AD}">
      <dgm:prSet phldrT="[Text]" custT="1"/>
      <dgm:spPr>
        <a:solidFill>
          <a:srgbClr val="002060">
            <a:alpha val="90000"/>
          </a:srgbClr>
        </a:solidFill>
      </dgm:spPr>
      <dgm:t>
        <a:bodyPr/>
        <a:lstStyle/>
        <a:p>
          <a:r>
            <a:rPr lang="en-US" sz="2800" i="1" dirty="0" smtClean="0">
              <a:solidFill>
                <a:schemeClr val="bg1"/>
              </a:solidFill>
            </a:rPr>
            <a:t>a) </a:t>
          </a:r>
          <a:r>
            <a:rPr lang="en-US" sz="2800" i="1" dirty="0" err="1" smtClean="0">
              <a:solidFill>
                <a:schemeClr val="bg1"/>
              </a:solidFill>
            </a:rPr>
            <a:t>Quá</a:t>
          </a:r>
          <a:r>
            <a:rPr lang="en-US" sz="2800" i="1" dirty="0" smtClean="0">
              <a:solidFill>
                <a:schemeClr val="bg1"/>
              </a:solidFill>
            </a:rPr>
            <a:t> </a:t>
          </a:r>
          <a:r>
            <a:rPr lang="en-US" sz="2800" i="1" dirty="0" err="1" smtClean="0">
              <a:solidFill>
                <a:schemeClr val="bg1"/>
              </a:solidFill>
            </a:rPr>
            <a:t>trình</a:t>
          </a:r>
          <a:r>
            <a:rPr lang="en-US" sz="2800" i="1" dirty="0" smtClean="0">
              <a:solidFill>
                <a:schemeClr val="bg1"/>
              </a:solidFill>
            </a:rPr>
            <a:t> </a:t>
          </a:r>
          <a:r>
            <a:rPr lang="en-US" sz="2800" i="1" dirty="0" err="1" smtClean="0">
              <a:solidFill>
                <a:schemeClr val="bg1"/>
              </a:solidFill>
            </a:rPr>
            <a:t>Nguyễn</a:t>
          </a:r>
          <a:r>
            <a:rPr lang="en-US" sz="2800" i="1" dirty="0" smtClean="0">
              <a:solidFill>
                <a:schemeClr val="bg1"/>
              </a:solidFill>
            </a:rPr>
            <a:t> </a:t>
          </a:r>
          <a:r>
            <a:rPr lang="en-US" sz="2800" i="1" dirty="0" err="1" smtClean="0">
              <a:solidFill>
                <a:schemeClr val="bg1"/>
              </a:solidFill>
            </a:rPr>
            <a:t>Ái</a:t>
          </a:r>
          <a:r>
            <a:rPr lang="en-US" sz="2800" i="1" dirty="0" smtClean="0">
              <a:solidFill>
                <a:schemeClr val="bg1"/>
              </a:solidFill>
            </a:rPr>
            <a:t> </a:t>
          </a:r>
          <a:r>
            <a:rPr lang="en-US" sz="2800" i="1" dirty="0" err="1" smtClean="0">
              <a:solidFill>
                <a:schemeClr val="bg1"/>
              </a:solidFill>
            </a:rPr>
            <a:t>Quốc</a:t>
          </a:r>
          <a:r>
            <a:rPr lang="en-US" sz="2800" i="1" dirty="0" smtClean="0">
              <a:solidFill>
                <a:schemeClr val="bg1"/>
              </a:solidFill>
            </a:rPr>
            <a:t> </a:t>
          </a:r>
          <a:r>
            <a:rPr lang="en-US" sz="2800" i="1" dirty="0" err="1" smtClean="0">
              <a:solidFill>
                <a:schemeClr val="bg1"/>
              </a:solidFill>
            </a:rPr>
            <a:t>tìm</a:t>
          </a:r>
          <a:r>
            <a:rPr lang="en-US" sz="2800" i="1" dirty="0" smtClean="0">
              <a:solidFill>
                <a:schemeClr val="bg1"/>
              </a:solidFill>
            </a:rPr>
            <a:t> </a:t>
          </a:r>
          <a:r>
            <a:rPr lang="en-US" sz="2800" i="1" dirty="0" err="1" smtClean="0">
              <a:solidFill>
                <a:schemeClr val="bg1"/>
              </a:solidFill>
            </a:rPr>
            <a:t>đường</a:t>
          </a:r>
          <a:r>
            <a:rPr lang="en-US" sz="2800" i="1" dirty="0" smtClean="0">
              <a:solidFill>
                <a:schemeClr val="bg1"/>
              </a:solidFill>
            </a:rPr>
            <a:t> </a:t>
          </a:r>
          <a:r>
            <a:rPr lang="en-US" sz="2800" i="1" dirty="0" err="1" smtClean="0">
              <a:solidFill>
                <a:schemeClr val="bg1"/>
              </a:solidFill>
            </a:rPr>
            <a:t>cứu</a:t>
          </a:r>
          <a:r>
            <a:rPr lang="en-US" sz="2800" i="1" dirty="0" smtClean="0">
              <a:solidFill>
                <a:schemeClr val="bg1"/>
              </a:solidFill>
            </a:rPr>
            <a:t> </a:t>
          </a:r>
          <a:r>
            <a:rPr lang="en-US" sz="2800" i="1" dirty="0" err="1" smtClean="0">
              <a:solidFill>
                <a:schemeClr val="bg1"/>
              </a:solidFill>
            </a:rPr>
            <a:t>nước</a:t>
          </a:r>
          <a:r>
            <a:rPr lang="en-US" sz="2800" i="1" dirty="0" smtClean="0">
              <a:solidFill>
                <a:schemeClr val="bg1"/>
              </a:solidFill>
            </a:rPr>
            <a:t> (1911-1920)</a:t>
          </a:r>
          <a:endParaRPr lang="en-US" sz="2800" dirty="0">
            <a:solidFill>
              <a:schemeClr val="bg1"/>
            </a:solidFill>
          </a:endParaRPr>
        </a:p>
      </dgm:t>
    </dgm:pt>
    <dgm:pt modelId="{311A7925-E485-447B-8B77-EC98EE14A64E}" type="parTrans" cxnId="{68FD214F-AE41-45CC-9BE6-7CF79631B159}">
      <dgm:prSet/>
      <dgm:spPr/>
      <dgm:t>
        <a:bodyPr/>
        <a:lstStyle/>
        <a:p>
          <a:endParaRPr lang="en-US" sz="2800"/>
        </a:p>
      </dgm:t>
    </dgm:pt>
    <dgm:pt modelId="{BB14FF5F-D435-46D5-A6C3-6D69F987980C}" type="sibTrans" cxnId="{68FD214F-AE41-45CC-9BE6-7CF79631B159}">
      <dgm:prSet/>
      <dgm:spPr/>
      <dgm:t>
        <a:bodyPr/>
        <a:lstStyle/>
        <a:p>
          <a:endParaRPr lang="en-US"/>
        </a:p>
      </dgm:t>
    </dgm:pt>
    <dgm:pt modelId="{9BE0DEC2-5663-4C02-B161-A2117588D259}">
      <dgm:prSet phldrT="[Text]" custT="1"/>
      <dgm:spPr>
        <a:solidFill>
          <a:srgbClr val="002060">
            <a:alpha val="90000"/>
          </a:srgbClr>
        </a:solidFill>
      </dgm:spPr>
      <dgm:t>
        <a:bodyPr/>
        <a:lstStyle/>
        <a:p>
          <a:r>
            <a:rPr lang="en-US" sz="2800" i="1" dirty="0" smtClean="0">
              <a:solidFill>
                <a:schemeClr val="bg1"/>
              </a:solidFill>
            </a:rPr>
            <a:t>b)  </a:t>
          </a:r>
          <a:r>
            <a:rPr lang="en-US" sz="2800" i="1" dirty="0" err="1" smtClean="0">
              <a:solidFill>
                <a:schemeClr val="bg1"/>
              </a:solidFill>
            </a:rPr>
            <a:t>Quá</a:t>
          </a:r>
          <a:r>
            <a:rPr lang="en-US" sz="2800" i="1" dirty="0" smtClean="0">
              <a:solidFill>
                <a:schemeClr val="bg1"/>
              </a:solidFill>
            </a:rPr>
            <a:t> </a:t>
          </a:r>
          <a:r>
            <a:rPr lang="en-US" sz="2800" i="1" dirty="0" err="1" smtClean="0">
              <a:solidFill>
                <a:schemeClr val="bg1"/>
              </a:solidFill>
            </a:rPr>
            <a:t>trình</a:t>
          </a:r>
          <a:r>
            <a:rPr lang="en-US" sz="2800" i="1" dirty="0" smtClean="0">
              <a:solidFill>
                <a:schemeClr val="bg1"/>
              </a:solidFill>
            </a:rPr>
            <a:t> </a:t>
          </a:r>
          <a:r>
            <a:rPr lang="en-US" sz="2800" i="1" dirty="0" err="1" smtClean="0">
              <a:solidFill>
                <a:schemeClr val="bg1"/>
              </a:solidFill>
            </a:rPr>
            <a:t>Nguyễn</a:t>
          </a:r>
          <a:r>
            <a:rPr lang="en-US" sz="2800" i="1" dirty="0" smtClean="0">
              <a:solidFill>
                <a:schemeClr val="bg1"/>
              </a:solidFill>
            </a:rPr>
            <a:t> </a:t>
          </a:r>
          <a:r>
            <a:rPr lang="en-US" sz="2800" i="1" dirty="0" err="1" smtClean="0">
              <a:solidFill>
                <a:schemeClr val="bg1"/>
              </a:solidFill>
            </a:rPr>
            <a:t>Ái</a:t>
          </a:r>
          <a:r>
            <a:rPr lang="en-US" sz="2800" i="1" dirty="0" smtClean="0">
              <a:solidFill>
                <a:schemeClr val="bg1"/>
              </a:solidFill>
            </a:rPr>
            <a:t> </a:t>
          </a:r>
          <a:r>
            <a:rPr lang="en-US" sz="2800" i="1" dirty="0" err="1" smtClean="0">
              <a:solidFill>
                <a:schemeClr val="bg1"/>
              </a:solidFill>
            </a:rPr>
            <a:t>Quốc</a:t>
          </a:r>
          <a:r>
            <a:rPr lang="en-US" sz="2800" i="1" dirty="0" smtClean="0">
              <a:solidFill>
                <a:schemeClr val="bg1"/>
              </a:solidFill>
            </a:rPr>
            <a:t> </a:t>
          </a:r>
          <a:r>
            <a:rPr lang="en-US" sz="2800" i="1" dirty="0" err="1" smtClean="0">
              <a:solidFill>
                <a:schemeClr val="bg1"/>
              </a:solidFill>
            </a:rPr>
            <a:t>truyền</a:t>
          </a:r>
          <a:r>
            <a:rPr lang="en-US" sz="2800" i="1" dirty="0" smtClean="0">
              <a:solidFill>
                <a:schemeClr val="bg1"/>
              </a:solidFill>
            </a:rPr>
            <a:t> </a:t>
          </a:r>
          <a:r>
            <a:rPr lang="en-US" sz="2800" i="1" dirty="0" err="1" smtClean="0">
              <a:solidFill>
                <a:schemeClr val="bg1"/>
              </a:solidFill>
            </a:rPr>
            <a:t>bá</a:t>
          </a:r>
          <a:r>
            <a:rPr lang="en-US" sz="2800" i="1" dirty="0" smtClean="0">
              <a:solidFill>
                <a:schemeClr val="bg1"/>
              </a:solidFill>
            </a:rPr>
            <a:t> </a:t>
          </a:r>
          <a:r>
            <a:rPr lang="en-US" sz="2800" i="1" dirty="0" err="1" smtClean="0">
              <a:solidFill>
                <a:schemeClr val="bg1"/>
              </a:solidFill>
            </a:rPr>
            <a:t>chủ</a:t>
          </a:r>
          <a:r>
            <a:rPr lang="en-US" sz="2800" i="1" dirty="0" smtClean="0">
              <a:solidFill>
                <a:schemeClr val="bg1"/>
              </a:solidFill>
            </a:rPr>
            <a:t> </a:t>
          </a:r>
          <a:r>
            <a:rPr lang="en-US" sz="2800" i="1" dirty="0" err="1" smtClean="0">
              <a:solidFill>
                <a:schemeClr val="bg1"/>
              </a:solidFill>
            </a:rPr>
            <a:t>nghĩa</a:t>
          </a:r>
          <a:r>
            <a:rPr lang="en-US" sz="2800" i="1" dirty="0" smtClean="0">
              <a:solidFill>
                <a:schemeClr val="bg1"/>
              </a:solidFill>
            </a:rPr>
            <a:t> </a:t>
          </a:r>
          <a:r>
            <a:rPr lang="en-US" sz="2800" i="1" dirty="0" err="1" smtClean="0">
              <a:solidFill>
                <a:schemeClr val="bg1"/>
              </a:solidFill>
            </a:rPr>
            <a:t>Mác-Lênin</a:t>
          </a:r>
          <a:r>
            <a:rPr lang="en-US" sz="2800" i="1" dirty="0" smtClean="0">
              <a:solidFill>
                <a:schemeClr val="bg1"/>
              </a:solidFill>
            </a:rPr>
            <a:t> </a:t>
          </a:r>
          <a:r>
            <a:rPr lang="en-US" sz="2800" i="1" dirty="0" err="1" smtClean="0">
              <a:solidFill>
                <a:schemeClr val="bg1"/>
              </a:solidFill>
            </a:rPr>
            <a:t>và</a:t>
          </a:r>
          <a:r>
            <a:rPr lang="en-US" sz="2800" i="1" dirty="0" smtClean="0">
              <a:solidFill>
                <a:schemeClr val="bg1"/>
              </a:solidFill>
            </a:rPr>
            <a:t> </a:t>
          </a:r>
          <a:r>
            <a:rPr lang="en-US" sz="2800" i="1" dirty="0" err="1" smtClean="0">
              <a:solidFill>
                <a:schemeClr val="bg1"/>
              </a:solidFill>
            </a:rPr>
            <a:t>chuẩn</a:t>
          </a:r>
          <a:r>
            <a:rPr lang="en-US" sz="2800" i="1" dirty="0" smtClean="0">
              <a:solidFill>
                <a:schemeClr val="bg1"/>
              </a:solidFill>
            </a:rPr>
            <a:t> </a:t>
          </a:r>
          <a:r>
            <a:rPr lang="en-US" sz="2800" i="1" dirty="0" err="1" smtClean="0">
              <a:solidFill>
                <a:schemeClr val="bg1"/>
              </a:solidFill>
            </a:rPr>
            <a:t>bị</a:t>
          </a:r>
          <a:r>
            <a:rPr lang="en-US" sz="2800" i="1" dirty="0" smtClean="0">
              <a:solidFill>
                <a:schemeClr val="bg1"/>
              </a:solidFill>
            </a:rPr>
            <a:t> </a:t>
          </a:r>
          <a:r>
            <a:rPr lang="en-US" sz="2800" i="1" dirty="0" err="1" smtClean="0">
              <a:solidFill>
                <a:schemeClr val="bg1"/>
              </a:solidFill>
            </a:rPr>
            <a:t>thành</a:t>
          </a:r>
          <a:r>
            <a:rPr lang="en-US" sz="2800" i="1" dirty="0" smtClean="0">
              <a:solidFill>
                <a:schemeClr val="bg1"/>
              </a:solidFill>
            </a:rPr>
            <a:t> </a:t>
          </a:r>
          <a:r>
            <a:rPr lang="en-US" sz="2800" i="1" dirty="0" err="1" smtClean="0">
              <a:solidFill>
                <a:schemeClr val="bg1"/>
              </a:solidFill>
            </a:rPr>
            <a:t>lập</a:t>
          </a:r>
          <a:r>
            <a:rPr lang="en-US" sz="2800" i="1" dirty="0" smtClean="0">
              <a:solidFill>
                <a:schemeClr val="bg1"/>
              </a:solidFill>
            </a:rPr>
            <a:t> </a:t>
          </a:r>
          <a:r>
            <a:rPr lang="en-US" sz="2800" i="1" dirty="0" err="1" smtClean="0">
              <a:solidFill>
                <a:schemeClr val="bg1"/>
              </a:solidFill>
            </a:rPr>
            <a:t>Đảng</a:t>
          </a:r>
          <a:r>
            <a:rPr lang="en-US" sz="2800" i="1" dirty="0" smtClean="0">
              <a:solidFill>
                <a:schemeClr val="bg1"/>
              </a:solidFill>
            </a:rPr>
            <a:t> (1921-1930)</a:t>
          </a:r>
          <a:endParaRPr lang="en-US" sz="2800" dirty="0">
            <a:solidFill>
              <a:schemeClr val="bg1"/>
            </a:solidFill>
          </a:endParaRPr>
        </a:p>
      </dgm:t>
    </dgm:pt>
    <dgm:pt modelId="{5BC99BF1-53EB-49BB-9BEA-609954E60CC5}" type="parTrans" cxnId="{E9F39106-6529-49DC-AE03-44B6F0646952}">
      <dgm:prSet/>
      <dgm:spPr/>
      <dgm:t>
        <a:bodyPr/>
        <a:lstStyle/>
        <a:p>
          <a:endParaRPr lang="en-US" sz="2800"/>
        </a:p>
      </dgm:t>
    </dgm:pt>
    <dgm:pt modelId="{3907B177-869F-48A4-BE90-25814D501BD0}" type="sibTrans" cxnId="{E9F39106-6529-49DC-AE03-44B6F0646952}">
      <dgm:prSet/>
      <dgm:spPr/>
      <dgm:t>
        <a:bodyPr/>
        <a:lstStyle/>
        <a:p>
          <a:endParaRPr lang="en-US"/>
        </a:p>
      </dgm:t>
    </dgm:pt>
    <dgm:pt modelId="{FE788953-8EB7-4519-8CEF-E3A3B71D7E35}">
      <dgm:prSet phldrT="[Text]" custT="1"/>
      <dgm:spPr>
        <a:solidFill>
          <a:srgbClr val="002060">
            <a:alpha val="90000"/>
          </a:srgbClr>
        </a:solidFill>
      </dgm:spPr>
      <dgm:t>
        <a:bodyPr/>
        <a:lstStyle/>
        <a:p>
          <a:r>
            <a:rPr lang="en-US" sz="2800" i="1" dirty="0" smtClean="0">
              <a:solidFill>
                <a:schemeClr val="bg1"/>
              </a:solidFill>
            </a:rPr>
            <a:t>c) </a:t>
          </a:r>
          <a:r>
            <a:rPr lang="en-US" sz="2800" i="1" dirty="0" err="1" smtClean="0">
              <a:solidFill>
                <a:schemeClr val="bg1"/>
              </a:solidFill>
            </a:rPr>
            <a:t>Sự</a:t>
          </a:r>
          <a:r>
            <a:rPr lang="en-US" sz="2800" i="1" dirty="0" smtClean="0">
              <a:solidFill>
                <a:schemeClr val="bg1"/>
              </a:solidFill>
            </a:rPr>
            <a:t> </a:t>
          </a:r>
          <a:r>
            <a:rPr lang="en-US" sz="2800" i="1" dirty="0" err="1" smtClean="0">
              <a:solidFill>
                <a:schemeClr val="bg1"/>
              </a:solidFill>
            </a:rPr>
            <a:t>ra</a:t>
          </a:r>
          <a:r>
            <a:rPr lang="en-US" sz="2800" i="1" dirty="0" smtClean="0">
              <a:solidFill>
                <a:schemeClr val="bg1"/>
              </a:solidFill>
            </a:rPr>
            <a:t> </a:t>
          </a:r>
          <a:r>
            <a:rPr lang="en-US" sz="2800" i="1" dirty="0" err="1" smtClean="0">
              <a:solidFill>
                <a:schemeClr val="bg1"/>
              </a:solidFill>
            </a:rPr>
            <a:t>đời</a:t>
          </a:r>
          <a:r>
            <a:rPr lang="en-US" sz="2800" i="1" dirty="0" smtClean="0">
              <a:solidFill>
                <a:schemeClr val="bg1"/>
              </a:solidFill>
            </a:rPr>
            <a:t> </a:t>
          </a:r>
          <a:r>
            <a:rPr lang="en-US" sz="2800" i="1" dirty="0" err="1" smtClean="0">
              <a:solidFill>
                <a:schemeClr val="bg1"/>
              </a:solidFill>
            </a:rPr>
            <a:t>của</a:t>
          </a:r>
          <a:r>
            <a:rPr lang="en-US" sz="2800" i="1" dirty="0" smtClean="0">
              <a:solidFill>
                <a:schemeClr val="bg1"/>
              </a:solidFill>
            </a:rPr>
            <a:t> </a:t>
          </a:r>
          <a:r>
            <a:rPr lang="en-US" sz="2800" i="1" dirty="0" err="1" smtClean="0">
              <a:solidFill>
                <a:schemeClr val="bg1"/>
              </a:solidFill>
            </a:rPr>
            <a:t>các</a:t>
          </a:r>
          <a:r>
            <a:rPr lang="en-US" sz="2800" i="1" dirty="0" smtClean="0">
              <a:solidFill>
                <a:schemeClr val="bg1"/>
              </a:solidFill>
            </a:rPr>
            <a:t> </a:t>
          </a:r>
          <a:r>
            <a:rPr lang="en-US" sz="2800" i="1" dirty="0" err="1" smtClean="0">
              <a:solidFill>
                <a:schemeClr val="bg1"/>
              </a:solidFill>
            </a:rPr>
            <a:t>tổ</a:t>
          </a:r>
          <a:r>
            <a:rPr lang="en-US" sz="2800" i="1" dirty="0" smtClean="0">
              <a:solidFill>
                <a:schemeClr val="bg1"/>
              </a:solidFill>
            </a:rPr>
            <a:t> </a:t>
          </a:r>
          <a:r>
            <a:rPr lang="en-US" sz="2800" i="1" dirty="0" err="1" smtClean="0">
              <a:solidFill>
                <a:schemeClr val="bg1"/>
              </a:solidFill>
            </a:rPr>
            <a:t>chức</a:t>
          </a:r>
          <a:r>
            <a:rPr lang="en-US" sz="2800" i="1" dirty="0" smtClean="0">
              <a:solidFill>
                <a:schemeClr val="bg1"/>
              </a:solidFill>
            </a:rPr>
            <a:t> </a:t>
          </a:r>
          <a:r>
            <a:rPr lang="en-US" sz="2800" i="1" dirty="0" err="1" smtClean="0">
              <a:solidFill>
                <a:schemeClr val="bg1"/>
              </a:solidFill>
            </a:rPr>
            <a:t>cộng</a:t>
          </a:r>
          <a:r>
            <a:rPr lang="en-US" sz="2800" i="1" dirty="0" smtClean="0">
              <a:solidFill>
                <a:schemeClr val="bg1"/>
              </a:solidFill>
            </a:rPr>
            <a:t> </a:t>
          </a:r>
          <a:r>
            <a:rPr lang="en-US" sz="2800" i="1" dirty="0" err="1" smtClean="0">
              <a:solidFill>
                <a:schemeClr val="bg1"/>
              </a:solidFill>
            </a:rPr>
            <a:t>sản</a:t>
          </a:r>
          <a:r>
            <a:rPr lang="en-US" sz="2800" i="1" dirty="0" smtClean="0">
              <a:solidFill>
                <a:schemeClr val="bg1"/>
              </a:solidFill>
            </a:rPr>
            <a:t> ở </a:t>
          </a:r>
          <a:r>
            <a:rPr lang="en-US" sz="2800" i="1" dirty="0" err="1" smtClean="0">
              <a:solidFill>
                <a:schemeClr val="bg1"/>
              </a:solidFill>
            </a:rPr>
            <a:t>Việt</a:t>
          </a:r>
          <a:r>
            <a:rPr lang="en-US" sz="2800" i="1" dirty="0" smtClean="0">
              <a:solidFill>
                <a:schemeClr val="bg1"/>
              </a:solidFill>
            </a:rPr>
            <a:t> Nam</a:t>
          </a:r>
          <a:endParaRPr lang="en-US" sz="2800" dirty="0">
            <a:solidFill>
              <a:schemeClr val="bg1"/>
            </a:solidFill>
          </a:endParaRPr>
        </a:p>
      </dgm:t>
    </dgm:pt>
    <dgm:pt modelId="{8E52B37A-D62A-4670-A543-2B391B5AAEDC}" type="parTrans" cxnId="{992CAB05-52FC-4A32-B49A-BCA4F7197572}">
      <dgm:prSet/>
      <dgm:spPr/>
      <dgm:t>
        <a:bodyPr/>
        <a:lstStyle/>
        <a:p>
          <a:endParaRPr lang="en-US" sz="2800"/>
        </a:p>
      </dgm:t>
    </dgm:pt>
    <dgm:pt modelId="{E6ADDF1E-A0F5-4DC7-B770-EF00B89FFBD6}" type="sibTrans" cxnId="{992CAB05-52FC-4A32-B49A-BCA4F7197572}">
      <dgm:prSet/>
      <dgm:spPr/>
      <dgm:t>
        <a:bodyPr/>
        <a:lstStyle/>
        <a:p>
          <a:endParaRPr lang="en-US"/>
        </a:p>
      </dgm:t>
    </dgm:pt>
    <dgm:pt modelId="{CB786337-B769-4F77-8B67-18A2B527D120}" type="pres">
      <dgm:prSet presAssocID="{427DCE70-1F82-4B82-BCD6-80F0E78A0B96}" presName="diagram" presStyleCnt="0">
        <dgm:presLayoutVars>
          <dgm:chPref val="1"/>
          <dgm:dir/>
          <dgm:animOne val="branch"/>
          <dgm:animLvl val="lvl"/>
          <dgm:resizeHandles/>
        </dgm:presLayoutVars>
      </dgm:prSet>
      <dgm:spPr/>
      <dgm:t>
        <a:bodyPr/>
        <a:lstStyle/>
        <a:p>
          <a:endParaRPr lang="en-US"/>
        </a:p>
      </dgm:t>
    </dgm:pt>
    <dgm:pt modelId="{5E4A322E-1CA6-4E39-9B32-8C496F769AE5}" type="pres">
      <dgm:prSet presAssocID="{EE0DDF43-B56A-495D-A9E7-C2F76EA608B6}" presName="root" presStyleCnt="0"/>
      <dgm:spPr/>
    </dgm:pt>
    <dgm:pt modelId="{398FAEF1-D654-43FF-9D6D-30A4C33F0B9B}" type="pres">
      <dgm:prSet presAssocID="{EE0DDF43-B56A-495D-A9E7-C2F76EA608B6}" presName="rootComposite" presStyleCnt="0"/>
      <dgm:spPr/>
    </dgm:pt>
    <dgm:pt modelId="{16109D2D-06EE-44E0-98D1-3D2527CF614F}" type="pres">
      <dgm:prSet presAssocID="{EE0DDF43-B56A-495D-A9E7-C2F76EA608B6}" presName="rootText" presStyleLbl="node1" presStyleIdx="0" presStyleCnt="1" custScaleX="295361"/>
      <dgm:spPr/>
      <dgm:t>
        <a:bodyPr/>
        <a:lstStyle/>
        <a:p>
          <a:endParaRPr lang="en-US"/>
        </a:p>
      </dgm:t>
    </dgm:pt>
    <dgm:pt modelId="{74A14BDA-3BC0-422E-AF0B-2DC95C4BF133}" type="pres">
      <dgm:prSet presAssocID="{EE0DDF43-B56A-495D-A9E7-C2F76EA608B6}" presName="rootConnector" presStyleLbl="node1" presStyleIdx="0" presStyleCnt="1"/>
      <dgm:spPr/>
      <dgm:t>
        <a:bodyPr/>
        <a:lstStyle/>
        <a:p>
          <a:endParaRPr lang="en-US"/>
        </a:p>
      </dgm:t>
    </dgm:pt>
    <dgm:pt modelId="{AD317E26-E09C-4FE7-8188-6D5D356AB990}" type="pres">
      <dgm:prSet presAssocID="{EE0DDF43-B56A-495D-A9E7-C2F76EA608B6}" presName="childShape" presStyleCnt="0"/>
      <dgm:spPr/>
    </dgm:pt>
    <dgm:pt modelId="{DAABA57F-0D1C-43B8-8129-1777AA7C87FC}" type="pres">
      <dgm:prSet presAssocID="{311A7925-E485-447B-8B77-EC98EE14A64E}" presName="Name13" presStyleLbl="parChTrans1D2" presStyleIdx="0" presStyleCnt="3" custSzX="672851"/>
      <dgm:spPr/>
      <dgm:t>
        <a:bodyPr/>
        <a:lstStyle/>
        <a:p>
          <a:endParaRPr lang="en-US"/>
        </a:p>
      </dgm:t>
    </dgm:pt>
    <dgm:pt modelId="{08D4A25A-8DA1-4580-81C2-557F98232511}" type="pres">
      <dgm:prSet presAssocID="{A42A75ED-8985-4618-8C2C-B7A82E7671AD}" presName="childText" presStyleLbl="bgAcc1" presStyleIdx="0" presStyleCnt="3" custScaleX="491932">
        <dgm:presLayoutVars>
          <dgm:bulletEnabled val="1"/>
        </dgm:presLayoutVars>
      </dgm:prSet>
      <dgm:spPr/>
      <dgm:t>
        <a:bodyPr/>
        <a:lstStyle/>
        <a:p>
          <a:endParaRPr lang="en-US"/>
        </a:p>
      </dgm:t>
    </dgm:pt>
    <dgm:pt modelId="{1C21AB4D-F6D0-4BA0-9AE9-FE0C92BE468B}" type="pres">
      <dgm:prSet presAssocID="{5BC99BF1-53EB-49BB-9BEA-609954E60CC5}" presName="Name13" presStyleLbl="parChTrans1D2" presStyleIdx="1" presStyleCnt="3" custSzX="672851"/>
      <dgm:spPr/>
      <dgm:t>
        <a:bodyPr/>
        <a:lstStyle/>
        <a:p>
          <a:endParaRPr lang="en-US"/>
        </a:p>
      </dgm:t>
    </dgm:pt>
    <dgm:pt modelId="{1104129F-8F6A-42A9-9561-48B285ECA555}" type="pres">
      <dgm:prSet presAssocID="{9BE0DEC2-5663-4C02-B161-A2117588D259}" presName="childText" presStyleLbl="bgAcc1" presStyleIdx="1" presStyleCnt="3" custScaleX="491932">
        <dgm:presLayoutVars>
          <dgm:bulletEnabled val="1"/>
        </dgm:presLayoutVars>
      </dgm:prSet>
      <dgm:spPr/>
      <dgm:t>
        <a:bodyPr/>
        <a:lstStyle/>
        <a:p>
          <a:endParaRPr lang="en-US"/>
        </a:p>
      </dgm:t>
    </dgm:pt>
    <dgm:pt modelId="{D820DA55-101C-4E1A-880C-987D51BF9D3A}" type="pres">
      <dgm:prSet presAssocID="{8E52B37A-D62A-4670-A543-2B391B5AAEDC}" presName="Name13" presStyleLbl="parChTrans1D2" presStyleIdx="2" presStyleCnt="3" custSzX="672851"/>
      <dgm:spPr/>
      <dgm:t>
        <a:bodyPr/>
        <a:lstStyle/>
        <a:p>
          <a:endParaRPr lang="en-US"/>
        </a:p>
      </dgm:t>
    </dgm:pt>
    <dgm:pt modelId="{319A3844-DA4D-45BF-B9C0-3E90662B02ED}" type="pres">
      <dgm:prSet presAssocID="{FE788953-8EB7-4519-8CEF-E3A3B71D7E35}" presName="childText" presStyleLbl="bgAcc1" presStyleIdx="2" presStyleCnt="3" custScaleX="491932">
        <dgm:presLayoutVars>
          <dgm:bulletEnabled val="1"/>
        </dgm:presLayoutVars>
      </dgm:prSet>
      <dgm:spPr/>
      <dgm:t>
        <a:bodyPr/>
        <a:lstStyle/>
        <a:p>
          <a:endParaRPr lang="en-US"/>
        </a:p>
      </dgm:t>
    </dgm:pt>
  </dgm:ptLst>
  <dgm:cxnLst>
    <dgm:cxn modelId="{90A7E781-2C5E-4A1E-9F1D-00292D0F9874}" type="presOf" srcId="{FE788953-8EB7-4519-8CEF-E3A3B71D7E35}" destId="{319A3844-DA4D-45BF-B9C0-3E90662B02ED}" srcOrd="0" destOrd="0" presId="urn:microsoft.com/office/officeart/2005/8/layout/hierarchy3"/>
    <dgm:cxn modelId="{956C8D3A-B3DC-4342-9E27-EC5EAF974E35}" type="presOf" srcId="{5BC99BF1-53EB-49BB-9BEA-609954E60CC5}" destId="{1C21AB4D-F6D0-4BA0-9AE9-FE0C92BE468B}" srcOrd="0" destOrd="0" presId="urn:microsoft.com/office/officeart/2005/8/layout/hierarchy3"/>
    <dgm:cxn modelId="{55CF1BAA-BB90-4A85-BB87-0D19CE8FE0E7}" srcId="{427DCE70-1F82-4B82-BCD6-80F0E78A0B96}" destId="{EE0DDF43-B56A-495D-A9E7-C2F76EA608B6}" srcOrd="0" destOrd="0" parTransId="{2ED1BF18-44A3-4FB2-9BC4-BA010FFEE25A}" sibTransId="{EA01E13C-2FB5-40CB-924C-0E69E3B96EE0}"/>
    <dgm:cxn modelId="{DEC70E4A-3423-44F7-9005-AF16AAD912A0}" type="presOf" srcId="{A42A75ED-8985-4618-8C2C-B7A82E7671AD}" destId="{08D4A25A-8DA1-4580-81C2-557F98232511}" srcOrd="0" destOrd="0" presId="urn:microsoft.com/office/officeart/2005/8/layout/hierarchy3"/>
    <dgm:cxn modelId="{A2C41187-F976-4DDF-84BF-AC9342C24A0E}" type="presOf" srcId="{EE0DDF43-B56A-495D-A9E7-C2F76EA608B6}" destId="{16109D2D-06EE-44E0-98D1-3D2527CF614F}" srcOrd="0" destOrd="0" presId="urn:microsoft.com/office/officeart/2005/8/layout/hierarchy3"/>
    <dgm:cxn modelId="{68FD214F-AE41-45CC-9BE6-7CF79631B159}" srcId="{EE0DDF43-B56A-495D-A9E7-C2F76EA608B6}" destId="{A42A75ED-8985-4618-8C2C-B7A82E7671AD}" srcOrd="0" destOrd="0" parTransId="{311A7925-E485-447B-8B77-EC98EE14A64E}" sibTransId="{BB14FF5F-D435-46D5-A6C3-6D69F987980C}"/>
    <dgm:cxn modelId="{E9F39106-6529-49DC-AE03-44B6F0646952}" srcId="{EE0DDF43-B56A-495D-A9E7-C2F76EA608B6}" destId="{9BE0DEC2-5663-4C02-B161-A2117588D259}" srcOrd="1" destOrd="0" parTransId="{5BC99BF1-53EB-49BB-9BEA-609954E60CC5}" sibTransId="{3907B177-869F-48A4-BE90-25814D501BD0}"/>
    <dgm:cxn modelId="{11B7CDBB-2D10-4868-AB00-C371EFDBE722}" type="presOf" srcId="{EE0DDF43-B56A-495D-A9E7-C2F76EA608B6}" destId="{74A14BDA-3BC0-422E-AF0B-2DC95C4BF133}" srcOrd="1" destOrd="0" presId="urn:microsoft.com/office/officeart/2005/8/layout/hierarchy3"/>
    <dgm:cxn modelId="{A9ACF0E4-7B68-4F2C-88D6-D2A77D547B50}" type="presOf" srcId="{8E52B37A-D62A-4670-A543-2B391B5AAEDC}" destId="{D820DA55-101C-4E1A-880C-987D51BF9D3A}" srcOrd="0" destOrd="0" presId="urn:microsoft.com/office/officeart/2005/8/layout/hierarchy3"/>
    <dgm:cxn modelId="{992CAB05-52FC-4A32-B49A-BCA4F7197572}" srcId="{EE0DDF43-B56A-495D-A9E7-C2F76EA608B6}" destId="{FE788953-8EB7-4519-8CEF-E3A3B71D7E35}" srcOrd="2" destOrd="0" parTransId="{8E52B37A-D62A-4670-A543-2B391B5AAEDC}" sibTransId="{E6ADDF1E-A0F5-4DC7-B770-EF00B89FFBD6}"/>
    <dgm:cxn modelId="{B43A71DD-751B-476D-8C39-0C83F34B7990}" type="presOf" srcId="{9BE0DEC2-5663-4C02-B161-A2117588D259}" destId="{1104129F-8F6A-42A9-9561-48B285ECA555}" srcOrd="0" destOrd="0" presId="urn:microsoft.com/office/officeart/2005/8/layout/hierarchy3"/>
    <dgm:cxn modelId="{7DA141B6-4955-4C30-A6B2-67D0238264F0}" type="presOf" srcId="{311A7925-E485-447B-8B77-EC98EE14A64E}" destId="{DAABA57F-0D1C-43B8-8129-1777AA7C87FC}" srcOrd="0" destOrd="0" presId="urn:microsoft.com/office/officeart/2005/8/layout/hierarchy3"/>
    <dgm:cxn modelId="{CD1A0EE5-C569-4D52-8A56-38691EBA766E}" type="presOf" srcId="{427DCE70-1F82-4B82-BCD6-80F0E78A0B96}" destId="{CB786337-B769-4F77-8B67-18A2B527D120}" srcOrd="0" destOrd="0" presId="urn:microsoft.com/office/officeart/2005/8/layout/hierarchy3"/>
    <dgm:cxn modelId="{F5FD0AD0-6B6F-450C-B3F8-54E4F2B69A3A}" type="presParOf" srcId="{CB786337-B769-4F77-8B67-18A2B527D120}" destId="{5E4A322E-1CA6-4E39-9B32-8C496F769AE5}" srcOrd="0" destOrd="0" presId="urn:microsoft.com/office/officeart/2005/8/layout/hierarchy3"/>
    <dgm:cxn modelId="{2E922D2A-9083-4DBA-AD57-36D7F54DFB6A}" type="presParOf" srcId="{5E4A322E-1CA6-4E39-9B32-8C496F769AE5}" destId="{398FAEF1-D654-43FF-9D6D-30A4C33F0B9B}" srcOrd="0" destOrd="0" presId="urn:microsoft.com/office/officeart/2005/8/layout/hierarchy3"/>
    <dgm:cxn modelId="{855C3C6B-0B9A-44D7-A041-AAEDC201E6C9}" type="presParOf" srcId="{398FAEF1-D654-43FF-9D6D-30A4C33F0B9B}" destId="{16109D2D-06EE-44E0-98D1-3D2527CF614F}" srcOrd="0" destOrd="0" presId="urn:microsoft.com/office/officeart/2005/8/layout/hierarchy3"/>
    <dgm:cxn modelId="{8D50ED86-1EEE-452C-8827-D590CB2FE167}" type="presParOf" srcId="{398FAEF1-D654-43FF-9D6D-30A4C33F0B9B}" destId="{74A14BDA-3BC0-422E-AF0B-2DC95C4BF133}" srcOrd="1" destOrd="0" presId="urn:microsoft.com/office/officeart/2005/8/layout/hierarchy3"/>
    <dgm:cxn modelId="{DB43515D-B666-4650-9712-A7231EE15764}" type="presParOf" srcId="{5E4A322E-1CA6-4E39-9B32-8C496F769AE5}" destId="{AD317E26-E09C-4FE7-8188-6D5D356AB990}" srcOrd="1" destOrd="0" presId="urn:microsoft.com/office/officeart/2005/8/layout/hierarchy3"/>
    <dgm:cxn modelId="{27FC3AD8-3441-4FE2-8591-64B1D7E786A2}" type="presParOf" srcId="{AD317E26-E09C-4FE7-8188-6D5D356AB990}" destId="{DAABA57F-0D1C-43B8-8129-1777AA7C87FC}" srcOrd="0" destOrd="0" presId="urn:microsoft.com/office/officeart/2005/8/layout/hierarchy3"/>
    <dgm:cxn modelId="{2F4E9AE0-47F3-45DD-AB9B-B51A3958A222}" type="presParOf" srcId="{AD317E26-E09C-4FE7-8188-6D5D356AB990}" destId="{08D4A25A-8DA1-4580-81C2-557F98232511}" srcOrd="1" destOrd="0" presId="urn:microsoft.com/office/officeart/2005/8/layout/hierarchy3"/>
    <dgm:cxn modelId="{66340F2E-631D-4809-9ED2-E602D1128A12}" type="presParOf" srcId="{AD317E26-E09C-4FE7-8188-6D5D356AB990}" destId="{1C21AB4D-F6D0-4BA0-9AE9-FE0C92BE468B}" srcOrd="2" destOrd="0" presId="urn:microsoft.com/office/officeart/2005/8/layout/hierarchy3"/>
    <dgm:cxn modelId="{D937634C-2F86-4C07-A904-B13EB563C869}" type="presParOf" srcId="{AD317E26-E09C-4FE7-8188-6D5D356AB990}" destId="{1104129F-8F6A-42A9-9561-48B285ECA555}" srcOrd="3" destOrd="0" presId="urn:microsoft.com/office/officeart/2005/8/layout/hierarchy3"/>
    <dgm:cxn modelId="{D828ABBD-FF84-4D09-9EF7-0A1AD121DA5D}" type="presParOf" srcId="{AD317E26-E09C-4FE7-8188-6D5D356AB990}" destId="{D820DA55-101C-4E1A-880C-987D51BF9D3A}" srcOrd="4" destOrd="0" presId="urn:microsoft.com/office/officeart/2005/8/layout/hierarchy3"/>
    <dgm:cxn modelId="{D7B54CCA-00F2-49BA-B286-29471A142594}" type="presParOf" srcId="{AD317E26-E09C-4FE7-8188-6D5D356AB990}" destId="{319A3844-DA4D-45BF-B9C0-3E90662B02ED}"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CCCFB9A-92B5-446D-8D83-50316481137A}">
      <dgm:prSet phldrT="[Text]" custT="1"/>
      <dgm:spPr>
        <a:solidFill>
          <a:schemeClr val="accent5">
            <a:lumMod val="75000"/>
          </a:schemeClr>
        </a:solidFill>
        <a:ln>
          <a:solidFill>
            <a:srgbClr val="FF0000"/>
          </a:solidFill>
        </a:ln>
      </dgm:spPr>
      <dgm:t>
        <a:bodyPr/>
        <a:lstStyle/>
        <a:p>
          <a:r>
            <a:rPr lang="en-US" sz="2400" dirty="0" err="1" smtClean="0"/>
            <a:t>Cách</a:t>
          </a:r>
          <a:r>
            <a:rPr lang="en-US" sz="2400" dirty="0" smtClean="0"/>
            <a:t> </a:t>
          </a:r>
          <a:r>
            <a:rPr lang="en-US" sz="2400" dirty="0" err="1" smtClean="0"/>
            <a:t>mạng</a:t>
          </a:r>
          <a:r>
            <a:rPr lang="en-US" sz="2400" dirty="0" smtClean="0"/>
            <a:t> </a:t>
          </a:r>
          <a:r>
            <a:rPr lang="en-US" sz="2400" dirty="0" err="1" smtClean="0"/>
            <a:t>nước</a:t>
          </a:r>
          <a:r>
            <a:rPr lang="en-US" sz="2400" dirty="0" smtClean="0"/>
            <a:t> ta </a:t>
          </a:r>
          <a:r>
            <a:rPr lang="en-US" sz="2400" dirty="0" err="1" smtClean="0"/>
            <a:t>đang</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và</a:t>
          </a:r>
          <a:r>
            <a:rPr lang="en-US" sz="2400" dirty="0" smtClean="0"/>
            <a:t> </a:t>
          </a:r>
          <a:r>
            <a:rPr lang="en-US" sz="2400" dirty="0" err="1" smtClean="0"/>
            <a:t>bế</a:t>
          </a:r>
          <a:r>
            <a:rPr lang="en-US" sz="2400" dirty="0" smtClean="0"/>
            <a:t> </a:t>
          </a:r>
          <a:r>
            <a:rPr lang="en-US" sz="2400" dirty="0" err="1" smtClean="0"/>
            <a:t>tắc</a:t>
          </a:r>
          <a:r>
            <a:rPr lang="en-US" sz="2400" dirty="0" smtClean="0"/>
            <a:t> </a:t>
          </a:r>
          <a:r>
            <a:rPr lang="en-US" sz="2400" dirty="0" err="1" smtClean="0"/>
            <a:t>về</a:t>
          </a:r>
          <a:r>
            <a:rPr lang="en-US" sz="2400" dirty="0" smtClean="0"/>
            <a:t> </a:t>
          </a:r>
          <a:r>
            <a:rPr lang="en-US" sz="2400" dirty="0" err="1" smtClean="0"/>
            <a:t>đường</a:t>
          </a:r>
          <a:r>
            <a:rPr lang="en-US" sz="2400" dirty="0" smtClean="0"/>
            <a:t> </a:t>
          </a:r>
          <a:r>
            <a:rPr lang="en-US" sz="2400" dirty="0" err="1" smtClean="0"/>
            <a:t>lối</a:t>
          </a:r>
          <a:r>
            <a:rPr lang="en-US" sz="2400" dirty="0" smtClean="0"/>
            <a:t> </a:t>
          </a:r>
          <a:r>
            <a:rPr lang="en-US" sz="2400" dirty="0" err="1" smtClean="0"/>
            <a:t>cứu</a:t>
          </a:r>
          <a:r>
            <a:rPr lang="en-US" sz="2400" dirty="0" smtClean="0"/>
            <a:t> </a:t>
          </a:r>
          <a:r>
            <a:rPr lang="en-US" sz="2400" dirty="0" err="1" smtClean="0"/>
            <a:t>nước</a:t>
          </a:r>
          <a:endParaRPr lang="en-US" sz="2400" dirty="0"/>
        </a:p>
      </dgm:t>
    </dgm:pt>
    <dgm:pt modelId="{169D4F15-61AA-4477-A133-B8D06CA9FE36}" type="parTrans" cxnId="{2BF88A05-5C96-4070-93A2-507F9028B3AE}">
      <dgm:prSet/>
      <dgm:spPr/>
      <dgm:t>
        <a:bodyPr/>
        <a:lstStyle/>
        <a:p>
          <a:endParaRPr lang="en-US"/>
        </a:p>
      </dgm:t>
    </dgm:pt>
    <dgm:pt modelId="{4D211E07-B177-4BE6-B527-BF80A394C4D2}" type="sibTrans" cxnId="{2BF88A05-5C96-4070-93A2-507F9028B3AE}">
      <dgm:prSet/>
      <dgm:spPr/>
      <dgm:t>
        <a:bodyPr/>
        <a:lstStyle/>
        <a:p>
          <a:endParaRPr lang="en-US"/>
        </a:p>
      </dgm:t>
    </dgm:pt>
    <dgm:pt modelId="{6D8498A1-E142-4370-A08C-14EA6E5A7223}">
      <dgm:prSet phldrT="[Text]" custT="1"/>
      <dgm:spPr>
        <a:solidFill>
          <a:schemeClr val="accent5">
            <a:lumMod val="75000"/>
          </a:schemeClr>
        </a:solidFill>
        <a:ln>
          <a:solidFill>
            <a:srgbClr val="FF0000"/>
          </a:solidFill>
        </a:ln>
      </dgm:spPr>
      <dgm:t>
        <a:bodyPr/>
        <a:lstStyle/>
        <a:p>
          <a:r>
            <a:rPr lang="en-US" sz="2400" dirty="0" err="1" smtClean="0"/>
            <a:t>Ngày</a:t>
          </a:r>
          <a:r>
            <a:rPr lang="en-US" sz="2400" dirty="0" smtClean="0"/>
            <a:t> 5 - 6 - 1911, </a:t>
          </a:r>
          <a:r>
            <a:rPr lang="en-US" sz="2400" dirty="0" err="1" smtClean="0"/>
            <a:t>với</a:t>
          </a:r>
          <a:r>
            <a:rPr lang="en-US" sz="2400" dirty="0" smtClean="0"/>
            <a:t> </a:t>
          </a:r>
          <a:r>
            <a:rPr lang="en-US" sz="2400" dirty="0" err="1" smtClean="0"/>
            <a:t>tên</a:t>
          </a:r>
          <a:r>
            <a:rPr lang="en-US" sz="2400" dirty="0" smtClean="0"/>
            <a:t> </a:t>
          </a:r>
          <a:r>
            <a:rPr lang="en-US" sz="2400" dirty="0" err="1" smtClean="0"/>
            <a:t>Văn</a:t>
          </a:r>
          <a:r>
            <a:rPr lang="en-US" sz="2400" dirty="0" smtClean="0"/>
            <a:t> </a:t>
          </a:r>
          <a:r>
            <a:rPr lang="en-US" sz="2400" dirty="0" err="1" smtClean="0"/>
            <a:t>Ba,ra</a:t>
          </a:r>
          <a:r>
            <a:rPr lang="en-US" sz="2400" dirty="0" smtClean="0"/>
            <a:t> </a:t>
          </a:r>
          <a:r>
            <a:rPr lang="en-US" sz="2400" dirty="0" err="1" smtClean="0"/>
            <a:t>đi</a:t>
          </a:r>
          <a:r>
            <a:rPr lang="en-US" sz="2400" dirty="0" smtClean="0"/>
            <a:t> </a:t>
          </a:r>
          <a:r>
            <a:rPr lang="en-US" sz="2400" dirty="0" err="1" smtClean="0"/>
            <a:t>tìm</a:t>
          </a:r>
          <a:r>
            <a:rPr lang="en-US" sz="2400" dirty="0" smtClean="0"/>
            <a:t> </a:t>
          </a:r>
          <a:r>
            <a:rPr lang="en-US" sz="2400" dirty="0" err="1" smtClean="0"/>
            <a:t>đường</a:t>
          </a:r>
          <a:r>
            <a:rPr lang="en-US" sz="2400" dirty="0" smtClean="0"/>
            <a:t> </a:t>
          </a:r>
          <a:r>
            <a:rPr lang="en-US" sz="2400" dirty="0" err="1" smtClean="0"/>
            <a:t>cứu</a:t>
          </a:r>
          <a:r>
            <a:rPr lang="en-US" sz="2400" dirty="0" smtClean="0"/>
            <a:t> </a:t>
          </a:r>
          <a:r>
            <a:rPr lang="en-US" sz="2400" dirty="0" err="1" smtClean="0"/>
            <a:t>nước</a:t>
          </a:r>
          <a:r>
            <a:rPr lang="en-US" sz="2400" dirty="0" smtClean="0"/>
            <a:t>. </a:t>
          </a:r>
          <a:endParaRPr lang="en-US" sz="2400" dirty="0"/>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accent5">
            <a:lumMod val="75000"/>
          </a:schemeClr>
        </a:solidFill>
        <a:ln>
          <a:solidFill>
            <a:srgbClr val="FF0000"/>
          </a:solidFill>
        </a:ln>
      </dgm:spPr>
      <dgm:t>
        <a:bodyPr/>
        <a:lstStyle/>
        <a:p>
          <a:r>
            <a:rPr lang="en-US" sz="2400" dirty="0" smtClean="0"/>
            <a:t>7 -1920, </a:t>
          </a:r>
          <a:r>
            <a:rPr lang="en-US" sz="2400" dirty="0" err="1" smtClean="0"/>
            <a:t>Nguyễn</a:t>
          </a:r>
          <a:r>
            <a:rPr lang="en-US" sz="2400" dirty="0" smtClean="0"/>
            <a:t> </a:t>
          </a:r>
          <a:r>
            <a:rPr lang="en-US" sz="2400" dirty="0" err="1" smtClean="0"/>
            <a:t>Ái</a:t>
          </a:r>
          <a:r>
            <a:rPr lang="en-US" sz="2400" dirty="0" smtClean="0"/>
            <a:t> </a:t>
          </a:r>
          <a:r>
            <a:rPr lang="en-US" sz="2400" dirty="0" err="1" smtClean="0"/>
            <a:t>Quốc</a:t>
          </a:r>
          <a:r>
            <a:rPr lang="en-US" sz="2400" dirty="0" smtClean="0"/>
            <a:t> </a:t>
          </a:r>
          <a:r>
            <a:rPr lang="en-US" sz="2400" dirty="0" err="1" smtClean="0"/>
            <a:t>đọc</a:t>
          </a:r>
          <a:r>
            <a:rPr lang="en-US" sz="2400" dirty="0" smtClean="0"/>
            <a:t> </a:t>
          </a:r>
          <a:r>
            <a:rPr lang="en-US" sz="2400" i="1" dirty="0" err="1" smtClean="0"/>
            <a:t>Sơ</a:t>
          </a:r>
          <a:r>
            <a:rPr lang="en-US" sz="2400" i="1" dirty="0" smtClean="0"/>
            <a:t> </a:t>
          </a:r>
          <a:r>
            <a:rPr lang="en-US" sz="2400" i="1" dirty="0" err="1" smtClean="0"/>
            <a:t>thảo</a:t>
          </a:r>
          <a:r>
            <a:rPr lang="en-US" sz="2400" i="1" dirty="0" smtClean="0"/>
            <a:t> </a:t>
          </a:r>
          <a:r>
            <a:rPr lang="en-US" sz="2400" i="1" dirty="0" err="1" smtClean="0"/>
            <a:t>lần</a:t>
          </a:r>
          <a:r>
            <a:rPr lang="en-US" sz="2400" i="1" dirty="0" smtClean="0"/>
            <a:t> </a:t>
          </a:r>
          <a:r>
            <a:rPr lang="en-US" sz="2400" i="1" dirty="0" err="1" smtClean="0"/>
            <a:t>thứ</a:t>
          </a:r>
          <a:r>
            <a:rPr lang="en-US" sz="2400" i="1" dirty="0" smtClean="0"/>
            <a:t> </a:t>
          </a:r>
          <a:r>
            <a:rPr lang="en-US" sz="2400" i="1" dirty="0" err="1" smtClean="0"/>
            <a:t>nhất</a:t>
          </a:r>
          <a:r>
            <a:rPr lang="en-US" sz="2400" i="1" dirty="0" smtClean="0"/>
            <a:t> </a:t>
          </a:r>
          <a:r>
            <a:rPr lang="en-US" sz="2400" i="1" dirty="0" err="1" smtClean="0"/>
            <a:t>những</a:t>
          </a:r>
          <a:r>
            <a:rPr lang="en-US" sz="2400" i="1" dirty="0" smtClean="0"/>
            <a:t> </a:t>
          </a:r>
          <a:r>
            <a:rPr lang="en-US" sz="2400" i="1" dirty="0" err="1" smtClean="0"/>
            <a:t>luận</a:t>
          </a:r>
          <a:r>
            <a:rPr lang="en-US" sz="2400" i="1" dirty="0" smtClean="0"/>
            <a:t> </a:t>
          </a:r>
          <a:r>
            <a:rPr lang="en-US" sz="2400" i="1" dirty="0" err="1" smtClean="0"/>
            <a:t>cương</a:t>
          </a:r>
          <a:r>
            <a:rPr lang="en-US" sz="2400" i="1" dirty="0" smtClean="0"/>
            <a:t> </a:t>
          </a:r>
          <a:r>
            <a:rPr lang="en-US" sz="2400" i="1" dirty="0" err="1" smtClean="0"/>
            <a:t>về</a:t>
          </a:r>
          <a:r>
            <a:rPr lang="en-US" sz="2400" i="1" dirty="0" smtClean="0"/>
            <a:t> </a:t>
          </a:r>
          <a:r>
            <a:rPr lang="en-US" sz="2400" i="1" dirty="0" err="1" smtClean="0"/>
            <a:t>vấn</a:t>
          </a:r>
          <a:r>
            <a:rPr lang="en-US" sz="2400" i="1" dirty="0" smtClean="0"/>
            <a:t> </a:t>
          </a:r>
          <a:r>
            <a:rPr lang="en-US" sz="2400" i="1" dirty="0" err="1" smtClean="0"/>
            <a:t>đề</a:t>
          </a:r>
          <a:r>
            <a:rPr lang="en-US" sz="2400" i="1" dirty="0" smtClean="0"/>
            <a:t> </a:t>
          </a:r>
          <a:r>
            <a:rPr lang="en-US" sz="2400" i="1" dirty="0" err="1" smtClean="0"/>
            <a:t>dân</a:t>
          </a:r>
          <a:r>
            <a:rPr lang="en-US" sz="2400" i="1" dirty="0" smtClean="0"/>
            <a:t> </a:t>
          </a:r>
          <a:r>
            <a:rPr lang="en-US" sz="2400" i="1" dirty="0" err="1" smtClean="0"/>
            <a:t>tộc</a:t>
          </a:r>
          <a:r>
            <a:rPr lang="en-US" sz="2400" i="1" dirty="0" smtClean="0"/>
            <a:t> </a:t>
          </a:r>
          <a:r>
            <a:rPr lang="en-US" sz="2400" i="1" dirty="0" err="1" smtClean="0"/>
            <a:t>và</a:t>
          </a:r>
          <a:r>
            <a:rPr lang="en-US" sz="2400" i="1" dirty="0" smtClean="0"/>
            <a:t> </a:t>
          </a:r>
          <a:r>
            <a:rPr lang="en-US" sz="2400" i="1" dirty="0" err="1" smtClean="0"/>
            <a:t>vấn</a:t>
          </a:r>
          <a:r>
            <a:rPr lang="en-US" sz="2400" i="1" dirty="0" smtClean="0"/>
            <a:t> </a:t>
          </a:r>
          <a:r>
            <a:rPr lang="en-US" sz="2400" i="1" dirty="0" err="1" smtClean="0"/>
            <a:t>đề</a:t>
          </a:r>
          <a:r>
            <a:rPr lang="en-US" sz="2400" i="1" dirty="0" smtClean="0"/>
            <a:t> </a:t>
          </a:r>
          <a:r>
            <a:rPr lang="en-US" sz="2400" i="1" dirty="0" err="1" smtClean="0"/>
            <a:t>thuộc</a:t>
          </a:r>
          <a:r>
            <a:rPr lang="en-US" sz="2400" i="1" dirty="0" smtClean="0"/>
            <a:t> </a:t>
          </a:r>
          <a:r>
            <a:rPr lang="en-US" sz="2400" i="1" dirty="0" err="1" smtClean="0"/>
            <a:t>địa</a:t>
          </a:r>
          <a:r>
            <a:rPr lang="en-US" sz="2400" dirty="0" smtClean="0"/>
            <a:t> </a:t>
          </a:r>
          <a:r>
            <a:rPr lang="en-US" sz="2400" dirty="0" err="1" smtClean="0"/>
            <a:t>của</a:t>
          </a:r>
          <a:r>
            <a:rPr lang="en-US" sz="2400" dirty="0" smtClean="0"/>
            <a:t> V. I. </a:t>
          </a:r>
          <a:r>
            <a:rPr lang="en-US" sz="2400" dirty="0" err="1" smtClean="0"/>
            <a:t>Lênin</a:t>
          </a:r>
          <a:r>
            <a:rPr lang="en-US" sz="2400" dirty="0" smtClean="0"/>
            <a:t> </a:t>
          </a:r>
          <a:endParaRPr lang="en-US" sz="2400" dirty="0"/>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accent5">
            <a:lumMod val="75000"/>
          </a:schemeClr>
        </a:solidFill>
        <a:ln>
          <a:solidFill>
            <a:srgbClr val="FF0000"/>
          </a:solidFill>
        </a:ln>
      </dgm:spPr>
      <dgm:t>
        <a:bodyPr/>
        <a:lstStyle/>
        <a:p>
          <a:r>
            <a:rPr lang="en-US" sz="2400" dirty="0" smtClean="0"/>
            <a:t>12- 1920, </a:t>
          </a:r>
          <a:r>
            <a:rPr lang="en-US" sz="2400" dirty="0" err="1" smtClean="0"/>
            <a:t>Người</a:t>
          </a:r>
          <a:r>
            <a:rPr lang="en-US" sz="2400" dirty="0" smtClean="0"/>
            <a:t> </a:t>
          </a:r>
          <a:r>
            <a:rPr lang="en-US" sz="2400" dirty="0" err="1" smtClean="0"/>
            <a:t>bỏ</a:t>
          </a:r>
          <a:r>
            <a:rPr lang="en-US" sz="2400" dirty="0" smtClean="0"/>
            <a:t> </a:t>
          </a:r>
          <a:r>
            <a:rPr lang="en-US" sz="2400" dirty="0" err="1" smtClean="0"/>
            <a:t>phiếu</a:t>
          </a:r>
          <a:r>
            <a:rPr lang="en-US" sz="2400" dirty="0" smtClean="0"/>
            <a:t> </a:t>
          </a:r>
          <a:r>
            <a:rPr lang="en-US" sz="2400" dirty="0" err="1" smtClean="0"/>
            <a:t>tán</a:t>
          </a:r>
          <a:r>
            <a:rPr lang="en-US" sz="2400" dirty="0" smtClean="0"/>
            <a:t> </a:t>
          </a:r>
          <a:r>
            <a:rPr lang="en-US" sz="2400" dirty="0" err="1" smtClean="0"/>
            <a:t>thành</a:t>
          </a:r>
          <a:r>
            <a:rPr lang="en-US" sz="2400" dirty="0" smtClean="0"/>
            <a:t> </a:t>
          </a:r>
          <a:r>
            <a:rPr lang="en-US" sz="2400" dirty="0" err="1" smtClean="0"/>
            <a:t>Quốc</a:t>
          </a:r>
          <a:r>
            <a:rPr lang="en-US" sz="2400" dirty="0" smtClean="0"/>
            <a:t> </a:t>
          </a:r>
          <a:r>
            <a:rPr lang="en-US" sz="2400" dirty="0" err="1" smtClean="0"/>
            <a:t>tế</a:t>
          </a:r>
          <a:r>
            <a:rPr lang="en-US" sz="2400" dirty="0" smtClean="0"/>
            <a:t> </a:t>
          </a:r>
          <a:r>
            <a:rPr lang="en-US" sz="2400" dirty="0" err="1" smtClean="0"/>
            <a:t>Cộng</a:t>
          </a:r>
          <a:r>
            <a:rPr lang="en-US" sz="2400" dirty="0" smtClean="0"/>
            <a:t> </a:t>
          </a:r>
          <a:r>
            <a:rPr lang="en-US" sz="2400" dirty="0" err="1" smtClean="0"/>
            <a:t>sản</a:t>
          </a:r>
          <a:r>
            <a:rPr lang="en-US" sz="2400" dirty="0" smtClean="0"/>
            <a:t>.</a:t>
          </a:r>
          <a:endParaRPr lang="en-US" sz="2400" dirty="0"/>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48E2EA0D-992A-460D-A9C6-F8B0631A32AE}" type="pres">
      <dgm:prSet presAssocID="{6CCCFB9A-92B5-446D-8D83-50316481137A}" presName="parentLin" presStyleCnt="0"/>
      <dgm:spPr/>
    </dgm:pt>
    <dgm:pt modelId="{37B40DC3-E170-4AF9-B29B-927641F646AC}" type="pres">
      <dgm:prSet presAssocID="{6CCCFB9A-92B5-446D-8D83-50316481137A}" presName="parentLeftMargin" presStyleLbl="node1" presStyleIdx="0" presStyleCnt="4"/>
      <dgm:spPr/>
      <dgm:t>
        <a:bodyPr/>
        <a:lstStyle/>
        <a:p>
          <a:endParaRPr lang="en-US"/>
        </a:p>
      </dgm:t>
    </dgm:pt>
    <dgm:pt modelId="{D54A90FB-B6DF-42FB-98E5-920ED06A0A1A}" type="pres">
      <dgm:prSet presAssocID="{6CCCFB9A-92B5-446D-8D83-50316481137A}" presName="parentText" presStyleLbl="node1" presStyleIdx="0" presStyleCnt="4" custScaleX="156121" custScaleY="144280" custLinFactNeighborX="-70113" custLinFactNeighborY="-88502">
        <dgm:presLayoutVars>
          <dgm:chMax val="0"/>
          <dgm:bulletEnabled val="1"/>
        </dgm:presLayoutVars>
      </dgm:prSet>
      <dgm:spPr/>
      <dgm:t>
        <a:bodyPr/>
        <a:lstStyle/>
        <a:p>
          <a:endParaRPr lang="en-US"/>
        </a:p>
      </dgm:t>
    </dgm:pt>
    <dgm:pt modelId="{4ECCDE94-D6E0-4586-ADA6-A0981CC2729D}" type="pres">
      <dgm:prSet presAssocID="{6CCCFB9A-92B5-446D-8D83-50316481137A}" presName="negativeSpace" presStyleCnt="0"/>
      <dgm:spPr/>
    </dgm:pt>
    <dgm:pt modelId="{4A86163D-393B-4F2E-9969-C12EE6E97BC5}" type="pres">
      <dgm:prSet presAssocID="{6CCCFB9A-92B5-446D-8D83-50316481137A}" presName="childText" presStyleLbl="conFgAcc1" presStyleIdx="0" presStyleCnt="4">
        <dgm:presLayoutVars>
          <dgm:bulletEnabled val="1"/>
        </dgm:presLayoutVars>
      </dgm:prSet>
      <dgm:spPr/>
    </dgm:pt>
    <dgm:pt modelId="{9A2B6A79-C946-4AEF-8DF9-5840497CF438}" type="pres">
      <dgm:prSet presAssocID="{4D211E07-B177-4BE6-B527-BF80A394C4D2}" presName="spaceBetweenRectangles" presStyleCnt="0"/>
      <dgm:spPr/>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4"/>
      <dgm:spPr/>
      <dgm:t>
        <a:bodyPr/>
        <a:lstStyle/>
        <a:p>
          <a:endParaRPr lang="en-US"/>
        </a:p>
      </dgm:t>
    </dgm:pt>
    <dgm:pt modelId="{49BF62C3-DCB5-4C4A-BB95-BCD8424742C4}" type="pres">
      <dgm:prSet presAssocID="{6D8498A1-E142-4370-A08C-14EA6E5A7223}" presName="parentText" presStyleLbl="node1" presStyleIdx="1" presStyleCnt="4" custScaleX="156121" custScaleY="135030" custLinFactNeighborX="-72710" custLinFactNeighborY="1512">
        <dgm:presLayoutVars>
          <dgm:chMax val="0"/>
          <dgm:bulletEnabled val="1"/>
        </dgm:presLayoutVars>
      </dgm:prSet>
      <dgm:spPr/>
      <dgm:t>
        <a:bodyPr/>
        <a:lstStyle/>
        <a:p>
          <a:endParaRPr lang="en-US"/>
        </a:p>
      </dgm:t>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1" presStyleCnt="4">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1" presStyleCnt="4"/>
      <dgm:spPr/>
      <dgm:t>
        <a:bodyPr/>
        <a:lstStyle/>
        <a:p>
          <a:endParaRPr lang="en-US"/>
        </a:p>
      </dgm:t>
    </dgm:pt>
    <dgm:pt modelId="{2A178A15-5D64-42C6-8D3D-F9FFF71D9D7D}" type="pres">
      <dgm:prSet presAssocID="{BD2F194E-6D1E-4C51-ACDA-B9C2E66699F9}" presName="parentText" presStyleLbl="node1" presStyleIdx="2" presStyleCnt="4" custScaleX="156121" custScaleY="194983" custLinFactNeighborX="-87067" custLinFactNeighborY="-1703">
        <dgm:presLayoutVars>
          <dgm:chMax val="0"/>
          <dgm:bulletEnabled val="1"/>
        </dgm:presLayoutVars>
      </dgm:prSet>
      <dgm:spPr/>
      <dgm:t>
        <a:bodyPr/>
        <a:lstStyle/>
        <a:p>
          <a:endParaRPr lang="en-US"/>
        </a:p>
      </dgm:t>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2" presStyleCnt="4">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2" presStyleCnt="4"/>
      <dgm:spPr/>
      <dgm:t>
        <a:bodyPr/>
        <a:lstStyle/>
        <a:p>
          <a:endParaRPr lang="en-US"/>
        </a:p>
      </dgm:t>
    </dgm:pt>
    <dgm:pt modelId="{2FB710F1-772B-4DCB-A4A5-73E59F7EAD8C}" type="pres">
      <dgm:prSet presAssocID="{FC943E5A-A1FF-4F98-97AD-7749D8F1BA84}" presName="parentText" presStyleLbl="node1" presStyleIdx="3" presStyleCnt="4" custScaleX="156121" custLinFactNeighborX="-89893" custLinFactNeighborY="-17020">
        <dgm:presLayoutVars>
          <dgm:chMax val="0"/>
          <dgm:bulletEnabled val="1"/>
        </dgm:presLayoutVars>
      </dgm:prSet>
      <dgm:spPr/>
      <dgm:t>
        <a:bodyPr/>
        <a:lstStyle/>
        <a:p>
          <a:endParaRPr lang="en-US"/>
        </a:p>
      </dgm:t>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3" presStyleCnt="4">
        <dgm:presLayoutVars>
          <dgm:bulletEnabled val="1"/>
        </dgm:presLayoutVars>
      </dgm:prSet>
      <dgm:spPr/>
    </dgm:pt>
  </dgm:ptLst>
  <dgm:cxnLst>
    <dgm:cxn modelId="{93DD6B50-4B17-492E-AE8C-E8DFF969E86D}" type="presOf" srcId="{FC943E5A-A1FF-4F98-97AD-7749D8F1BA84}" destId="{33C27CB4-3893-4739-8454-E2A04A476F1A}" srcOrd="0" destOrd="0" presId="urn:microsoft.com/office/officeart/2005/8/layout/list1"/>
    <dgm:cxn modelId="{649889C0-DA4B-428D-8E1E-D4F70D853A42}" type="presOf" srcId="{6D8498A1-E142-4370-A08C-14EA6E5A7223}" destId="{66333588-88E1-4503-92CE-87902C1D0E59}" srcOrd="0" destOrd="0" presId="urn:microsoft.com/office/officeart/2005/8/layout/list1"/>
    <dgm:cxn modelId="{909027B6-D111-4034-AB04-1FE1D7122858}" type="presOf" srcId="{E75DFA42-4C9F-47C8-841D-9ED64DB069EF}" destId="{78E43D5B-E011-4DE3-B033-98D6C6CCD1AC}" srcOrd="0" destOrd="0" presId="urn:microsoft.com/office/officeart/2005/8/layout/list1"/>
    <dgm:cxn modelId="{2BF88A05-5C96-4070-93A2-507F9028B3AE}" srcId="{E75DFA42-4C9F-47C8-841D-9ED64DB069EF}" destId="{6CCCFB9A-92B5-446D-8D83-50316481137A}" srcOrd="0" destOrd="0" parTransId="{169D4F15-61AA-4477-A133-B8D06CA9FE36}" sibTransId="{4D211E07-B177-4BE6-B527-BF80A394C4D2}"/>
    <dgm:cxn modelId="{9EC3D4B9-A7EB-4A14-A6BF-2968F7083BE5}" srcId="{E75DFA42-4C9F-47C8-841D-9ED64DB069EF}" destId="{BD2F194E-6D1E-4C51-ACDA-B9C2E66699F9}" srcOrd="2" destOrd="0" parTransId="{B4285B3A-AAB5-418A-996B-043039F5B18E}" sibTransId="{D39917AE-C7D9-4D45-B808-A12EDAAC6AAA}"/>
    <dgm:cxn modelId="{19F2D910-1373-4468-9E1E-61E73D71FA7F}" type="presOf" srcId="{BD2F194E-6D1E-4C51-ACDA-B9C2E66699F9}" destId="{6870F76E-5217-47FC-B698-6605264E2E26}" srcOrd="0"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917F9012-121A-43C1-A8BF-392C521965D8}" type="presOf" srcId="{6CCCFB9A-92B5-446D-8D83-50316481137A}" destId="{D54A90FB-B6DF-42FB-98E5-920ED06A0A1A}" srcOrd="1" destOrd="0" presId="urn:microsoft.com/office/officeart/2005/8/layout/list1"/>
    <dgm:cxn modelId="{F4CC66E5-A1FD-441F-B41D-D6E7AE8F4179}" type="presOf" srcId="{6CCCFB9A-92B5-446D-8D83-50316481137A}" destId="{37B40DC3-E170-4AF9-B29B-927641F646AC}" srcOrd="0" destOrd="0" presId="urn:microsoft.com/office/officeart/2005/8/layout/list1"/>
    <dgm:cxn modelId="{82809442-CEF0-469E-BF35-972553D6F87E}" srcId="{E75DFA42-4C9F-47C8-841D-9ED64DB069EF}" destId="{6D8498A1-E142-4370-A08C-14EA6E5A7223}" srcOrd="1" destOrd="0" parTransId="{DF1BE8B1-1D26-49AD-B738-15CAA4316E1D}" sibTransId="{B3924BF2-615C-4231-9E2C-1F59210EDA11}"/>
    <dgm:cxn modelId="{4DABF392-3B80-4F84-833C-3364334CC3F7}" srcId="{E75DFA42-4C9F-47C8-841D-9ED64DB069EF}" destId="{FC943E5A-A1FF-4F98-97AD-7749D8F1BA84}" srcOrd="3" destOrd="0" parTransId="{900E4073-2DE6-491A-866F-EB349E444796}" sibTransId="{5D506A49-DDE0-4AC0-879C-CE5B89950C5E}"/>
    <dgm:cxn modelId="{11049AC5-09AA-45C7-B530-FB4AB5C12DE9}" type="presOf" srcId="{6D8498A1-E142-4370-A08C-14EA6E5A7223}" destId="{49BF62C3-DCB5-4C4A-BB95-BCD8424742C4}" srcOrd="1" destOrd="0" presId="urn:microsoft.com/office/officeart/2005/8/layout/list1"/>
    <dgm:cxn modelId="{2C1F9040-5465-46CA-8D02-47A0EBE067E7}" type="presOf" srcId="{FC943E5A-A1FF-4F98-97AD-7749D8F1BA84}" destId="{2FB710F1-772B-4DCB-A4A5-73E59F7EAD8C}" srcOrd="1" destOrd="0" presId="urn:microsoft.com/office/officeart/2005/8/layout/list1"/>
    <dgm:cxn modelId="{DF1EF987-42D7-485E-B6CB-59EF0D91EA8A}" type="presParOf" srcId="{78E43D5B-E011-4DE3-B033-98D6C6CCD1AC}" destId="{48E2EA0D-992A-460D-A9C6-F8B0631A32AE}" srcOrd="0" destOrd="0" presId="urn:microsoft.com/office/officeart/2005/8/layout/list1"/>
    <dgm:cxn modelId="{B242EA30-8B2E-4CA2-B9AA-8FA7EB7D7AB6}" type="presParOf" srcId="{48E2EA0D-992A-460D-A9C6-F8B0631A32AE}" destId="{37B40DC3-E170-4AF9-B29B-927641F646AC}" srcOrd="0" destOrd="0" presId="urn:microsoft.com/office/officeart/2005/8/layout/list1"/>
    <dgm:cxn modelId="{280EC8B5-C4EB-4AB9-9D1A-4EB9A8FBFA8A}" type="presParOf" srcId="{48E2EA0D-992A-460D-A9C6-F8B0631A32AE}" destId="{D54A90FB-B6DF-42FB-98E5-920ED06A0A1A}" srcOrd="1" destOrd="0" presId="urn:microsoft.com/office/officeart/2005/8/layout/list1"/>
    <dgm:cxn modelId="{CB61CEE6-AA33-4581-A0A6-5444F80B70E0}" type="presParOf" srcId="{78E43D5B-E011-4DE3-B033-98D6C6CCD1AC}" destId="{4ECCDE94-D6E0-4586-ADA6-A0981CC2729D}" srcOrd="1" destOrd="0" presId="urn:microsoft.com/office/officeart/2005/8/layout/list1"/>
    <dgm:cxn modelId="{CD9B3BC4-8B96-472D-97FD-E182A4B74AD6}" type="presParOf" srcId="{78E43D5B-E011-4DE3-B033-98D6C6CCD1AC}" destId="{4A86163D-393B-4F2E-9969-C12EE6E97BC5}" srcOrd="2" destOrd="0" presId="urn:microsoft.com/office/officeart/2005/8/layout/list1"/>
    <dgm:cxn modelId="{EAA88BA0-CD6B-4852-82AC-C4787E7954CC}" type="presParOf" srcId="{78E43D5B-E011-4DE3-B033-98D6C6CCD1AC}" destId="{9A2B6A79-C946-4AEF-8DF9-5840497CF438}" srcOrd="3" destOrd="0" presId="urn:microsoft.com/office/officeart/2005/8/layout/list1"/>
    <dgm:cxn modelId="{BA8E17C4-C696-4F8B-863D-1732A6368CFC}" type="presParOf" srcId="{78E43D5B-E011-4DE3-B033-98D6C6CCD1AC}" destId="{AADBDA74-D48E-4F8E-A177-2958DD2DC13C}" srcOrd="4"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5" destOrd="0" presId="urn:microsoft.com/office/officeart/2005/8/layout/list1"/>
    <dgm:cxn modelId="{CF98CA4F-2B34-4C90-8D79-EE99B317DFE2}" type="presParOf" srcId="{78E43D5B-E011-4DE3-B033-98D6C6CCD1AC}" destId="{75C25CB4-794D-4D1C-988F-354C58C2460E}" srcOrd="6" destOrd="0" presId="urn:microsoft.com/office/officeart/2005/8/layout/list1"/>
    <dgm:cxn modelId="{1761768F-6B58-47F6-BDC1-1E7884E57C37}" type="presParOf" srcId="{78E43D5B-E011-4DE3-B033-98D6C6CCD1AC}" destId="{EE9645B0-B050-4122-A96A-4EB54D32D9B4}" srcOrd="7" destOrd="0" presId="urn:microsoft.com/office/officeart/2005/8/layout/list1"/>
    <dgm:cxn modelId="{18B871C4-B766-4D3E-8B53-F6FB0D00C628}" type="presParOf" srcId="{78E43D5B-E011-4DE3-B033-98D6C6CCD1AC}" destId="{83BE131D-7B8D-4762-8A89-D3755D1C5A1A}" srcOrd="8"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9" destOrd="0" presId="urn:microsoft.com/office/officeart/2005/8/layout/list1"/>
    <dgm:cxn modelId="{54467D76-26E5-4830-9732-D2B443DEC2C8}" type="presParOf" srcId="{78E43D5B-E011-4DE3-B033-98D6C6CCD1AC}" destId="{C901ADE5-6506-425A-A4CB-36F0E0E1D2F4}" srcOrd="10" destOrd="0" presId="urn:microsoft.com/office/officeart/2005/8/layout/list1"/>
    <dgm:cxn modelId="{93BC3681-63F7-4626-971D-860D109DFD5D}" type="presParOf" srcId="{78E43D5B-E011-4DE3-B033-98D6C6CCD1AC}" destId="{5477CFF9-6B54-433B-BB21-19E95C78956E}" srcOrd="11" destOrd="0" presId="urn:microsoft.com/office/officeart/2005/8/layout/list1"/>
    <dgm:cxn modelId="{D7DAF8A8-0135-49BA-B2D5-561C302B1CC7}" type="presParOf" srcId="{78E43D5B-E011-4DE3-B033-98D6C6CCD1AC}" destId="{870FD9FE-DC1D-4DA9-8FC1-2700AA470BDA}" srcOrd="12"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13" destOrd="0" presId="urn:microsoft.com/office/officeart/2005/8/layout/list1"/>
    <dgm:cxn modelId="{BA7B35F6-EAEF-433A-827C-517B35A9E64B}" type="presParOf" srcId="{78E43D5B-E011-4DE3-B033-98D6C6CCD1AC}" destId="{A21DB7FB-8987-4605-A78B-293B6B6553CA}" srcOrd="14" destOrd="0" presId="urn:microsoft.com/office/officeart/2005/8/layout/list1"/>
  </dgm:cxnLst>
  <dgm:bg>
    <a:solidFill>
      <a:schemeClr val="tx2">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B56B181-FEC3-4F6C-9727-70F460A999E1}"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3B08B560-AC93-43C7-8B79-2A3530F6C782}">
      <dgm:prSet phldrT="[Text]"/>
      <dgm:spPr/>
      <dgm:t>
        <a:bodyPr/>
        <a:lstStyle/>
        <a:p>
          <a:r>
            <a:rPr lang="en-US" dirty="0" smtClean="0"/>
            <a:t>1921-1923: </a:t>
          </a:r>
          <a:r>
            <a:rPr lang="en-US" dirty="0" err="1" smtClean="0"/>
            <a:t>Nguyễn</a:t>
          </a:r>
          <a:r>
            <a:rPr lang="en-US" dirty="0" smtClean="0"/>
            <a:t> </a:t>
          </a:r>
          <a:r>
            <a:rPr lang="en-US" dirty="0" err="1" smtClean="0"/>
            <a:t>Ái</a:t>
          </a:r>
          <a:r>
            <a:rPr lang="en-US" dirty="0" smtClean="0"/>
            <a:t> </a:t>
          </a:r>
          <a:r>
            <a:rPr lang="en-US" dirty="0" err="1" smtClean="0"/>
            <a:t>Quốc</a:t>
          </a:r>
          <a:r>
            <a:rPr lang="en-US" dirty="0" smtClean="0"/>
            <a:t> </a:t>
          </a:r>
          <a:r>
            <a:rPr lang="en-US" dirty="0" err="1" smtClean="0"/>
            <a:t>hoạt</a:t>
          </a:r>
          <a:r>
            <a:rPr lang="en-US" dirty="0" smtClean="0"/>
            <a:t> </a:t>
          </a:r>
          <a:r>
            <a:rPr lang="en-US" dirty="0" err="1" smtClean="0"/>
            <a:t>động</a:t>
          </a:r>
          <a:r>
            <a:rPr lang="en-US" dirty="0" smtClean="0"/>
            <a:t> ở </a:t>
          </a:r>
          <a:r>
            <a:rPr lang="en-US" dirty="0" err="1" smtClean="0"/>
            <a:t>Đảng</a:t>
          </a:r>
          <a:r>
            <a:rPr lang="en-US" dirty="0" smtClean="0"/>
            <a:t> </a:t>
          </a:r>
          <a:r>
            <a:rPr lang="en-US" dirty="0" err="1" smtClean="0"/>
            <a:t>Cộng</a:t>
          </a:r>
          <a:r>
            <a:rPr lang="en-US" dirty="0" smtClean="0"/>
            <a:t> </a:t>
          </a:r>
          <a:r>
            <a:rPr lang="en-US" dirty="0" err="1" smtClean="0"/>
            <a:t>Sản</a:t>
          </a:r>
          <a:r>
            <a:rPr lang="en-US" dirty="0" smtClean="0"/>
            <a:t> </a:t>
          </a:r>
          <a:r>
            <a:rPr lang="en-US" dirty="0" err="1" smtClean="0"/>
            <a:t>Pháp</a:t>
          </a:r>
          <a:endParaRPr lang="en-US" dirty="0"/>
        </a:p>
      </dgm:t>
    </dgm:pt>
    <dgm:pt modelId="{C5D3D834-181D-440A-85FE-8EBC2255F100}" type="parTrans" cxnId="{8D3BB3DA-0E9E-4081-8CE7-6CDAA2691CC6}">
      <dgm:prSet/>
      <dgm:spPr/>
      <dgm:t>
        <a:bodyPr/>
        <a:lstStyle/>
        <a:p>
          <a:endParaRPr lang="en-US"/>
        </a:p>
      </dgm:t>
    </dgm:pt>
    <dgm:pt modelId="{7AD4A874-D789-4ABD-9163-133472153140}" type="sibTrans" cxnId="{8D3BB3DA-0E9E-4081-8CE7-6CDAA2691CC6}">
      <dgm:prSet/>
      <dgm:spPr/>
      <dgm:t>
        <a:bodyPr/>
        <a:lstStyle/>
        <a:p>
          <a:endParaRPr lang="en-US"/>
        </a:p>
      </dgm:t>
    </dgm:pt>
    <dgm:pt modelId="{9187D9AD-FB5C-4B18-8815-19C87FBBD983}">
      <dgm:prSet phldrT="[Text]"/>
      <dgm:spPr/>
      <dgm:t>
        <a:bodyPr/>
        <a:lstStyle/>
        <a:p>
          <a:r>
            <a:rPr lang="en-US" smtClean="0"/>
            <a:t>1923-1924: Người hoạt động tại Liên Xô.</a:t>
          </a:r>
          <a:endParaRPr lang="en-US"/>
        </a:p>
      </dgm:t>
    </dgm:pt>
    <dgm:pt modelId="{4CC3DE58-0DCD-440B-960B-ED13A183E6AB}" type="parTrans" cxnId="{A6225898-0333-4B72-944F-2F29E2525F9E}">
      <dgm:prSet/>
      <dgm:spPr/>
      <dgm:t>
        <a:bodyPr/>
        <a:lstStyle/>
        <a:p>
          <a:endParaRPr lang="en-US"/>
        </a:p>
      </dgm:t>
    </dgm:pt>
    <dgm:pt modelId="{190AC47D-319D-44F3-90C9-343005DCA86B}" type="sibTrans" cxnId="{A6225898-0333-4B72-944F-2F29E2525F9E}">
      <dgm:prSet/>
      <dgm:spPr/>
      <dgm:t>
        <a:bodyPr/>
        <a:lstStyle/>
        <a:p>
          <a:endParaRPr lang="en-US"/>
        </a:p>
      </dgm:t>
    </dgm:pt>
    <dgm:pt modelId="{31C5576D-B774-4089-8282-0D118A0A57FE}">
      <dgm:prSet phldrT="[Text]"/>
      <dgm:spPr/>
      <dgm:t>
        <a:bodyPr/>
        <a:lstStyle/>
        <a:p>
          <a:r>
            <a:rPr lang="pl-PL" smtClean="0"/>
            <a:t>Tháng 6/1925, Hội Việt Nam Cách mạng Thanh niên đ­ược thành lập </a:t>
          </a:r>
          <a:endParaRPr lang="en-US"/>
        </a:p>
      </dgm:t>
    </dgm:pt>
    <dgm:pt modelId="{D6DDDF3D-51A4-469E-BF1F-00CA58ECAA7F}" type="parTrans" cxnId="{EBB5BD50-7CA3-433D-B351-678B92BEF714}">
      <dgm:prSet/>
      <dgm:spPr/>
      <dgm:t>
        <a:bodyPr/>
        <a:lstStyle/>
        <a:p>
          <a:endParaRPr lang="en-US"/>
        </a:p>
      </dgm:t>
    </dgm:pt>
    <dgm:pt modelId="{6E4DBBA9-4FF5-403A-9181-20DFFE2D87C2}" type="sibTrans" cxnId="{EBB5BD50-7CA3-433D-B351-678B92BEF714}">
      <dgm:prSet/>
      <dgm:spPr/>
      <dgm:t>
        <a:bodyPr/>
        <a:lstStyle/>
        <a:p>
          <a:endParaRPr lang="en-US"/>
        </a:p>
      </dgm:t>
    </dgm:pt>
    <dgm:pt modelId="{65239E24-3CDA-4E87-976F-0A5E75A64BDC}" type="pres">
      <dgm:prSet presAssocID="{0B56B181-FEC3-4F6C-9727-70F460A999E1}" presName="Name0" presStyleCnt="0">
        <dgm:presLayoutVars>
          <dgm:chMax val="7"/>
          <dgm:chPref val="7"/>
          <dgm:dir/>
        </dgm:presLayoutVars>
      </dgm:prSet>
      <dgm:spPr/>
      <dgm:t>
        <a:bodyPr/>
        <a:lstStyle/>
        <a:p>
          <a:endParaRPr lang="en-US"/>
        </a:p>
      </dgm:t>
    </dgm:pt>
    <dgm:pt modelId="{7E4982CB-77A7-4792-86D0-EA190B4346E5}" type="pres">
      <dgm:prSet presAssocID="{0B56B181-FEC3-4F6C-9727-70F460A999E1}" presName="Name1" presStyleCnt="0"/>
      <dgm:spPr/>
    </dgm:pt>
    <dgm:pt modelId="{BDE490FF-F0CF-451F-B2C7-9020B44FC54F}" type="pres">
      <dgm:prSet presAssocID="{0B56B181-FEC3-4F6C-9727-70F460A999E1}" presName="cycle" presStyleCnt="0"/>
      <dgm:spPr/>
    </dgm:pt>
    <dgm:pt modelId="{254595E9-9420-4DF9-9FA7-DA1608843C70}" type="pres">
      <dgm:prSet presAssocID="{0B56B181-FEC3-4F6C-9727-70F460A999E1}" presName="srcNode" presStyleLbl="node1" presStyleIdx="0" presStyleCnt="3"/>
      <dgm:spPr/>
    </dgm:pt>
    <dgm:pt modelId="{2B536223-7192-4F33-AE81-560C387C31B7}" type="pres">
      <dgm:prSet presAssocID="{0B56B181-FEC3-4F6C-9727-70F460A999E1}" presName="conn" presStyleLbl="parChTrans1D2" presStyleIdx="0" presStyleCnt="1"/>
      <dgm:spPr/>
      <dgm:t>
        <a:bodyPr/>
        <a:lstStyle/>
        <a:p>
          <a:endParaRPr lang="en-US"/>
        </a:p>
      </dgm:t>
    </dgm:pt>
    <dgm:pt modelId="{2A372661-F7E6-405F-A604-DDE440FC584E}" type="pres">
      <dgm:prSet presAssocID="{0B56B181-FEC3-4F6C-9727-70F460A999E1}" presName="extraNode" presStyleLbl="node1" presStyleIdx="0" presStyleCnt="3"/>
      <dgm:spPr/>
    </dgm:pt>
    <dgm:pt modelId="{205A7CA8-2426-491D-9AF5-9538CE88B2FD}" type="pres">
      <dgm:prSet presAssocID="{0B56B181-FEC3-4F6C-9727-70F460A999E1}" presName="dstNode" presStyleLbl="node1" presStyleIdx="0" presStyleCnt="3"/>
      <dgm:spPr/>
    </dgm:pt>
    <dgm:pt modelId="{12422172-627B-44E1-96F1-51C5B76A5766}" type="pres">
      <dgm:prSet presAssocID="{3B08B560-AC93-43C7-8B79-2A3530F6C782}" presName="text_1" presStyleLbl="node1" presStyleIdx="0" presStyleCnt="3">
        <dgm:presLayoutVars>
          <dgm:bulletEnabled val="1"/>
        </dgm:presLayoutVars>
      </dgm:prSet>
      <dgm:spPr/>
      <dgm:t>
        <a:bodyPr/>
        <a:lstStyle/>
        <a:p>
          <a:endParaRPr lang="en-US"/>
        </a:p>
      </dgm:t>
    </dgm:pt>
    <dgm:pt modelId="{36E0DD3C-6312-48F7-BAA4-A207CDEB002A}" type="pres">
      <dgm:prSet presAssocID="{3B08B560-AC93-43C7-8B79-2A3530F6C782}" presName="accent_1" presStyleCnt="0"/>
      <dgm:spPr/>
    </dgm:pt>
    <dgm:pt modelId="{8BB0CBB4-7040-4365-8B7D-6FE9AA025EFD}" type="pres">
      <dgm:prSet presAssocID="{3B08B560-AC93-43C7-8B79-2A3530F6C782}" presName="accentRepeatNode" presStyleLbl="solidFgAcc1" presStyleIdx="0" presStyleCnt="3"/>
      <dgm:spPr>
        <a:solidFill>
          <a:srgbClr val="C00000"/>
        </a:solidFill>
      </dgm:spPr>
      <dgm:t>
        <a:bodyPr/>
        <a:lstStyle/>
        <a:p>
          <a:endParaRPr lang="en-US"/>
        </a:p>
      </dgm:t>
    </dgm:pt>
    <dgm:pt modelId="{9260E804-EAB7-4E59-8D00-773EDE36BC6A}" type="pres">
      <dgm:prSet presAssocID="{9187D9AD-FB5C-4B18-8815-19C87FBBD983}" presName="text_2" presStyleLbl="node1" presStyleIdx="1" presStyleCnt="3">
        <dgm:presLayoutVars>
          <dgm:bulletEnabled val="1"/>
        </dgm:presLayoutVars>
      </dgm:prSet>
      <dgm:spPr/>
      <dgm:t>
        <a:bodyPr/>
        <a:lstStyle/>
        <a:p>
          <a:endParaRPr lang="en-US"/>
        </a:p>
      </dgm:t>
    </dgm:pt>
    <dgm:pt modelId="{2A10AC23-3532-4E5B-86F3-23DFD1109933}" type="pres">
      <dgm:prSet presAssocID="{9187D9AD-FB5C-4B18-8815-19C87FBBD983}" presName="accent_2" presStyleCnt="0"/>
      <dgm:spPr/>
    </dgm:pt>
    <dgm:pt modelId="{12183C58-707A-45A3-8941-1974A4E90022}" type="pres">
      <dgm:prSet presAssocID="{9187D9AD-FB5C-4B18-8815-19C87FBBD983}" presName="accentRepeatNode" presStyleLbl="solidFgAcc1" presStyleIdx="1" presStyleCnt="3"/>
      <dgm:spPr>
        <a:solidFill>
          <a:srgbClr val="C00000"/>
        </a:solidFill>
      </dgm:spPr>
      <dgm:t>
        <a:bodyPr/>
        <a:lstStyle/>
        <a:p>
          <a:endParaRPr lang="en-US"/>
        </a:p>
      </dgm:t>
    </dgm:pt>
    <dgm:pt modelId="{375A8F86-8843-445C-8C3B-92E7CD89DFC0}" type="pres">
      <dgm:prSet presAssocID="{31C5576D-B774-4089-8282-0D118A0A57FE}" presName="text_3" presStyleLbl="node1" presStyleIdx="2" presStyleCnt="3">
        <dgm:presLayoutVars>
          <dgm:bulletEnabled val="1"/>
        </dgm:presLayoutVars>
      </dgm:prSet>
      <dgm:spPr/>
      <dgm:t>
        <a:bodyPr/>
        <a:lstStyle/>
        <a:p>
          <a:endParaRPr lang="en-US"/>
        </a:p>
      </dgm:t>
    </dgm:pt>
    <dgm:pt modelId="{9D97AA00-DE65-465C-BE9C-889A7231C4CA}" type="pres">
      <dgm:prSet presAssocID="{31C5576D-B774-4089-8282-0D118A0A57FE}" presName="accent_3" presStyleCnt="0"/>
      <dgm:spPr/>
    </dgm:pt>
    <dgm:pt modelId="{2F15F164-5FAE-40D4-9498-3F018358724F}" type="pres">
      <dgm:prSet presAssocID="{31C5576D-B774-4089-8282-0D118A0A57FE}" presName="accentRepeatNode" presStyleLbl="solidFgAcc1" presStyleIdx="2" presStyleCnt="3"/>
      <dgm:spPr>
        <a:solidFill>
          <a:srgbClr val="C00000"/>
        </a:solidFill>
      </dgm:spPr>
      <dgm:t>
        <a:bodyPr/>
        <a:lstStyle/>
        <a:p>
          <a:endParaRPr lang="en-US"/>
        </a:p>
      </dgm:t>
    </dgm:pt>
  </dgm:ptLst>
  <dgm:cxnLst>
    <dgm:cxn modelId="{8D3BB3DA-0E9E-4081-8CE7-6CDAA2691CC6}" srcId="{0B56B181-FEC3-4F6C-9727-70F460A999E1}" destId="{3B08B560-AC93-43C7-8B79-2A3530F6C782}" srcOrd="0" destOrd="0" parTransId="{C5D3D834-181D-440A-85FE-8EBC2255F100}" sibTransId="{7AD4A874-D789-4ABD-9163-133472153140}"/>
    <dgm:cxn modelId="{7EE3D9EB-A9BD-4E04-9D5B-2C12D41F7162}" type="presOf" srcId="{9187D9AD-FB5C-4B18-8815-19C87FBBD983}" destId="{9260E804-EAB7-4E59-8D00-773EDE36BC6A}" srcOrd="0" destOrd="0" presId="urn:microsoft.com/office/officeart/2008/layout/VerticalCurvedList"/>
    <dgm:cxn modelId="{3A1F4C97-71A3-4195-8F2D-326A6D0CE82D}" type="presOf" srcId="{3B08B560-AC93-43C7-8B79-2A3530F6C782}" destId="{12422172-627B-44E1-96F1-51C5B76A5766}" srcOrd="0" destOrd="0" presId="urn:microsoft.com/office/officeart/2008/layout/VerticalCurvedList"/>
    <dgm:cxn modelId="{EBB5BD50-7CA3-433D-B351-678B92BEF714}" srcId="{0B56B181-FEC3-4F6C-9727-70F460A999E1}" destId="{31C5576D-B774-4089-8282-0D118A0A57FE}" srcOrd="2" destOrd="0" parTransId="{D6DDDF3D-51A4-469E-BF1F-00CA58ECAA7F}" sibTransId="{6E4DBBA9-4FF5-403A-9181-20DFFE2D87C2}"/>
    <dgm:cxn modelId="{99BEE013-2C52-4239-AA7F-9C6BA48B97B9}" type="presOf" srcId="{7AD4A874-D789-4ABD-9163-133472153140}" destId="{2B536223-7192-4F33-AE81-560C387C31B7}" srcOrd="0" destOrd="0" presId="urn:microsoft.com/office/officeart/2008/layout/VerticalCurvedList"/>
    <dgm:cxn modelId="{C971405D-21E5-4F42-85B4-AE1BB0B61EFD}" type="presOf" srcId="{0B56B181-FEC3-4F6C-9727-70F460A999E1}" destId="{65239E24-3CDA-4E87-976F-0A5E75A64BDC}" srcOrd="0" destOrd="0" presId="urn:microsoft.com/office/officeart/2008/layout/VerticalCurvedList"/>
    <dgm:cxn modelId="{88DA86C4-144C-42A4-A662-2494441BBB04}" type="presOf" srcId="{31C5576D-B774-4089-8282-0D118A0A57FE}" destId="{375A8F86-8843-445C-8C3B-92E7CD89DFC0}" srcOrd="0" destOrd="0" presId="urn:microsoft.com/office/officeart/2008/layout/VerticalCurvedList"/>
    <dgm:cxn modelId="{A6225898-0333-4B72-944F-2F29E2525F9E}" srcId="{0B56B181-FEC3-4F6C-9727-70F460A999E1}" destId="{9187D9AD-FB5C-4B18-8815-19C87FBBD983}" srcOrd="1" destOrd="0" parTransId="{4CC3DE58-0DCD-440B-960B-ED13A183E6AB}" sibTransId="{190AC47D-319D-44F3-90C9-343005DCA86B}"/>
    <dgm:cxn modelId="{C27BB23D-28C1-4F17-8507-BD73630553F3}" type="presParOf" srcId="{65239E24-3CDA-4E87-976F-0A5E75A64BDC}" destId="{7E4982CB-77A7-4792-86D0-EA190B4346E5}" srcOrd="0" destOrd="0" presId="urn:microsoft.com/office/officeart/2008/layout/VerticalCurvedList"/>
    <dgm:cxn modelId="{42A61329-8213-49B6-B032-CED00B08377B}" type="presParOf" srcId="{7E4982CB-77A7-4792-86D0-EA190B4346E5}" destId="{BDE490FF-F0CF-451F-B2C7-9020B44FC54F}" srcOrd="0" destOrd="0" presId="urn:microsoft.com/office/officeart/2008/layout/VerticalCurvedList"/>
    <dgm:cxn modelId="{7159C6D0-4F64-4908-B1BD-CC452927C9E4}" type="presParOf" srcId="{BDE490FF-F0CF-451F-B2C7-9020B44FC54F}" destId="{254595E9-9420-4DF9-9FA7-DA1608843C70}" srcOrd="0" destOrd="0" presId="urn:microsoft.com/office/officeart/2008/layout/VerticalCurvedList"/>
    <dgm:cxn modelId="{4854E6B9-C2EC-400B-AC12-02F2694308D2}" type="presParOf" srcId="{BDE490FF-F0CF-451F-B2C7-9020B44FC54F}" destId="{2B536223-7192-4F33-AE81-560C387C31B7}" srcOrd="1" destOrd="0" presId="urn:microsoft.com/office/officeart/2008/layout/VerticalCurvedList"/>
    <dgm:cxn modelId="{CEC90F95-6124-45C7-AB9D-36371D6DD05B}" type="presParOf" srcId="{BDE490FF-F0CF-451F-B2C7-9020B44FC54F}" destId="{2A372661-F7E6-405F-A604-DDE440FC584E}" srcOrd="2" destOrd="0" presId="urn:microsoft.com/office/officeart/2008/layout/VerticalCurvedList"/>
    <dgm:cxn modelId="{6AEC832E-FFD1-493C-966B-7E70B032D03C}" type="presParOf" srcId="{BDE490FF-F0CF-451F-B2C7-9020B44FC54F}" destId="{205A7CA8-2426-491D-9AF5-9538CE88B2FD}" srcOrd="3" destOrd="0" presId="urn:microsoft.com/office/officeart/2008/layout/VerticalCurvedList"/>
    <dgm:cxn modelId="{6560A3DC-BAF9-4753-9DE1-CEFF585547B2}" type="presParOf" srcId="{7E4982CB-77A7-4792-86D0-EA190B4346E5}" destId="{12422172-627B-44E1-96F1-51C5B76A5766}" srcOrd="1" destOrd="0" presId="urn:microsoft.com/office/officeart/2008/layout/VerticalCurvedList"/>
    <dgm:cxn modelId="{6D6EA39D-F7C9-45AC-BE45-8BA4C04B3FF0}" type="presParOf" srcId="{7E4982CB-77A7-4792-86D0-EA190B4346E5}" destId="{36E0DD3C-6312-48F7-BAA4-A207CDEB002A}" srcOrd="2" destOrd="0" presId="urn:microsoft.com/office/officeart/2008/layout/VerticalCurvedList"/>
    <dgm:cxn modelId="{0946CCEB-953D-4A52-B960-9AF2A47992DD}" type="presParOf" srcId="{36E0DD3C-6312-48F7-BAA4-A207CDEB002A}" destId="{8BB0CBB4-7040-4365-8B7D-6FE9AA025EFD}" srcOrd="0" destOrd="0" presId="urn:microsoft.com/office/officeart/2008/layout/VerticalCurvedList"/>
    <dgm:cxn modelId="{E491421A-F649-485B-8CBA-0C001E42BB33}" type="presParOf" srcId="{7E4982CB-77A7-4792-86D0-EA190B4346E5}" destId="{9260E804-EAB7-4E59-8D00-773EDE36BC6A}" srcOrd="3" destOrd="0" presId="urn:microsoft.com/office/officeart/2008/layout/VerticalCurvedList"/>
    <dgm:cxn modelId="{2D1B86E2-CBD0-4C5E-80B7-AB37FE230345}" type="presParOf" srcId="{7E4982CB-77A7-4792-86D0-EA190B4346E5}" destId="{2A10AC23-3532-4E5B-86F3-23DFD1109933}" srcOrd="4" destOrd="0" presId="urn:microsoft.com/office/officeart/2008/layout/VerticalCurvedList"/>
    <dgm:cxn modelId="{2B29CA84-AAC1-4B92-A89D-1CEFB30665D8}" type="presParOf" srcId="{2A10AC23-3532-4E5B-86F3-23DFD1109933}" destId="{12183C58-707A-45A3-8941-1974A4E90022}" srcOrd="0" destOrd="0" presId="urn:microsoft.com/office/officeart/2008/layout/VerticalCurvedList"/>
    <dgm:cxn modelId="{9FB9D82D-CFA3-4874-A346-0B188EA5C1D3}" type="presParOf" srcId="{7E4982CB-77A7-4792-86D0-EA190B4346E5}" destId="{375A8F86-8843-445C-8C3B-92E7CD89DFC0}" srcOrd="5" destOrd="0" presId="urn:microsoft.com/office/officeart/2008/layout/VerticalCurvedList"/>
    <dgm:cxn modelId="{F6136DA9-7A98-40E0-8976-CC0FD3E623C3}" type="presParOf" srcId="{7E4982CB-77A7-4792-86D0-EA190B4346E5}" destId="{9D97AA00-DE65-465C-BE9C-889A7231C4CA}" srcOrd="6" destOrd="0" presId="urn:microsoft.com/office/officeart/2008/layout/VerticalCurvedList"/>
    <dgm:cxn modelId="{BE00AB8A-62E8-483C-8FFD-2BB9104C05FC}" type="presParOf" srcId="{9D97AA00-DE65-465C-BE9C-889A7231C4CA}" destId="{2F15F164-5FAE-40D4-9498-3F01835872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smtClean="0"/>
            <a:t>Đ</a:t>
          </a:r>
          <a:r>
            <a:rPr lang="en-US" sz="2800" dirty="0" smtClean="0"/>
            <a:t>CSVN</a:t>
          </a:r>
          <a:r>
            <a:rPr lang="pl-PL" sz="2800" dirty="0" smtClean="0"/>
            <a:t> ra đời là sự kết hợp của 3 nhân tố: Chủ nghĩa Mác – Lênin</a:t>
          </a:r>
          <a:r>
            <a:rPr lang="en-US" sz="2800" dirty="0" smtClean="0"/>
            <a:t> + </a:t>
          </a:r>
          <a:r>
            <a:rPr lang="pl-PL" sz="2800" dirty="0" smtClean="0"/>
            <a:t>phong trào công nhân</a:t>
          </a:r>
          <a:r>
            <a:rPr lang="en-US" sz="2800" dirty="0" smtClean="0"/>
            <a:t>+</a:t>
          </a:r>
          <a:r>
            <a:rPr lang="pl-PL" sz="2800" dirty="0" smtClean="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smtClean="0"/>
            <a:t>L</a:t>
          </a:r>
          <a:r>
            <a:rPr lang="pl-PL" sz="2800" dirty="0" smtClean="0"/>
            <a:t>à </a:t>
          </a:r>
          <a:r>
            <a:rPr lang="vi-VN" sz="2800" dirty="0" smtClean="0"/>
            <a:t>kết quả tất yếu của cuộc đấu tranh dân tộc và đấu tranh giai cấp của công nhân Việt Nam </a:t>
          </a:r>
          <a:r>
            <a:rPr lang="en-US" sz="2800" dirty="0" err="1" smtClean="0"/>
            <a:t>theo</a:t>
          </a:r>
          <a:r>
            <a:rPr lang="vi-VN" sz="2800" dirty="0" smtClean="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smtClean="0"/>
            <a:t>Chấm dứt thời kỳ khủng hoảng về đ­ường lối cứu nư­ớ</a:t>
          </a:r>
          <a:r>
            <a:rPr lang="en-US" sz="2800" dirty="0" smtClean="0"/>
            <a:t>c</a:t>
          </a:r>
          <a:endParaRPr lang="en-US" sz="2800" dirty="0"/>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6602" custLinFactNeighborY="-8511"/>
      <dgm:spPr>
        <a:solidFill>
          <a:srgbClr val="C00000"/>
        </a:solidFill>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a:solidFill>
          <a:srgbClr val="C00000"/>
        </a:solidFill>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nl-NL" sz="2800" i="1" u="sng" dirty="0" smtClean="0"/>
            <a:t>Giai đoạn cách mạng giải phóng dân tộc</a:t>
          </a:r>
          <a:r>
            <a:rPr lang="nl-NL" sz="2800" i="1" dirty="0" smtClean="0"/>
            <a:t>:lựa chọn </a:t>
          </a:r>
          <a:r>
            <a:rPr lang="nl-NL" sz="2800" dirty="0" smtClean="0"/>
            <a:t>đường lối cách mạng giải phóng dân tộc đúng đắn của Đảng Cộng sản Việt Nam. </a:t>
          </a:r>
          <a:endParaRPr lang="en-US" sz="2800" dirty="0"/>
        </a:p>
      </dgm:t>
    </dgm:pt>
    <dgm:pt modelId="{38D54286-B340-40AF-9C04-D979A7EF9C8B}" type="parTrans" cxnId="{1DA4291B-3133-4260-BA84-A3EF879A4759}">
      <dgm:prSet/>
      <dgm:spPr/>
      <dgm:t>
        <a:bodyPr/>
        <a:lstStyle/>
        <a:p>
          <a:endParaRPr lang="en-US" sz="2800"/>
        </a:p>
      </dgm:t>
    </dgm:pt>
    <dgm:pt modelId="{268D3555-293D-4D23-8079-A265976A74AF}" type="sibTrans" cxnId="{1DA4291B-3133-4260-BA84-A3EF879A4759}">
      <dgm:prSet/>
      <dgm:spPr/>
      <dgm:t>
        <a:bodyPr/>
        <a:lstStyle/>
        <a:p>
          <a:endParaRPr lang="en-US" sz="2800"/>
        </a:p>
      </dgm:t>
    </dgm:pt>
    <dgm:pt modelId="{F001FC60-3EF9-4126-B702-70DA5D880E5A}">
      <dgm:prSet phldrT="[Text]" custT="1"/>
      <dgm:spPr>
        <a:solidFill>
          <a:srgbClr val="C00000"/>
        </a:solidFill>
      </dgm:spPr>
      <dgm:t>
        <a:bodyPr/>
        <a:lstStyle/>
        <a:p>
          <a:r>
            <a:rPr lang="nl-NL" sz="2800" i="1" u="sng" dirty="0" smtClean="0"/>
            <a:t>Giai đoạn bảo vệ độc lập dân tộc và xây dựng, phát triển đất nước</a:t>
          </a:r>
          <a:r>
            <a:rPr lang="nl-NL" sz="2800" i="1" dirty="0" smtClean="0"/>
            <a:t>: </a:t>
          </a:r>
          <a:r>
            <a:rPr lang="nl-NL" sz="2800" dirty="0" smtClean="0"/>
            <a:t>lãnh đạo nhân dân xây dựng xã hội mới </a:t>
          </a:r>
          <a:endParaRPr lang="en-US" sz="2800" dirty="0"/>
        </a:p>
      </dgm:t>
    </dgm:pt>
    <dgm:pt modelId="{7E79FD63-6B57-4B9C-8FCF-956FF6C4F5B9}" type="parTrans" cxnId="{600B4F46-6F74-4BC0-971F-AB5D90A82498}">
      <dgm:prSet/>
      <dgm:spPr/>
      <dgm:t>
        <a:bodyPr/>
        <a:lstStyle/>
        <a:p>
          <a:endParaRPr lang="en-US" sz="2800"/>
        </a:p>
      </dgm:t>
    </dgm:pt>
    <dgm:pt modelId="{CC8A7438-B5F9-4CC6-BCD1-CE7C2044AB53}" type="sibTrans" cxnId="{600B4F46-6F74-4BC0-971F-AB5D90A82498}">
      <dgm:prSet/>
      <dgm:spPr/>
      <dgm:t>
        <a:bodyPr/>
        <a:lstStyle/>
        <a:p>
          <a:endParaRPr lang="en-US" sz="2800"/>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2" custScaleX="71785" custScaleY="74825" custLinFactNeighborX="-36606" custLinFactNeighborY="7143"/>
      <dgm:spPr>
        <a:solidFill>
          <a:srgbClr val="00B050"/>
        </a:solidFill>
      </dgm:spPr>
    </dgm:pt>
    <dgm:pt modelId="{9A2B176C-56C1-4264-9B0E-1B4DDED0CB6E}" type="pres">
      <dgm:prSet presAssocID="{E8C8918A-CFF5-4CD0-9ED3-7551A5599A11}" presName="txShp" presStyleLbl="node1" presStyleIdx="0" presStyleCnt="2" custScaleX="126277" custLinFactNeighborX="152" custLinFactNeighborY="12019">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81ACB2C4-BC31-457E-A4BE-8508EEB3C8FB}" type="pres">
      <dgm:prSet presAssocID="{F001FC60-3EF9-4126-B702-70DA5D880E5A}" presName="composite" presStyleCnt="0"/>
      <dgm:spPr/>
    </dgm:pt>
    <dgm:pt modelId="{CE3FD9D4-6935-46E9-B4E3-71DEEBA05CAA}" type="pres">
      <dgm:prSet presAssocID="{F001FC60-3EF9-4126-B702-70DA5D880E5A}" presName="imgShp" presStyleLbl="fgImgPlace1" presStyleIdx="1" presStyleCnt="2" custScaleX="68506" custScaleY="70253" custLinFactNeighborX="-21693" custLinFactNeighborY="-546"/>
      <dgm:spPr>
        <a:solidFill>
          <a:srgbClr val="00B050"/>
        </a:solidFill>
      </dgm:spPr>
    </dgm:pt>
    <dgm:pt modelId="{A48CC3D2-C92A-403F-8297-44BBFB9E9CD8}" type="pres">
      <dgm:prSet presAssocID="{F001FC60-3EF9-4126-B702-70DA5D880E5A}" presName="txShp" presStyleLbl="node1" presStyleIdx="1" presStyleCnt="2" custScaleX="126277">
        <dgm:presLayoutVars>
          <dgm:bulletEnabled val="1"/>
        </dgm:presLayoutVars>
      </dgm:prSet>
      <dgm:spPr/>
      <dgm:t>
        <a:bodyPr/>
        <a:lstStyle/>
        <a:p>
          <a:endParaRPr lang="en-US"/>
        </a:p>
      </dgm:t>
    </dgm:pt>
  </dgm:ptLst>
  <dgm:cxnLst>
    <dgm:cxn modelId="{1DA4291B-3133-4260-BA84-A3EF879A4759}" srcId="{133C551A-0820-49D6-A245-5B3DA125D7F5}" destId="{E8C8918A-CFF5-4CD0-9ED3-7551A5599A11}" srcOrd="0" destOrd="0" parTransId="{38D54286-B340-40AF-9C04-D979A7EF9C8B}" sibTransId="{268D3555-293D-4D23-8079-A265976A74AF}"/>
    <dgm:cxn modelId="{90405291-0A12-41A0-A564-8AB20121CE0F}" type="presOf" srcId="{133C551A-0820-49D6-A245-5B3DA125D7F5}" destId="{4286E409-8D67-45B2-A169-F3B988B39502}" srcOrd="0" destOrd="0" presId="urn:microsoft.com/office/officeart/2005/8/layout/vList3"/>
    <dgm:cxn modelId="{600B4F46-6F74-4BC0-971F-AB5D90A82498}" srcId="{133C551A-0820-49D6-A245-5B3DA125D7F5}" destId="{F001FC60-3EF9-4126-B702-70DA5D880E5A}" srcOrd="1" destOrd="0" parTransId="{7E79FD63-6B57-4B9C-8FCF-956FF6C4F5B9}" sibTransId="{CC8A7438-B5F9-4CC6-BCD1-CE7C2044AB53}"/>
    <dgm:cxn modelId="{C0FFEEFA-C06F-4DC5-962E-09CD23BCE69E}" type="presOf" srcId="{E8C8918A-CFF5-4CD0-9ED3-7551A5599A11}" destId="{9A2B176C-56C1-4264-9B0E-1B4DDED0CB6E}" srcOrd="0" destOrd="0" presId="urn:microsoft.com/office/officeart/2005/8/layout/vList3"/>
    <dgm:cxn modelId="{D807C5E5-8751-43CC-8DC2-54B5F243D04D}" type="presOf" srcId="{F001FC60-3EF9-4126-B702-70DA5D880E5A}" destId="{A48CC3D2-C92A-403F-8297-44BBFB9E9CD8}"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77D7AFCC-E5F5-4994-865C-F2C86FF7E927}" type="presParOf" srcId="{4286E409-8D67-45B2-A169-F3B988B39502}" destId="{E0038397-044E-4E8D-9CC2-7F14FA9577B4}" srcOrd="1" destOrd="0" presId="urn:microsoft.com/office/officeart/2005/8/layout/vList3"/>
    <dgm:cxn modelId="{F5B0212A-5B64-401F-B54C-630FF7D8B991}" type="presParOf" srcId="{4286E409-8D67-45B2-A169-F3B988B39502}" destId="{81ACB2C4-BC31-457E-A4BE-8508EEB3C8FB}" srcOrd="2" destOrd="0" presId="urn:microsoft.com/office/officeart/2005/8/layout/vList3"/>
    <dgm:cxn modelId="{D9175BF1-F76D-4476-ADBE-D1D7DD7FA7F6}" type="presParOf" srcId="{81ACB2C4-BC31-457E-A4BE-8508EEB3C8FB}" destId="{CE3FD9D4-6935-46E9-B4E3-71DEEBA05CAA}" srcOrd="0" destOrd="0" presId="urn:microsoft.com/office/officeart/2005/8/layout/vList3"/>
    <dgm:cxn modelId="{453DDB16-93BF-49A7-BAEA-7F7656636051}" type="presParOf" srcId="{81ACB2C4-BC31-457E-A4BE-8508EEB3C8FB}" destId="{A48CC3D2-C92A-403F-8297-44BBFB9E9CD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solidFill>
          <a:schemeClr val="accent4">
            <a:lumMod val="50000"/>
          </a:schemeClr>
        </a:solidFill>
      </dgm:spPr>
      <dgm:t>
        <a:bodyPr/>
        <a:lstStyle/>
        <a:p>
          <a:r>
            <a:rPr lang="nl-NL" sz="2800" b="1" i="0" dirty="0" smtClean="0"/>
            <a:t>2.1. Thành tựu của cuộc đấu tranh giành và bảo vệ nền độc lập dân tộc</a:t>
          </a:r>
          <a:endParaRPr lang="en-US" sz="2800" i="0" dirty="0"/>
        </a:p>
      </dgm:t>
    </dgm:pt>
    <dgm:pt modelId="{948CB860-E597-4E9F-9B84-5E2C4A2D18F8}" type="parTrans" cxnId="{B9B5C5D0-A381-4ADE-9DEA-F6F8A2403E0C}">
      <dgm:prSet/>
      <dgm:spPr/>
      <dgm:t>
        <a:bodyPr/>
        <a:lstStyle/>
        <a:p>
          <a:endParaRPr lang="en-US"/>
        </a:p>
      </dgm:t>
    </dgm:pt>
    <dgm:pt modelId="{2BA8B220-D26C-4432-AC75-EDFD6085376C}" type="sibTrans" cxnId="{B9B5C5D0-A381-4ADE-9DEA-F6F8A2403E0C}">
      <dgm:prSet/>
      <dgm:spPr/>
      <dgm:t>
        <a:bodyPr/>
        <a:lstStyle/>
        <a:p>
          <a:endParaRPr lang="en-US"/>
        </a:p>
      </dgm:t>
    </dgm:pt>
    <dgm:pt modelId="{37E1CF98-E757-4B7E-A323-8B632FA9EB9B}">
      <dgm:prSet phldrT="[Text]" custT="1"/>
      <dgm:spPr/>
      <dgm:t>
        <a:bodyPr/>
        <a:lstStyle/>
        <a:p>
          <a:r>
            <a:rPr lang="nl-NL" sz="2800" i="0" dirty="0" smtClean="0"/>
            <a:t>- Thành tựu của cuộc Cách mạng Tháng Tám 1945</a:t>
          </a:r>
          <a:endParaRPr lang="en-US" sz="2800" i="0" dirty="0"/>
        </a:p>
      </dgm:t>
    </dgm:pt>
    <dgm:pt modelId="{40E574A5-8C32-4996-9780-DD5B94105E4A}" type="parTrans" cxnId="{A8AB53D5-F398-4354-B14B-FBA8B46F9CCE}">
      <dgm:prSet/>
      <dgm:spPr/>
      <dgm:t>
        <a:bodyPr/>
        <a:lstStyle/>
        <a:p>
          <a:endParaRPr lang="en-US"/>
        </a:p>
      </dgm:t>
    </dgm:pt>
    <dgm:pt modelId="{21BEE605-64F1-4D09-AAE3-D63BCDA5595C}" type="sibTrans" cxnId="{A8AB53D5-F398-4354-B14B-FBA8B46F9CCE}">
      <dgm:prSet/>
      <dgm:spPr/>
      <dgm:t>
        <a:bodyPr/>
        <a:lstStyle/>
        <a:p>
          <a:endParaRPr lang="en-US"/>
        </a:p>
      </dgm:t>
    </dgm:pt>
    <dgm:pt modelId="{9258AC15-F485-4CE9-B307-4F883C06972A}">
      <dgm:prSet phldrT="[Text]" custT="1"/>
      <dgm:spPr>
        <a:solidFill>
          <a:schemeClr val="accent4">
            <a:lumMod val="50000"/>
          </a:schemeClr>
        </a:solidFill>
      </dgm:spPr>
      <dgm:t>
        <a:bodyPr/>
        <a:lstStyle/>
        <a:p>
          <a:r>
            <a:rPr lang="nl-NL" sz="2800" b="1" i="0" dirty="0" smtClean="0"/>
            <a:t>2.2. Thắng lợi của công cuộc đổi mới</a:t>
          </a:r>
          <a:endParaRPr lang="en-US" sz="2800" i="0" dirty="0"/>
        </a:p>
      </dgm:t>
    </dgm:pt>
    <dgm:pt modelId="{7B0CCA77-62E2-4B20-A305-A481CB610807}" type="parTrans" cxnId="{A7A030C0-D73B-4FBB-846A-E5F65902C1C0}">
      <dgm:prSet/>
      <dgm:spPr/>
      <dgm:t>
        <a:bodyPr/>
        <a:lstStyle/>
        <a:p>
          <a:endParaRPr lang="en-US"/>
        </a:p>
      </dgm:t>
    </dgm:pt>
    <dgm:pt modelId="{17F4EC40-112C-4C3D-987C-E7FACF47DB57}" type="sibTrans" cxnId="{A7A030C0-D73B-4FBB-846A-E5F65902C1C0}">
      <dgm:prSet/>
      <dgm:spPr/>
      <dgm:t>
        <a:bodyPr/>
        <a:lstStyle/>
        <a:p>
          <a:endParaRPr lang="en-US"/>
        </a:p>
      </dgm:t>
    </dgm:pt>
    <dgm:pt modelId="{63A7E8FB-7264-471A-A2A9-EA443B1F720D}">
      <dgm:prSet phldrT="[Text]" custT="1"/>
      <dgm:spPr/>
      <dgm:t>
        <a:bodyPr/>
        <a:lstStyle/>
        <a:p>
          <a:r>
            <a:rPr lang="en-US" sz="2800" i="0" dirty="0" smtClean="0"/>
            <a:t>- </a:t>
          </a:r>
          <a:r>
            <a:rPr lang="vi-VN" sz="2800" i="0" dirty="0" smtClean="0"/>
            <a:t>Khó khăn</a:t>
          </a:r>
          <a:endParaRPr lang="en-US" sz="2800" i="0" dirty="0"/>
        </a:p>
      </dgm:t>
    </dgm:pt>
    <dgm:pt modelId="{4BF9FF4B-34BF-4617-B02D-A576A95769F8}" type="parTrans" cxnId="{5407DFBB-48AA-47EB-9FBC-8064C6986B99}">
      <dgm:prSet/>
      <dgm:spPr/>
      <dgm:t>
        <a:bodyPr/>
        <a:lstStyle/>
        <a:p>
          <a:endParaRPr lang="en-US"/>
        </a:p>
      </dgm:t>
    </dgm:pt>
    <dgm:pt modelId="{89A4F052-7DD1-4773-AF62-878D7A4FC4DA}" type="sibTrans" cxnId="{5407DFBB-48AA-47EB-9FBC-8064C6986B99}">
      <dgm:prSet/>
      <dgm:spPr/>
      <dgm:t>
        <a:bodyPr/>
        <a:lstStyle/>
        <a:p>
          <a:endParaRPr lang="en-US"/>
        </a:p>
      </dgm:t>
    </dgm:pt>
    <dgm:pt modelId="{B351E811-903C-4EC0-AAC4-7D18D0BD68DD}">
      <dgm:prSet phldrT="[Text]" custT="1"/>
      <dgm:spPr/>
      <dgm:t>
        <a:bodyPr/>
        <a:lstStyle/>
        <a:p>
          <a:r>
            <a:rPr lang="nl-NL" sz="2800" i="0" smtClean="0"/>
            <a:t>- Thành tựu của cuộc đấu tranh bảo vệ chính quyền</a:t>
          </a:r>
          <a:r>
            <a:rPr lang="nl-NL" sz="2800" b="1" i="0" smtClean="0"/>
            <a:t> </a:t>
          </a:r>
          <a:r>
            <a:rPr lang="nl-NL" sz="2800" i="0" smtClean="0"/>
            <a:t>cách mạng (1945 – 1946)</a:t>
          </a:r>
          <a:endParaRPr lang="en-US" sz="2800" i="0" dirty="0"/>
        </a:p>
      </dgm:t>
    </dgm:pt>
    <dgm:pt modelId="{612C297D-1846-4C8D-8172-FA229A782C9F}" type="parTrans" cxnId="{A7DC9309-8478-4910-990C-09705229FAD9}">
      <dgm:prSet/>
      <dgm:spPr/>
      <dgm:t>
        <a:bodyPr/>
        <a:lstStyle/>
        <a:p>
          <a:endParaRPr lang="en-US"/>
        </a:p>
      </dgm:t>
    </dgm:pt>
    <dgm:pt modelId="{647C5169-F826-4EE2-A4A7-6BA626EE2203}" type="sibTrans" cxnId="{A7DC9309-8478-4910-990C-09705229FAD9}">
      <dgm:prSet/>
      <dgm:spPr/>
      <dgm:t>
        <a:bodyPr/>
        <a:lstStyle/>
        <a:p>
          <a:endParaRPr lang="en-US"/>
        </a:p>
      </dgm:t>
    </dgm:pt>
    <dgm:pt modelId="{740198C1-F87E-42F4-AF43-C0D3DE7E3615}">
      <dgm:prSet phldrT="[Text]" custT="1"/>
      <dgm:spPr/>
      <dgm:t>
        <a:bodyPr/>
        <a:lstStyle/>
        <a:p>
          <a:r>
            <a:rPr lang="nl-NL" sz="2800" i="0" smtClean="0"/>
            <a:t>- Thành tựu của cuộc kháng chiến chống thực dân Pháp xâm lược (1946-1954)</a:t>
          </a:r>
          <a:endParaRPr lang="en-US" sz="2800" i="0" dirty="0"/>
        </a:p>
      </dgm:t>
    </dgm:pt>
    <dgm:pt modelId="{61183A81-11FD-4263-98A5-7CFAD861A049}" type="parTrans" cxnId="{783E0C88-B3F6-4247-9908-0727F606B92A}">
      <dgm:prSet/>
      <dgm:spPr/>
      <dgm:t>
        <a:bodyPr/>
        <a:lstStyle/>
        <a:p>
          <a:endParaRPr lang="en-US"/>
        </a:p>
      </dgm:t>
    </dgm:pt>
    <dgm:pt modelId="{2E00B2FD-9A9F-4EA1-A73E-2E8D8B09AC23}" type="sibTrans" cxnId="{783E0C88-B3F6-4247-9908-0727F606B92A}">
      <dgm:prSet/>
      <dgm:spPr/>
      <dgm:t>
        <a:bodyPr/>
        <a:lstStyle/>
        <a:p>
          <a:endParaRPr lang="en-US"/>
        </a:p>
      </dgm:t>
    </dgm:pt>
    <dgm:pt modelId="{59D962F2-7F12-413C-994D-172778560533}">
      <dgm:prSet phldrT="[Text]" custT="1"/>
      <dgm:spPr/>
      <dgm:t>
        <a:bodyPr/>
        <a:lstStyle/>
        <a:p>
          <a:r>
            <a:rPr lang="nl-NL" sz="2800" i="0" smtClean="0"/>
            <a:t>- Thắng lợi của cuộc kháng chiến chống Mỹ cứu nước (1954 -1975)</a:t>
          </a:r>
          <a:endParaRPr lang="en-US" sz="2800" i="0" dirty="0"/>
        </a:p>
      </dgm:t>
    </dgm:pt>
    <dgm:pt modelId="{3BC05699-8C03-4762-824A-3573D7B832D6}" type="parTrans" cxnId="{8A160497-906C-4855-8DFE-22E548D6F02C}">
      <dgm:prSet/>
      <dgm:spPr/>
      <dgm:t>
        <a:bodyPr/>
        <a:lstStyle/>
        <a:p>
          <a:endParaRPr lang="en-US"/>
        </a:p>
      </dgm:t>
    </dgm:pt>
    <dgm:pt modelId="{6D524BD9-79EB-4096-A8E2-9C1763639A32}" type="sibTrans" cxnId="{8A160497-906C-4855-8DFE-22E548D6F02C}">
      <dgm:prSet/>
      <dgm:spPr/>
      <dgm:t>
        <a:bodyPr/>
        <a:lstStyle/>
        <a:p>
          <a:endParaRPr lang="en-US"/>
        </a:p>
      </dgm:t>
    </dgm:pt>
    <dgm:pt modelId="{9E1EFDBB-F3CA-4B0A-A4A1-0DC7557B2B24}">
      <dgm:prSet phldrT="[Text]" custT="1"/>
      <dgm:spPr/>
      <dgm:t>
        <a:bodyPr/>
        <a:lstStyle/>
        <a:p>
          <a:r>
            <a:rPr lang="en-US" sz="2800" i="0" smtClean="0"/>
            <a:t>- </a:t>
          </a:r>
          <a:r>
            <a:rPr lang="vi-VN" sz="2800" i="0" smtClean="0"/>
            <a:t>Thuận lợi</a:t>
          </a:r>
          <a:endParaRPr lang="en-US" sz="2800" i="0" dirty="0"/>
        </a:p>
      </dgm:t>
    </dgm:pt>
    <dgm:pt modelId="{B2BAFA71-1C4F-45A6-8F41-29754806ADF3}" type="parTrans" cxnId="{A046E71E-D14C-4C89-AAEA-F53162553D18}">
      <dgm:prSet/>
      <dgm:spPr/>
      <dgm:t>
        <a:bodyPr/>
        <a:lstStyle/>
        <a:p>
          <a:endParaRPr lang="en-US"/>
        </a:p>
      </dgm:t>
    </dgm:pt>
    <dgm:pt modelId="{CEFF7124-5C9B-4123-B7F4-D05644E70ED0}" type="sibTrans" cxnId="{A046E71E-D14C-4C89-AAEA-F53162553D18}">
      <dgm:prSet/>
      <dgm:spPr/>
      <dgm:t>
        <a:bodyPr/>
        <a:lstStyle/>
        <a:p>
          <a:endParaRPr lang="en-US"/>
        </a:p>
      </dgm:t>
    </dgm:pt>
    <dgm:pt modelId="{F3C4EFA9-13CE-421E-94ED-98CB5574F6A0}" type="pres">
      <dgm:prSet presAssocID="{382DD631-B737-40C6-B376-EAED3A44E3C0}" presName="linear" presStyleCnt="0">
        <dgm:presLayoutVars>
          <dgm:animLvl val="lvl"/>
          <dgm:resizeHandles val="exact"/>
        </dgm:presLayoutVars>
      </dgm:prSet>
      <dgm:spPr/>
      <dgm:t>
        <a:bodyPr/>
        <a:lstStyle/>
        <a:p>
          <a:endParaRPr lang="en-US"/>
        </a:p>
      </dgm:t>
    </dgm:pt>
    <dgm:pt modelId="{F16CF601-98FE-4824-8F54-D8BF0D517D98}" type="pres">
      <dgm:prSet presAssocID="{FCF3D07F-1AE9-4773-ACAC-3CAF50BF8221}" presName="parentText" presStyleLbl="node1" presStyleIdx="0" presStyleCnt="2">
        <dgm:presLayoutVars>
          <dgm:chMax val="0"/>
          <dgm:bulletEnabled val="1"/>
        </dgm:presLayoutVars>
      </dgm:prSet>
      <dgm:spPr/>
      <dgm:t>
        <a:bodyPr/>
        <a:lstStyle/>
        <a:p>
          <a:endParaRPr lang="en-US"/>
        </a:p>
      </dgm:t>
    </dgm:pt>
    <dgm:pt modelId="{7BCE0326-2E8E-4170-870E-4614F061DE15}" type="pres">
      <dgm:prSet presAssocID="{FCF3D07F-1AE9-4773-ACAC-3CAF50BF8221}" presName="childText" presStyleLbl="revTx" presStyleIdx="0" presStyleCnt="2">
        <dgm:presLayoutVars>
          <dgm:bulletEnabled val="1"/>
        </dgm:presLayoutVars>
      </dgm:prSet>
      <dgm:spPr/>
      <dgm:t>
        <a:bodyPr/>
        <a:lstStyle/>
        <a:p>
          <a:endParaRPr lang="en-US"/>
        </a:p>
      </dgm:t>
    </dgm:pt>
    <dgm:pt modelId="{6707F91E-DC5F-4275-8B78-CD58EA84233A}" type="pres">
      <dgm:prSet presAssocID="{9258AC15-F485-4CE9-B307-4F883C06972A}" presName="parentText" presStyleLbl="node1" presStyleIdx="1" presStyleCnt="2">
        <dgm:presLayoutVars>
          <dgm:chMax val="0"/>
          <dgm:bulletEnabled val="1"/>
        </dgm:presLayoutVars>
      </dgm:prSet>
      <dgm:spPr/>
      <dgm:t>
        <a:bodyPr/>
        <a:lstStyle/>
        <a:p>
          <a:endParaRPr lang="en-US"/>
        </a:p>
      </dgm:t>
    </dgm:pt>
    <dgm:pt modelId="{7B1577FC-BF1F-4D6D-9B86-525ABC0E6594}" type="pres">
      <dgm:prSet presAssocID="{9258AC15-F485-4CE9-B307-4F883C06972A}" presName="childText" presStyleLbl="revTx" presStyleIdx="1" presStyleCnt="2">
        <dgm:presLayoutVars>
          <dgm:bulletEnabled val="1"/>
        </dgm:presLayoutVars>
      </dgm:prSet>
      <dgm:spPr/>
      <dgm:t>
        <a:bodyPr/>
        <a:lstStyle/>
        <a:p>
          <a:endParaRPr lang="en-US"/>
        </a:p>
      </dgm:t>
    </dgm:pt>
  </dgm:ptLst>
  <dgm:cxnLst>
    <dgm:cxn modelId="{DCC1E1C2-7FDE-469A-B30E-0B4F42A49D1E}" type="presOf" srcId="{9258AC15-F485-4CE9-B307-4F883C06972A}" destId="{6707F91E-DC5F-4275-8B78-CD58EA84233A}" srcOrd="0" destOrd="0" presId="urn:microsoft.com/office/officeart/2005/8/layout/vList2"/>
    <dgm:cxn modelId="{3099B648-B228-4F56-B03E-4F124AF8EA11}" type="presOf" srcId="{9E1EFDBB-F3CA-4B0A-A4A1-0DC7557B2B24}" destId="{7B1577FC-BF1F-4D6D-9B86-525ABC0E6594}" srcOrd="0" destOrd="1" presId="urn:microsoft.com/office/officeart/2005/8/layout/vList2"/>
    <dgm:cxn modelId="{E148D0E2-E477-4B8A-BDED-ABF791D1391A}" type="presOf" srcId="{63A7E8FB-7264-471A-A2A9-EA443B1F720D}" destId="{7B1577FC-BF1F-4D6D-9B86-525ABC0E6594}" srcOrd="0" destOrd="0" presId="urn:microsoft.com/office/officeart/2005/8/layout/vList2"/>
    <dgm:cxn modelId="{5684B665-A5E1-4C9F-80D8-DB1B9640FE96}" type="presOf" srcId="{59D962F2-7F12-413C-994D-172778560533}" destId="{7BCE0326-2E8E-4170-870E-4614F061DE15}" srcOrd="0" destOrd="3" presId="urn:microsoft.com/office/officeart/2005/8/layout/vList2"/>
    <dgm:cxn modelId="{A8AB53D5-F398-4354-B14B-FBA8B46F9CCE}" srcId="{FCF3D07F-1AE9-4773-ACAC-3CAF50BF8221}" destId="{37E1CF98-E757-4B7E-A323-8B632FA9EB9B}" srcOrd="0" destOrd="0" parTransId="{40E574A5-8C32-4996-9780-DD5B94105E4A}" sibTransId="{21BEE605-64F1-4D09-AAE3-D63BCDA5595C}"/>
    <dgm:cxn modelId="{A7A030C0-D73B-4FBB-846A-E5F65902C1C0}" srcId="{382DD631-B737-40C6-B376-EAED3A44E3C0}" destId="{9258AC15-F485-4CE9-B307-4F883C06972A}" srcOrd="1" destOrd="0" parTransId="{7B0CCA77-62E2-4B20-A305-A481CB610807}" sibTransId="{17F4EC40-112C-4C3D-987C-E7FACF47DB57}"/>
    <dgm:cxn modelId="{6ADFF88E-B797-4E7D-8B98-35037DF5A7D2}" type="presOf" srcId="{382DD631-B737-40C6-B376-EAED3A44E3C0}" destId="{F3C4EFA9-13CE-421E-94ED-98CB5574F6A0}" srcOrd="0" destOrd="0" presId="urn:microsoft.com/office/officeart/2005/8/layout/vList2"/>
    <dgm:cxn modelId="{A61FF201-1A71-4699-B369-ED48B75BD43B}" type="presOf" srcId="{740198C1-F87E-42F4-AF43-C0D3DE7E3615}" destId="{7BCE0326-2E8E-4170-870E-4614F061DE15}" srcOrd="0" destOrd="2" presId="urn:microsoft.com/office/officeart/2005/8/layout/vList2"/>
    <dgm:cxn modelId="{869F60DE-E3F5-4376-BB11-52894F1E2C4B}" type="presOf" srcId="{37E1CF98-E757-4B7E-A323-8B632FA9EB9B}" destId="{7BCE0326-2E8E-4170-870E-4614F061DE15}" srcOrd="0" destOrd="0" presId="urn:microsoft.com/office/officeart/2005/8/layout/vList2"/>
    <dgm:cxn modelId="{8A160497-906C-4855-8DFE-22E548D6F02C}" srcId="{FCF3D07F-1AE9-4773-ACAC-3CAF50BF8221}" destId="{59D962F2-7F12-413C-994D-172778560533}" srcOrd="3" destOrd="0" parTransId="{3BC05699-8C03-4762-824A-3573D7B832D6}" sibTransId="{6D524BD9-79EB-4096-A8E2-9C1763639A32}"/>
    <dgm:cxn modelId="{CD419435-260D-4321-957E-E88AF6E29DEB}" type="presOf" srcId="{B351E811-903C-4EC0-AAC4-7D18D0BD68DD}" destId="{7BCE0326-2E8E-4170-870E-4614F061DE15}" srcOrd="0" destOrd="1" presId="urn:microsoft.com/office/officeart/2005/8/layout/vList2"/>
    <dgm:cxn modelId="{A7DC9309-8478-4910-990C-09705229FAD9}" srcId="{FCF3D07F-1AE9-4773-ACAC-3CAF50BF8221}" destId="{B351E811-903C-4EC0-AAC4-7D18D0BD68DD}" srcOrd="1" destOrd="0" parTransId="{612C297D-1846-4C8D-8172-FA229A782C9F}" sibTransId="{647C5169-F826-4EE2-A4A7-6BA626EE2203}"/>
    <dgm:cxn modelId="{B9B5C5D0-A381-4ADE-9DEA-F6F8A2403E0C}" srcId="{382DD631-B737-40C6-B376-EAED3A44E3C0}" destId="{FCF3D07F-1AE9-4773-ACAC-3CAF50BF8221}" srcOrd="0" destOrd="0" parTransId="{948CB860-E597-4E9F-9B84-5E2C4A2D18F8}" sibTransId="{2BA8B220-D26C-4432-AC75-EDFD6085376C}"/>
    <dgm:cxn modelId="{783E0C88-B3F6-4247-9908-0727F606B92A}" srcId="{FCF3D07F-1AE9-4773-ACAC-3CAF50BF8221}" destId="{740198C1-F87E-42F4-AF43-C0D3DE7E3615}" srcOrd="2" destOrd="0" parTransId="{61183A81-11FD-4263-98A5-7CFAD861A049}" sibTransId="{2E00B2FD-9A9F-4EA1-A73E-2E8D8B09AC23}"/>
    <dgm:cxn modelId="{71102379-9D4D-42B9-B23F-1FA833B384B6}" type="presOf" srcId="{FCF3D07F-1AE9-4773-ACAC-3CAF50BF8221}" destId="{F16CF601-98FE-4824-8F54-D8BF0D517D98}" srcOrd="0" destOrd="0" presId="urn:microsoft.com/office/officeart/2005/8/layout/vList2"/>
    <dgm:cxn modelId="{A046E71E-D14C-4C89-AAEA-F53162553D18}" srcId="{9258AC15-F485-4CE9-B307-4F883C06972A}" destId="{9E1EFDBB-F3CA-4B0A-A4A1-0DC7557B2B24}" srcOrd="1" destOrd="0" parTransId="{B2BAFA71-1C4F-45A6-8F41-29754806ADF3}" sibTransId="{CEFF7124-5C9B-4123-B7F4-D05644E70ED0}"/>
    <dgm:cxn modelId="{5407DFBB-48AA-47EB-9FBC-8064C6986B99}" srcId="{9258AC15-F485-4CE9-B307-4F883C06972A}" destId="{63A7E8FB-7264-471A-A2A9-EA443B1F720D}" srcOrd="0" destOrd="0" parTransId="{4BF9FF4B-34BF-4617-B02D-A576A95769F8}" sibTransId="{89A4F052-7DD1-4773-AF62-878D7A4FC4DA}"/>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4F84249-58F6-43DF-AD9D-CE5DE375FC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691E1F1-6A84-4F4E-8AFE-6AB89AB319BF}">
      <dgm:prSet phldrT="[Text]" custT="1"/>
      <dgm:spPr>
        <a:solidFill>
          <a:srgbClr val="0070C0"/>
        </a:solidFill>
      </dgm:spPr>
      <dgm:t>
        <a:bodyPr/>
        <a:lstStyle/>
        <a:p>
          <a:r>
            <a:rPr lang="nl-NL" sz="2800" i="1" dirty="0" smtClean="0"/>
            <a:t>Thành tựu của cuộc đấu tranh bảo vệ chính quyền</a:t>
          </a:r>
          <a:r>
            <a:rPr lang="nl-NL" sz="2800" b="1" i="1" dirty="0" smtClean="0"/>
            <a:t> </a:t>
          </a:r>
          <a:r>
            <a:rPr lang="nl-NL" sz="2800" i="1" dirty="0" smtClean="0"/>
            <a:t>cách mạng (1945 – 1946)</a:t>
          </a:r>
          <a:endParaRPr lang="en-US" sz="2800" dirty="0"/>
        </a:p>
      </dgm:t>
    </dgm:pt>
    <dgm:pt modelId="{C1731A8F-BFB8-4D15-9CD9-735CF0BA45DA}" type="parTrans" cxnId="{7BDAF10A-8D61-4E6C-9768-48839B284F61}">
      <dgm:prSet/>
      <dgm:spPr/>
      <dgm:t>
        <a:bodyPr/>
        <a:lstStyle/>
        <a:p>
          <a:endParaRPr lang="en-US" sz="2800"/>
        </a:p>
      </dgm:t>
    </dgm:pt>
    <dgm:pt modelId="{058D8A0F-6904-437F-B435-6C6D8562438A}" type="sibTrans" cxnId="{7BDAF10A-8D61-4E6C-9768-48839B284F61}">
      <dgm:prSet/>
      <dgm:spPr/>
      <dgm:t>
        <a:bodyPr/>
        <a:lstStyle/>
        <a:p>
          <a:endParaRPr lang="en-US" sz="2800"/>
        </a:p>
      </dgm:t>
    </dgm:pt>
    <dgm:pt modelId="{03F4707D-1B95-4307-921D-DD5A5C152FAB}">
      <dgm:prSet phldrT="[Text]" custT="1"/>
      <dgm:spPr>
        <a:solidFill>
          <a:srgbClr val="0070C0"/>
        </a:solidFill>
      </dgm:spPr>
      <dgm:t>
        <a:bodyPr/>
        <a:lstStyle/>
        <a:p>
          <a:r>
            <a:rPr lang="nl-NL" sz="2800" i="1" dirty="0" smtClean="0"/>
            <a:t> Thành tựu của cuộc kháng chiến chống thực dân Pháp xâm lược (1946- 1954)</a:t>
          </a:r>
          <a:endParaRPr lang="en-US" sz="2800" dirty="0"/>
        </a:p>
      </dgm:t>
    </dgm:pt>
    <dgm:pt modelId="{97436719-284F-4E93-ABCA-9B3782E03C7E}" type="parTrans" cxnId="{F102EFF1-18CF-43D9-9A48-A2E27B4A05A0}">
      <dgm:prSet/>
      <dgm:spPr/>
      <dgm:t>
        <a:bodyPr/>
        <a:lstStyle/>
        <a:p>
          <a:endParaRPr lang="en-US" sz="2800"/>
        </a:p>
      </dgm:t>
    </dgm:pt>
    <dgm:pt modelId="{288BF4DE-0146-4AAB-99F3-91022677FA7C}" type="sibTrans" cxnId="{F102EFF1-18CF-43D9-9A48-A2E27B4A05A0}">
      <dgm:prSet/>
      <dgm:spPr/>
      <dgm:t>
        <a:bodyPr/>
        <a:lstStyle/>
        <a:p>
          <a:endParaRPr lang="en-US" sz="2800"/>
        </a:p>
      </dgm:t>
    </dgm:pt>
    <dgm:pt modelId="{55171C13-81DD-42B2-A7F0-595162A92AD0}">
      <dgm:prSet phldrT="[Text]" custT="1"/>
      <dgm:spPr>
        <a:solidFill>
          <a:srgbClr val="0070C0"/>
        </a:solidFill>
      </dgm:spPr>
      <dgm:t>
        <a:bodyPr/>
        <a:lstStyle/>
        <a:p>
          <a:r>
            <a:rPr lang="nl-NL" sz="2800" i="1" dirty="0" smtClean="0"/>
            <a:t>Thắng lợi của cuộc kháng chiến chống Mỹ cứu nước (1954 - 1975)</a:t>
          </a:r>
          <a:endParaRPr lang="en-US" sz="2800" dirty="0"/>
        </a:p>
      </dgm:t>
    </dgm:pt>
    <dgm:pt modelId="{E8EC54C2-8977-41C4-9041-FE6A58B1F33F}" type="parTrans" cxnId="{78FDF257-400B-47F4-9CD3-A56641D58BAC}">
      <dgm:prSet/>
      <dgm:spPr/>
      <dgm:t>
        <a:bodyPr/>
        <a:lstStyle/>
        <a:p>
          <a:endParaRPr lang="en-US" sz="2800"/>
        </a:p>
      </dgm:t>
    </dgm:pt>
    <dgm:pt modelId="{612CDB7E-77A6-432C-98E9-D041CD959E9A}" type="sibTrans" cxnId="{78FDF257-400B-47F4-9CD3-A56641D58BAC}">
      <dgm:prSet/>
      <dgm:spPr/>
      <dgm:t>
        <a:bodyPr/>
        <a:lstStyle/>
        <a:p>
          <a:endParaRPr lang="en-US" sz="2800"/>
        </a:p>
      </dgm:t>
    </dgm:pt>
    <dgm:pt modelId="{75F4FD66-F5DF-47C0-BEC0-7D70265E5CD6}">
      <dgm:prSet phldrT="[Text]" custT="1"/>
      <dgm:spPr>
        <a:solidFill>
          <a:srgbClr val="0070C0"/>
        </a:solidFill>
      </dgm:spPr>
      <dgm:t>
        <a:bodyPr/>
        <a:lstStyle/>
        <a:p>
          <a:r>
            <a:rPr lang="nl-NL" sz="2800" i="1" smtClean="0"/>
            <a:t>Thành tựu của cuộc Cách mạng Tháng Tám 1945</a:t>
          </a:r>
          <a:endParaRPr lang="en-US" sz="2800" dirty="0">
            <a:solidFill>
              <a:schemeClr val="bg1"/>
            </a:solidFill>
          </a:endParaRPr>
        </a:p>
      </dgm:t>
    </dgm:pt>
    <dgm:pt modelId="{D3408145-DC10-47E5-93D4-929712D719E9}" type="parTrans" cxnId="{09CF46DD-C44A-42F7-ADC7-A66804F46C33}">
      <dgm:prSet/>
      <dgm:spPr/>
      <dgm:t>
        <a:bodyPr/>
        <a:lstStyle/>
        <a:p>
          <a:endParaRPr lang="en-US" sz="2800"/>
        </a:p>
      </dgm:t>
    </dgm:pt>
    <dgm:pt modelId="{42E12E74-3FCB-4C33-80DE-1768CF62F697}" type="sibTrans" cxnId="{09CF46DD-C44A-42F7-ADC7-A66804F46C33}">
      <dgm:prSet/>
      <dgm:spPr/>
      <dgm:t>
        <a:bodyPr/>
        <a:lstStyle/>
        <a:p>
          <a:endParaRPr lang="en-US" sz="2800"/>
        </a:p>
      </dgm:t>
    </dgm:pt>
    <dgm:pt modelId="{4EC1509A-B3B3-4FC2-94CE-BE941D07C175}" type="pres">
      <dgm:prSet presAssocID="{24F84249-58F6-43DF-AD9D-CE5DE375FCA4}" presName="linear" presStyleCnt="0">
        <dgm:presLayoutVars>
          <dgm:animLvl val="lvl"/>
          <dgm:resizeHandles val="exact"/>
        </dgm:presLayoutVars>
      </dgm:prSet>
      <dgm:spPr/>
      <dgm:t>
        <a:bodyPr/>
        <a:lstStyle/>
        <a:p>
          <a:endParaRPr lang="en-US"/>
        </a:p>
      </dgm:t>
    </dgm:pt>
    <dgm:pt modelId="{388CF31D-5303-473F-AA21-74FCB6786F42}" type="pres">
      <dgm:prSet presAssocID="{75F4FD66-F5DF-47C0-BEC0-7D70265E5CD6}" presName="parentText" presStyleLbl="node1" presStyleIdx="0" presStyleCnt="4">
        <dgm:presLayoutVars>
          <dgm:chMax val="0"/>
          <dgm:bulletEnabled val="1"/>
        </dgm:presLayoutVars>
      </dgm:prSet>
      <dgm:spPr/>
      <dgm:t>
        <a:bodyPr/>
        <a:lstStyle/>
        <a:p>
          <a:endParaRPr lang="en-US"/>
        </a:p>
      </dgm:t>
    </dgm:pt>
    <dgm:pt modelId="{2DC33F8C-FE78-473C-8D59-029339BDD810}" type="pres">
      <dgm:prSet presAssocID="{42E12E74-3FCB-4C33-80DE-1768CF62F697}" presName="spacer" presStyleCnt="0"/>
      <dgm:spPr/>
    </dgm:pt>
    <dgm:pt modelId="{4EFB5691-01D3-49A5-8948-E5BB552718D6}" type="pres">
      <dgm:prSet presAssocID="{0691E1F1-6A84-4F4E-8AFE-6AB89AB319BF}" presName="parentText" presStyleLbl="node1" presStyleIdx="1" presStyleCnt="4">
        <dgm:presLayoutVars>
          <dgm:chMax val="0"/>
          <dgm:bulletEnabled val="1"/>
        </dgm:presLayoutVars>
      </dgm:prSet>
      <dgm:spPr/>
      <dgm:t>
        <a:bodyPr/>
        <a:lstStyle/>
        <a:p>
          <a:endParaRPr lang="en-US"/>
        </a:p>
      </dgm:t>
    </dgm:pt>
    <dgm:pt modelId="{DDF8FB7B-B064-43A2-A6F7-5C84E19E9A0C}" type="pres">
      <dgm:prSet presAssocID="{058D8A0F-6904-437F-B435-6C6D8562438A}" presName="spacer" presStyleCnt="0"/>
      <dgm:spPr/>
    </dgm:pt>
    <dgm:pt modelId="{5DD2310F-09FA-444A-8E12-C46A5B5C9721}" type="pres">
      <dgm:prSet presAssocID="{03F4707D-1B95-4307-921D-DD5A5C152FAB}" presName="parentText" presStyleLbl="node1" presStyleIdx="2" presStyleCnt="4">
        <dgm:presLayoutVars>
          <dgm:chMax val="0"/>
          <dgm:bulletEnabled val="1"/>
        </dgm:presLayoutVars>
      </dgm:prSet>
      <dgm:spPr/>
      <dgm:t>
        <a:bodyPr/>
        <a:lstStyle/>
        <a:p>
          <a:endParaRPr lang="en-US"/>
        </a:p>
      </dgm:t>
    </dgm:pt>
    <dgm:pt modelId="{89E20403-B49E-4218-A8AD-55B2493D3990}" type="pres">
      <dgm:prSet presAssocID="{288BF4DE-0146-4AAB-99F3-91022677FA7C}" presName="spacer" presStyleCnt="0"/>
      <dgm:spPr/>
    </dgm:pt>
    <dgm:pt modelId="{299E6AC7-04C9-4EC5-BBF4-4F126DB34DB6}" type="pres">
      <dgm:prSet presAssocID="{55171C13-81DD-42B2-A7F0-595162A92AD0}" presName="parentText" presStyleLbl="node1" presStyleIdx="3" presStyleCnt="4">
        <dgm:presLayoutVars>
          <dgm:chMax val="0"/>
          <dgm:bulletEnabled val="1"/>
        </dgm:presLayoutVars>
      </dgm:prSet>
      <dgm:spPr/>
      <dgm:t>
        <a:bodyPr/>
        <a:lstStyle/>
        <a:p>
          <a:endParaRPr lang="en-US"/>
        </a:p>
      </dgm:t>
    </dgm:pt>
  </dgm:ptLst>
  <dgm:cxnLst>
    <dgm:cxn modelId="{F102EFF1-18CF-43D9-9A48-A2E27B4A05A0}" srcId="{24F84249-58F6-43DF-AD9D-CE5DE375FCA4}" destId="{03F4707D-1B95-4307-921D-DD5A5C152FAB}" srcOrd="2" destOrd="0" parTransId="{97436719-284F-4E93-ABCA-9B3782E03C7E}" sibTransId="{288BF4DE-0146-4AAB-99F3-91022677FA7C}"/>
    <dgm:cxn modelId="{9FAA3C22-DD6C-4765-ABFD-33C5C671B8A9}" type="presOf" srcId="{03F4707D-1B95-4307-921D-DD5A5C152FAB}" destId="{5DD2310F-09FA-444A-8E12-C46A5B5C9721}" srcOrd="0" destOrd="0" presId="urn:microsoft.com/office/officeart/2005/8/layout/vList2"/>
    <dgm:cxn modelId="{78FDF257-400B-47F4-9CD3-A56641D58BAC}" srcId="{24F84249-58F6-43DF-AD9D-CE5DE375FCA4}" destId="{55171C13-81DD-42B2-A7F0-595162A92AD0}" srcOrd="3" destOrd="0" parTransId="{E8EC54C2-8977-41C4-9041-FE6A58B1F33F}" sibTransId="{612CDB7E-77A6-432C-98E9-D041CD959E9A}"/>
    <dgm:cxn modelId="{09CF46DD-C44A-42F7-ADC7-A66804F46C33}" srcId="{24F84249-58F6-43DF-AD9D-CE5DE375FCA4}" destId="{75F4FD66-F5DF-47C0-BEC0-7D70265E5CD6}" srcOrd="0" destOrd="0" parTransId="{D3408145-DC10-47E5-93D4-929712D719E9}" sibTransId="{42E12E74-3FCB-4C33-80DE-1768CF62F697}"/>
    <dgm:cxn modelId="{C13ED612-2B6F-44FE-91A4-DA81D3DDF9CE}" type="presOf" srcId="{24F84249-58F6-43DF-AD9D-CE5DE375FCA4}" destId="{4EC1509A-B3B3-4FC2-94CE-BE941D07C175}" srcOrd="0" destOrd="0" presId="urn:microsoft.com/office/officeart/2005/8/layout/vList2"/>
    <dgm:cxn modelId="{7BDAF10A-8D61-4E6C-9768-48839B284F61}" srcId="{24F84249-58F6-43DF-AD9D-CE5DE375FCA4}" destId="{0691E1F1-6A84-4F4E-8AFE-6AB89AB319BF}" srcOrd="1" destOrd="0" parTransId="{C1731A8F-BFB8-4D15-9CD9-735CF0BA45DA}" sibTransId="{058D8A0F-6904-437F-B435-6C6D8562438A}"/>
    <dgm:cxn modelId="{3F61EC08-8418-4CF1-95EE-7BACEFDC66BD}" type="presOf" srcId="{0691E1F1-6A84-4F4E-8AFE-6AB89AB319BF}" destId="{4EFB5691-01D3-49A5-8948-E5BB552718D6}" srcOrd="0" destOrd="0" presId="urn:microsoft.com/office/officeart/2005/8/layout/vList2"/>
    <dgm:cxn modelId="{77072439-A5DA-4C71-800E-BEC8371BE220}" type="presOf" srcId="{55171C13-81DD-42B2-A7F0-595162A92AD0}" destId="{299E6AC7-04C9-4EC5-BBF4-4F126DB34DB6}" srcOrd="0" destOrd="0" presId="urn:microsoft.com/office/officeart/2005/8/layout/vList2"/>
    <dgm:cxn modelId="{CFCDFE5F-7CF0-4870-BA99-08E4F8339AFD}" type="presOf" srcId="{75F4FD66-F5DF-47C0-BEC0-7D70265E5CD6}" destId="{388CF31D-5303-473F-AA21-74FCB6786F42}" srcOrd="0" destOrd="0" presId="urn:microsoft.com/office/officeart/2005/8/layout/vList2"/>
    <dgm:cxn modelId="{370C4258-7ADC-4F94-A90E-F1DE748B6F50}" type="presParOf" srcId="{4EC1509A-B3B3-4FC2-94CE-BE941D07C175}" destId="{388CF31D-5303-473F-AA21-74FCB6786F42}" srcOrd="0" destOrd="0" presId="urn:microsoft.com/office/officeart/2005/8/layout/vList2"/>
    <dgm:cxn modelId="{A9CA4306-4D11-44B1-B979-C266A11E8310}" type="presParOf" srcId="{4EC1509A-B3B3-4FC2-94CE-BE941D07C175}" destId="{2DC33F8C-FE78-473C-8D59-029339BDD810}" srcOrd="1" destOrd="0" presId="urn:microsoft.com/office/officeart/2005/8/layout/vList2"/>
    <dgm:cxn modelId="{C555EE06-DEE9-44ED-A705-C819BA1936F4}" type="presParOf" srcId="{4EC1509A-B3B3-4FC2-94CE-BE941D07C175}" destId="{4EFB5691-01D3-49A5-8948-E5BB552718D6}" srcOrd="2" destOrd="0" presId="urn:microsoft.com/office/officeart/2005/8/layout/vList2"/>
    <dgm:cxn modelId="{82B25082-2CA3-480A-9054-02CC6887CA9E}" type="presParOf" srcId="{4EC1509A-B3B3-4FC2-94CE-BE941D07C175}" destId="{DDF8FB7B-B064-43A2-A6F7-5C84E19E9A0C}" srcOrd="3" destOrd="0" presId="urn:microsoft.com/office/officeart/2005/8/layout/vList2"/>
    <dgm:cxn modelId="{15BE26DF-78F8-4D23-88BE-A2E810A4EC2F}" type="presParOf" srcId="{4EC1509A-B3B3-4FC2-94CE-BE941D07C175}" destId="{5DD2310F-09FA-444A-8E12-C46A5B5C9721}" srcOrd="4" destOrd="0" presId="urn:microsoft.com/office/officeart/2005/8/layout/vList2"/>
    <dgm:cxn modelId="{99BBA84A-E7C3-4550-B61D-4616D08FCE55}" type="presParOf" srcId="{4EC1509A-B3B3-4FC2-94CE-BE941D07C175}" destId="{89E20403-B49E-4218-A8AD-55B2493D3990}" srcOrd="5" destOrd="0" presId="urn:microsoft.com/office/officeart/2005/8/layout/vList2"/>
    <dgm:cxn modelId="{56E976F1-EEBB-4309-A80E-E054427B3C28}" type="presParOf" srcId="{4EC1509A-B3B3-4FC2-94CE-BE941D07C175}" destId="{299E6AC7-04C9-4EC5-BBF4-4F126DB34DB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5163AC5-03C9-4E1A-8D0D-CFE57E97DB5B}">
      <dgm:prSet phldrT="[Text]" custT="1"/>
      <dgm:spPr>
        <a:solidFill>
          <a:srgbClr val="002060"/>
        </a:solidFill>
      </dgm:spPr>
      <dgm:t>
        <a:bodyPr/>
        <a:lstStyle/>
        <a:p>
          <a:r>
            <a:rPr lang="en-US" sz="2400" dirty="0" err="1" smtClean="0"/>
            <a:t>Đường</a:t>
          </a:r>
          <a:r>
            <a:rPr lang="en-US" sz="2400" dirty="0" smtClean="0"/>
            <a:t> </a:t>
          </a:r>
          <a:r>
            <a:rPr lang="en-US" sz="2400" dirty="0" err="1" smtClean="0"/>
            <a:t>lồi</a:t>
          </a:r>
          <a:r>
            <a:rPr lang="en-US" sz="2400" dirty="0" smtClean="0"/>
            <a:t> </a:t>
          </a:r>
          <a:r>
            <a:rPr lang="en-US" sz="2400" dirty="0" err="1" smtClean="0"/>
            <a:t>kháng</a:t>
          </a:r>
          <a:r>
            <a:rPr lang="en-US" sz="2400" dirty="0" smtClean="0"/>
            <a:t> </a:t>
          </a:r>
          <a:r>
            <a:rPr lang="en-US" sz="2400" dirty="0" err="1" smtClean="0"/>
            <a:t>chiến</a:t>
          </a:r>
          <a:r>
            <a:rPr lang="en-US" sz="2400" dirty="0" smtClean="0"/>
            <a:t> </a:t>
          </a:r>
          <a:r>
            <a:rPr lang="en-US" sz="2400" dirty="0" err="1" smtClean="0"/>
            <a:t>toàn</a:t>
          </a:r>
          <a:r>
            <a:rPr lang="en-US" sz="2400" dirty="0" smtClean="0"/>
            <a:t> </a:t>
          </a:r>
          <a:r>
            <a:rPr lang="en-US" sz="2400" dirty="0" err="1" smtClean="0"/>
            <a:t>dân</a:t>
          </a:r>
          <a:r>
            <a:rPr lang="en-US" sz="2400" dirty="0" smtClean="0"/>
            <a:t>, </a:t>
          </a:r>
          <a:r>
            <a:rPr lang="en-US" sz="2400" dirty="0" err="1" smtClean="0"/>
            <a:t>toàn</a:t>
          </a:r>
          <a:r>
            <a:rPr lang="en-US" sz="2400" dirty="0" smtClean="0"/>
            <a:t> </a:t>
          </a:r>
          <a:r>
            <a:rPr lang="en-US" sz="2400" dirty="0" err="1" smtClean="0"/>
            <a:t>diện</a:t>
          </a:r>
          <a:r>
            <a:rPr lang="en-US" sz="2400" dirty="0" smtClean="0"/>
            <a:t>, </a:t>
          </a:r>
          <a:r>
            <a:rPr lang="en-US" sz="2400" dirty="0" err="1" smtClean="0"/>
            <a:t>lâu</a:t>
          </a:r>
          <a:r>
            <a:rPr lang="en-US" sz="2400" dirty="0" smtClean="0"/>
            <a:t> </a:t>
          </a:r>
          <a:r>
            <a:rPr lang="en-US" sz="2400" dirty="0" err="1" smtClean="0"/>
            <a:t>dài</a:t>
          </a:r>
          <a:r>
            <a:rPr lang="en-US" sz="2400" dirty="0" smtClean="0"/>
            <a:t>, </a:t>
          </a:r>
          <a:r>
            <a:rPr lang="en-US" sz="2400" dirty="0" err="1" smtClean="0"/>
            <a:t>dựa</a:t>
          </a:r>
          <a:r>
            <a:rPr lang="en-US" sz="2400" dirty="0" smtClean="0"/>
            <a:t> </a:t>
          </a:r>
          <a:r>
            <a:rPr lang="en-US" sz="2400" dirty="0" err="1" smtClean="0"/>
            <a:t>vào</a:t>
          </a:r>
          <a:r>
            <a:rPr lang="en-US" sz="2400" dirty="0" smtClean="0"/>
            <a:t> </a:t>
          </a:r>
          <a:r>
            <a:rPr lang="en-US" sz="2400" dirty="0" err="1" smtClean="0"/>
            <a:t>sức</a:t>
          </a:r>
          <a:r>
            <a:rPr lang="en-US" sz="2400" dirty="0" smtClean="0"/>
            <a:t> </a:t>
          </a:r>
          <a:r>
            <a:rPr lang="en-US" sz="2400" dirty="0" err="1" smtClean="0"/>
            <a:t>mình</a:t>
          </a:r>
          <a:r>
            <a:rPr lang="en-US" sz="2400" dirty="0" smtClean="0"/>
            <a:t> </a:t>
          </a:r>
          <a:r>
            <a:rPr lang="en-US" sz="2400" dirty="0" err="1" smtClean="0"/>
            <a:t>là</a:t>
          </a:r>
          <a:r>
            <a:rPr lang="en-US" sz="2400" dirty="0" smtClean="0"/>
            <a:t> </a:t>
          </a:r>
          <a:r>
            <a:rPr lang="en-US" sz="2400" dirty="0" err="1" smtClean="0"/>
            <a:t>chính</a:t>
          </a:r>
          <a:r>
            <a:rPr lang="en-US" sz="2400" dirty="0" smtClean="0"/>
            <a:t> → </a:t>
          </a:r>
          <a:r>
            <a:rPr lang="en-US" sz="2400" dirty="0" err="1" smtClean="0"/>
            <a:t>thắng</a:t>
          </a:r>
          <a:r>
            <a:rPr lang="en-US" sz="2400" dirty="0" smtClean="0"/>
            <a:t> </a:t>
          </a:r>
          <a:r>
            <a:rPr lang="en-US" sz="2400" dirty="0" err="1" smtClean="0"/>
            <a:t>lợi</a:t>
          </a:r>
          <a:r>
            <a:rPr lang="en-US" sz="2400" dirty="0" smtClean="0"/>
            <a:t> 1954</a:t>
          </a:r>
          <a:endParaRPr lang="en-US" sz="2400" dirty="0"/>
        </a:p>
      </dgm:t>
    </dgm:pt>
    <dgm:pt modelId="{6A40F34E-434E-4BA6-BD13-323779936972}" type="parTrans" cxnId="{6BE388D1-9933-498D-9FFF-03762E4F0A9E}">
      <dgm:prSet/>
      <dgm:spPr/>
      <dgm:t>
        <a:bodyPr/>
        <a:lstStyle/>
        <a:p>
          <a:endParaRPr lang="en-US"/>
        </a:p>
      </dgm:t>
    </dgm:pt>
    <dgm:pt modelId="{AF7AB696-95A6-40E2-9DB1-20AE6C6AC085}" type="sibTrans" cxnId="{6BE388D1-9933-498D-9FFF-03762E4F0A9E}">
      <dgm:prSet/>
      <dgm:spPr/>
      <dgm:t>
        <a:bodyPr/>
        <a:lstStyle/>
        <a:p>
          <a:endParaRPr lang="en-US"/>
        </a:p>
      </dgm:t>
    </dgm:pt>
    <dgm:pt modelId="{908D0121-237A-41CB-94D0-88DA2A3DDC5B}">
      <dgm:prSet phldrT="[Text]" custT="1"/>
      <dgm:spPr>
        <a:solidFill>
          <a:srgbClr val="002060"/>
        </a:solidFill>
      </dgm:spPr>
      <dgm:t>
        <a:bodyPr/>
        <a:lstStyle/>
        <a:p>
          <a:r>
            <a:rPr lang="nl-NL" sz="2400" i="1" dirty="0" smtClean="0"/>
            <a:t>Ý nghĩa :Đối với nước ta</a:t>
          </a:r>
          <a:r>
            <a:rPr lang="nl-NL" sz="2400" dirty="0" smtClean="0"/>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smtClean="0"/>
            <a:t>Đối với quốc tế</a:t>
          </a:r>
          <a:r>
            <a:rPr lang="nl-NL" sz="2400" dirty="0" smtClean="0"/>
            <a:t>, thắng lợi này đã buộc thực dân Pháp phải chấm dứt chiến tranh và lập lại hòa bình ở Đông D­ương;cổ vũ mạnh mẽ cuộc đấu tranh của nhân dân các dân tộc bị áp</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3"/>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3"/>
      <dgm:spPr/>
    </dgm:pt>
    <dgm:pt modelId="{EDBF7531-043D-475E-82F7-F79C69C43064}" type="pres">
      <dgm:prSet presAssocID="{8E777411-57C8-4355-B796-5758F88D1A63}" presName="dstNode" presStyleLbl="node1" presStyleIdx="0" presStyleCnt="3"/>
      <dgm:spPr/>
    </dgm:pt>
    <dgm:pt modelId="{145E5C9C-062D-474B-A91A-14890C8E9F19}" type="pres">
      <dgm:prSet presAssocID="{25163AC5-03C9-4E1A-8D0D-CFE57E97DB5B}" presName="text_1" presStyleLbl="node1" presStyleIdx="0" presStyleCnt="3">
        <dgm:presLayoutVars>
          <dgm:bulletEnabled val="1"/>
        </dgm:presLayoutVars>
      </dgm:prSet>
      <dgm:spPr/>
      <dgm:t>
        <a:bodyPr/>
        <a:lstStyle/>
        <a:p>
          <a:endParaRPr lang="en-US"/>
        </a:p>
      </dgm:t>
    </dgm:pt>
    <dgm:pt modelId="{6BC21AFC-92E6-49D4-ABBF-73737CEB9A10}" type="pres">
      <dgm:prSet presAssocID="{25163AC5-03C9-4E1A-8D0D-CFE57E97DB5B}" presName="accent_1" presStyleCnt="0"/>
      <dgm:spPr/>
    </dgm:pt>
    <dgm:pt modelId="{1DAD1002-08B1-4761-A199-9C1F29869D04}" type="pres">
      <dgm:prSet presAssocID="{25163AC5-03C9-4E1A-8D0D-CFE57E97DB5B}" presName="accentRepeatNode" presStyleLbl="solidFgAcc1" presStyleIdx="0" presStyleCnt="3"/>
      <dgm:spPr/>
    </dgm:pt>
    <dgm:pt modelId="{4F8782A9-B37F-4BF1-8125-B6B2DCDC15BA}" type="pres">
      <dgm:prSet presAssocID="{908D0121-237A-41CB-94D0-88DA2A3DDC5B}" presName="text_2" presStyleLbl="node1" presStyleIdx="1" presStyleCnt="3" custScaleY="173729">
        <dgm:presLayoutVars>
          <dgm:bulletEnabled val="1"/>
        </dgm:presLayoutVars>
      </dgm:prSet>
      <dgm:spPr/>
      <dgm:t>
        <a:bodyPr/>
        <a:lstStyle/>
        <a:p>
          <a:endParaRPr lang="en-US"/>
        </a:p>
      </dgm:t>
    </dgm:pt>
    <dgm:pt modelId="{D71CEFF0-F909-4512-9A58-ACE92F4FD9ED}" type="pres">
      <dgm:prSet presAssocID="{908D0121-237A-41CB-94D0-88DA2A3DDC5B}" presName="accent_2" presStyleCnt="0"/>
      <dgm:spPr/>
    </dgm:pt>
    <dgm:pt modelId="{D740C635-B7F8-40C5-BE8B-38A1E52B5520}" type="pres">
      <dgm:prSet presAssocID="{908D0121-237A-41CB-94D0-88DA2A3DDC5B}" presName="accentRepeatNode" presStyleLbl="solidFgAcc1" presStyleIdx="1" presStyleCnt="3"/>
      <dgm:spPr/>
    </dgm:pt>
    <dgm:pt modelId="{21298BD1-06F1-4291-B129-118A208677F3}" type="pres">
      <dgm:prSet presAssocID="{4D132F84-3595-47C3-8E68-FCE528103DD5}" presName="text_3" presStyleLbl="node1" presStyleIdx="2" presStyleCnt="3" custScaleY="121968">
        <dgm:presLayoutVars>
          <dgm:bulletEnabled val="1"/>
        </dgm:presLayoutVars>
      </dgm:prSet>
      <dgm:spPr/>
      <dgm:t>
        <a:bodyPr/>
        <a:lstStyle/>
        <a:p>
          <a:endParaRPr lang="en-US"/>
        </a:p>
      </dgm:t>
    </dgm:pt>
    <dgm:pt modelId="{10EBD00D-C2B2-4F8E-B35A-CFC89BFEF66E}" type="pres">
      <dgm:prSet presAssocID="{4D132F84-3595-47C3-8E68-FCE528103DD5}" presName="accent_3" presStyleCnt="0"/>
      <dgm:spPr/>
    </dgm:pt>
    <dgm:pt modelId="{1F51110C-1145-4699-A4CD-DA619591B35E}" type="pres">
      <dgm:prSet presAssocID="{4D132F84-3595-47C3-8E68-FCE528103DD5}" presName="accentRepeatNode" presStyleLbl="solidFgAcc1" presStyleIdx="2" presStyleCnt="3"/>
      <dgm:spPr/>
    </dgm:pt>
  </dgm:ptLst>
  <dgm:cxnLst>
    <dgm:cxn modelId="{C8FC7184-9B38-40AE-8E53-C4D8CBE6C6CA}" type="presOf" srcId="{8E777411-57C8-4355-B796-5758F88D1A63}" destId="{ADB7B7BB-55C5-469C-90C5-2C862C608829}" srcOrd="0" destOrd="0" presId="urn:microsoft.com/office/officeart/2008/layout/VerticalCurvedList"/>
    <dgm:cxn modelId="{20213E4F-C201-48EF-B80A-132EA3A31AB7}" type="presOf" srcId="{25163AC5-03C9-4E1A-8D0D-CFE57E97DB5B}" destId="{145E5C9C-062D-474B-A91A-14890C8E9F19}" srcOrd="0" destOrd="0" presId="urn:microsoft.com/office/officeart/2008/layout/VerticalCurvedList"/>
    <dgm:cxn modelId="{6A5E95E1-D8AD-4B92-9B7B-AF1C4C284267}" type="presOf" srcId="{908D0121-237A-41CB-94D0-88DA2A3DDC5B}" destId="{4F8782A9-B37F-4BF1-8125-B6B2DCDC15BA}" srcOrd="0" destOrd="0" presId="urn:microsoft.com/office/officeart/2008/layout/VerticalCurvedList"/>
    <dgm:cxn modelId="{CC193CD8-FD1F-4938-9AF6-46B6B0D9B78F}" type="presOf" srcId="{AF7AB696-95A6-40E2-9DB1-20AE6C6AC085}" destId="{5B862E4D-4D36-4694-B934-1C829F4D7403}" srcOrd="0" destOrd="0" presId="urn:microsoft.com/office/officeart/2008/layout/VerticalCurvedList"/>
    <dgm:cxn modelId="{5BAD0B56-18A5-46ED-9B67-E3B9F5B2241F}" srcId="{8E777411-57C8-4355-B796-5758F88D1A63}" destId="{908D0121-237A-41CB-94D0-88DA2A3DDC5B}" srcOrd="1" destOrd="0" parTransId="{9283BA2C-A75C-4D5D-BABA-D636E0B3569A}" sibTransId="{6A23D19E-D2BC-4115-992B-4329ABED122A}"/>
    <dgm:cxn modelId="{6BE388D1-9933-498D-9FFF-03762E4F0A9E}" srcId="{8E777411-57C8-4355-B796-5758F88D1A63}" destId="{25163AC5-03C9-4E1A-8D0D-CFE57E97DB5B}" srcOrd="0" destOrd="0" parTransId="{6A40F34E-434E-4BA6-BD13-323779936972}" sibTransId="{AF7AB696-95A6-40E2-9DB1-20AE6C6AC085}"/>
    <dgm:cxn modelId="{120124FD-8520-4206-89FE-F89485A99469}" type="presOf" srcId="{4D132F84-3595-47C3-8E68-FCE528103DD5}" destId="{21298BD1-06F1-4291-B129-118A208677F3}" srcOrd="0" destOrd="0" presId="urn:microsoft.com/office/officeart/2008/layout/VerticalCurvedList"/>
    <dgm:cxn modelId="{64B573DB-3267-4B1E-A046-56A7CA83C904}" srcId="{8E777411-57C8-4355-B796-5758F88D1A63}" destId="{4D132F84-3595-47C3-8E68-FCE528103DD5}" srcOrd="2"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33700A07-7329-4C16-99DF-21338220A5D0}" type="presParOf" srcId="{273AC77C-60B6-45A9-98F0-FB13A6A63A8E}" destId="{145E5C9C-062D-474B-A91A-14890C8E9F19}" srcOrd="1" destOrd="0" presId="urn:microsoft.com/office/officeart/2008/layout/VerticalCurvedList"/>
    <dgm:cxn modelId="{969A2D86-3743-43D5-BDA7-7B74CE79AC04}" type="presParOf" srcId="{273AC77C-60B6-45A9-98F0-FB13A6A63A8E}" destId="{6BC21AFC-92E6-49D4-ABBF-73737CEB9A10}" srcOrd="2" destOrd="0" presId="urn:microsoft.com/office/officeart/2008/layout/VerticalCurvedList"/>
    <dgm:cxn modelId="{43A59A1D-1220-437B-BFA6-64591EE3EDF8}" type="presParOf" srcId="{6BC21AFC-92E6-49D4-ABBF-73737CEB9A10}" destId="{1DAD1002-08B1-4761-A199-9C1F29869D04}" srcOrd="0" destOrd="0" presId="urn:microsoft.com/office/officeart/2008/layout/VerticalCurvedList"/>
    <dgm:cxn modelId="{3F7F20C1-CF9C-46F8-8C84-38709F654A97}" type="presParOf" srcId="{273AC77C-60B6-45A9-98F0-FB13A6A63A8E}" destId="{4F8782A9-B37F-4BF1-8125-B6B2DCDC15BA}" srcOrd="3" destOrd="0" presId="urn:microsoft.com/office/officeart/2008/layout/VerticalCurvedList"/>
    <dgm:cxn modelId="{15F9D8EC-3E25-4952-80FD-B0236F94D4F3}" type="presParOf" srcId="{273AC77C-60B6-45A9-98F0-FB13A6A63A8E}" destId="{D71CEFF0-F909-4512-9A58-ACE92F4FD9ED}" srcOrd="4" destOrd="0" presId="urn:microsoft.com/office/officeart/2008/layout/VerticalCurvedList"/>
    <dgm:cxn modelId="{44212933-8A26-4A32-BC93-E7702C5176DA}" type="presParOf" srcId="{D71CEFF0-F909-4512-9A58-ACE92F4FD9ED}" destId="{D740C635-B7F8-40C5-BE8B-38A1E52B5520}" srcOrd="0" destOrd="0" presId="urn:microsoft.com/office/officeart/2008/layout/VerticalCurvedList"/>
    <dgm:cxn modelId="{ABE2F6C6-C523-42D4-8E82-33E37F162EAE}" type="presParOf" srcId="{273AC77C-60B6-45A9-98F0-FB13A6A63A8E}" destId="{21298BD1-06F1-4291-B129-118A208677F3}" srcOrd="5" destOrd="0" presId="urn:microsoft.com/office/officeart/2008/layout/VerticalCurvedList"/>
    <dgm:cxn modelId="{45C402D9-12FE-4C2C-8302-554B1418A01E}" type="presParOf" srcId="{273AC77C-60B6-45A9-98F0-FB13A6A63A8E}" destId="{10EBD00D-C2B2-4F8E-B35A-CFC89BFEF66E}" srcOrd="6" destOrd="0" presId="urn:microsoft.com/office/officeart/2008/layout/VerticalCurvedList"/>
    <dgm:cxn modelId="{608C4405-8794-4A8A-8B23-FFE15D16808A}" type="presParOf" srcId="{10EBD00D-C2B2-4F8E-B35A-CFC89BFEF66E}"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73C8B9B-63E3-42B8-BDFD-2FAB1B457393}">
      <dgm:prSet phldrT="[Text]" custT="1"/>
      <dgm:spPr>
        <a:solidFill>
          <a:srgbClr val="002060"/>
        </a:solidFill>
      </dgm:spPr>
      <dgm:t>
        <a:bodyPr/>
        <a:lstStyle/>
        <a:p>
          <a:pPr algn="just"/>
          <a:r>
            <a:rPr lang="en-US" sz="2400" dirty="0" err="1" smtClean="0"/>
            <a:t>Sau</a:t>
          </a:r>
          <a:r>
            <a:rPr lang="en-US" sz="2400" dirty="0" smtClean="0"/>
            <a:t> </a:t>
          </a:r>
          <a:r>
            <a:rPr lang="en-US" sz="2400" dirty="0" err="1" smtClean="0"/>
            <a:t>năm</a:t>
          </a:r>
          <a:r>
            <a:rPr lang="en-US" sz="2400" dirty="0" smtClean="0"/>
            <a:t> 1954,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r>
            <a:rPr lang="en-US" sz="2400" dirty="0" smtClean="0"/>
            <a:t> </a:t>
          </a:r>
          <a:r>
            <a:rPr lang="en-US" sz="2400" dirty="0" err="1" smtClean="0"/>
            <a:t>dần</a:t>
          </a:r>
          <a:r>
            <a:rPr lang="en-US" sz="2400" dirty="0" smtClean="0"/>
            <a:t> </a:t>
          </a:r>
          <a:r>
            <a:rPr lang="en-US" sz="2400" dirty="0" err="1" smtClean="0"/>
            <a:t>thay</a:t>
          </a:r>
          <a:r>
            <a:rPr lang="en-US" sz="2400" dirty="0" smtClean="0"/>
            <a:t> </a:t>
          </a:r>
          <a:r>
            <a:rPr lang="en-US" sz="2400" dirty="0" err="1" smtClean="0"/>
            <a:t>chân</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để</a:t>
          </a:r>
          <a:r>
            <a:rPr lang="en-US" sz="2400" dirty="0" smtClean="0"/>
            <a:t> </a:t>
          </a:r>
          <a:r>
            <a:rPr lang="en-US" sz="2400" dirty="0" err="1" smtClean="0"/>
            <a:t>áp</a:t>
          </a:r>
          <a:r>
            <a:rPr lang="en-US" sz="2400" dirty="0" smtClean="0"/>
            <a:t> </a:t>
          </a:r>
          <a:r>
            <a:rPr lang="en-US" sz="2400" dirty="0" err="1" smtClean="0"/>
            <a:t>đặt</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mới</a:t>
          </a:r>
          <a:r>
            <a:rPr lang="en-US" sz="2400" dirty="0" smtClean="0"/>
            <a:t> ở </a:t>
          </a:r>
          <a:r>
            <a:rPr lang="en-US" sz="2400" dirty="0" err="1" smtClean="0"/>
            <a:t>miền</a:t>
          </a:r>
          <a:r>
            <a:rPr lang="en-US" sz="2400" dirty="0" smtClean="0"/>
            <a:t> Nam</a:t>
          </a:r>
          <a:endParaRPr lang="en-US" sz="2400" dirty="0"/>
        </a:p>
      </dgm:t>
    </dgm:pt>
    <dgm:pt modelId="{4AA14175-D4AF-4EA1-9271-E9E638667E44}" type="parTrans" cxnId="{A6561177-C945-4B7F-8B86-CFCB8EF18930}">
      <dgm:prSet/>
      <dgm:spPr/>
      <dgm:t>
        <a:bodyPr/>
        <a:lstStyle/>
        <a:p>
          <a:endParaRPr lang="en-US"/>
        </a:p>
      </dgm:t>
    </dgm:pt>
    <dgm:pt modelId="{4460028B-2C1F-4ADC-80E6-891AB588EDD9}" type="sibTrans" cxnId="{A6561177-C945-4B7F-8B86-CFCB8EF18930}">
      <dgm:prSet/>
      <dgm:spPr/>
      <dgm:t>
        <a:bodyPr/>
        <a:lstStyle/>
        <a:p>
          <a:endParaRPr lang="en-US" sz="2400"/>
        </a:p>
      </dgm:t>
    </dgm:pt>
    <dgm:pt modelId="{52D94430-2A41-40FE-AB2C-4474404FCA49}">
      <dgm:prSet phldrT="[Text]" custT="1"/>
      <dgm:spPr>
        <a:solidFill>
          <a:srgbClr val="002060"/>
        </a:solidFill>
      </dgm:spPr>
      <dgm:t>
        <a:bodyPr/>
        <a:lstStyle/>
        <a:p>
          <a:pPr algn="just"/>
          <a:r>
            <a:rPr lang="en-US" sz="2400" dirty="0" err="1" smtClean="0"/>
            <a:t>Là</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không</a:t>
          </a:r>
          <a:r>
            <a:rPr lang="en-US" sz="2400" dirty="0" smtClean="0"/>
            <a:t> </a:t>
          </a:r>
          <a:r>
            <a:rPr lang="en-US" sz="2400" dirty="0" err="1" smtClean="0"/>
            <a:t>cân</a:t>
          </a:r>
          <a:r>
            <a:rPr lang="en-US" sz="2400" dirty="0" smtClean="0"/>
            <a:t> </a:t>
          </a:r>
          <a:r>
            <a:rPr lang="en-US" sz="2400" dirty="0" err="1" smtClean="0"/>
            <a:t>sức</a:t>
          </a:r>
          <a:r>
            <a:rPr lang="en-US" sz="2400" dirty="0" smtClean="0"/>
            <a:t> </a:t>
          </a:r>
          <a:r>
            <a:rPr lang="en-US" sz="2400" dirty="0" err="1" smtClean="0"/>
            <a:t>về</a:t>
          </a:r>
          <a:r>
            <a:rPr lang="en-US" sz="2400" dirty="0" smtClean="0"/>
            <a:t> </a:t>
          </a:r>
          <a:r>
            <a:rPr lang="en-US" sz="2400" dirty="0" err="1" smtClean="0"/>
            <a:t>tiềm</a:t>
          </a:r>
          <a:r>
            <a:rPr lang="en-US" sz="2400" dirty="0" smtClean="0"/>
            <a:t> </a:t>
          </a:r>
          <a:r>
            <a:rPr lang="en-US" sz="2400" dirty="0" err="1" smtClean="0"/>
            <a:t>lực</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quân</a:t>
          </a:r>
          <a:r>
            <a:rPr lang="en-US" sz="2400" dirty="0" smtClean="0"/>
            <a:t> </a:t>
          </a:r>
          <a:r>
            <a:rPr lang="en-US" sz="2400" dirty="0" err="1" smtClean="0"/>
            <a:t>sự</a:t>
          </a:r>
          <a:r>
            <a:rPr lang="en-US" sz="2400" dirty="0" smtClean="0"/>
            <a:t> </a:t>
          </a:r>
          <a:r>
            <a:rPr lang="en-US" sz="2400" dirty="0" err="1" smtClean="0"/>
            <a:t>giữa</a:t>
          </a:r>
          <a:r>
            <a:rPr lang="en-US" sz="2400" dirty="0" smtClean="0"/>
            <a:t> </a:t>
          </a:r>
          <a:r>
            <a:rPr lang="en-US" sz="2400" dirty="0" err="1" smtClean="0"/>
            <a:t>nhân</a:t>
          </a:r>
          <a:r>
            <a:rPr lang="en-US" sz="2400" dirty="0" smtClean="0"/>
            <a:t> </a:t>
          </a:r>
          <a:r>
            <a:rPr lang="en-US" sz="2400" dirty="0" err="1" smtClean="0"/>
            <a:t>dân</a:t>
          </a:r>
          <a:r>
            <a:rPr lang="en-US" sz="2400" dirty="0" smtClean="0"/>
            <a:t> ta </a:t>
          </a:r>
          <a:r>
            <a:rPr lang="en-US" sz="2400" dirty="0" err="1" smtClean="0"/>
            <a:t>và</a:t>
          </a:r>
          <a:r>
            <a:rPr lang="en-US" sz="2400" dirty="0" smtClean="0"/>
            <a:t>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endParaRPr lang="en-US" sz="2400" dirty="0"/>
        </a:p>
      </dgm:t>
    </dgm:pt>
    <dgm:pt modelId="{763F8EB3-712A-4F42-BF84-4401C2BE9502}" type="parTrans" cxnId="{8CAF5DEB-DCFD-4508-9C26-C4CB02E9034A}">
      <dgm:prSet/>
      <dgm:spPr/>
      <dgm:t>
        <a:bodyPr/>
        <a:lstStyle/>
        <a:p>
          <a:endParaRPr lang="en-US"/>
        </a:p>
      </dgm:t>
    </dgm:pt>
    <dgm:pt modelId="{4A53ED85-19C4-4C21-A2B8-39F3F02E9568}" type="sibTrans" cxnId="{8CAF5DEB-DCFD-4508-9C26-C4CB02E9034A}">
      <dgm:prSet/>
      <dgm:spPr/>
      <dgm:t>
        <a:bodyPr/>
        <a:lstStyle/>
        <a:p>
          <a:endParaRPr lang="en-US"/>
        </a:p>
      </dgm:t>
    </dgm:pt>
    <dgm:pt modelId="{9CB1A869-C7C0-40D8-BC93-E56258BEE7C2}">
      <dgm:prSet phldrT="[Text]" custT="1"/>
      <dgm:spPr>
        <a:solidFill>
          <a:srgbClr val="002060"/>
        </a:solidFill>
      </dgm:spPr>
      <dgm:t>
        <a:bodyPr/>
        <a:lstStyle/>
        <a:p>
          <a:pPr algn="just"/>
          <a:r>
            <a:rPr lang="en-US" sz="2400" dirty="0" err="1" smtClean="0"/>
            <a:t>Năm</a:t>
          </a:r>
          <a:r>
            <a:rPr lang="en-US" sz="2400" dirty="0" smtClean="0"/>
            <a:t> 1975 </a:t>
          </a:r>
          <a:r>
            <a:rPr lang="en-US" sz="2400" dirty="0" err="1" smtClean="0"/>
            <a:t>tổng</a:t>
          </a:r>
          <a:r>
            <a:rPr lang="en-US" sz="2400" dirty="0" smtClean="0"/>
            <a:t> </a:t>
          </a:r>
          <a:r>
            <a:rPr lang="en-US" sz="2400" dirty="0" err="1" smtClean="0"/>
            <a:t>tiến</a:t>
          </a:r>
          <a:r>
            <a:rPr lang="en-US" sz="2400" dirty="0" smtClean="0"/>
            <a:t> </a:t>
          </a:r>
          <a:r>
            <a:rPr lang="en-US" sz="2400" dirty="0" err="1" smtClean="0"/>
            <a:t>công</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kết</a:t>
          </a:r>
          <a:r>
            <a:rPr lang="en-US" sz="2400" dirty="0" smtClean="0"/>
            <a:t> </a:t>
          </a:r>
          <a:r>
            <a:rPr lang="en-US" sz="2400" dirty="0" err="1" smtClean="0"/>
            <a:t>thúc</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kéo</a:t>
          </a:r>
          <a:r>
            <a:rPr lang="en-US" sz="2400" dirty="0" smtClean="0"/>
            <a:t> </a:t>
          </a:r>
          <a:r>
            <a:rPr lang="en-US" sz="2400" dirty="0" err="1" smtClean="0"/>
            <a:t>dài</a:t>
          </a:r>
          <a:r>
            <a:rPr lang="en-US" sz="2400" dirty="0" smtClean="0"/>
            <a:t> 30 </a:t>
          </a:r>
          <a:r>
            <a:rPr lang="en-US" sz="2400" dirty="0" err="1" smtClean="0"/>
            <a:t>năm</a:t>
          </a:r>
          <a:r>
            <a:rPr lang="en-US" sz="2400" dirty="0" smtClean="0"/>
            <a:t> </a:t>
          </a:r>
          <a:endParaRPr lang="en-US" sz="2400" dirty="0"/>
        </a:p>
      </dgm:t>
    </dgm:pt>
    <dgm:pt modelId="{5FF8366A-670D-430F-BFBB-1760F8FE2E27}" type="parTrans" cxnId="{12642B08-A5CF-4949-B009-BB212EBB8E80}">
      <dgm:prSet/>
      <dgm:spPr/>
      <dgm:t>
        <a:bodyPr/>
        <a:lstStyle/>
        <a:p>
          <a:endParaRPr lang="en-US"/>
        </a:p>
      </dgm:t>
    </dgm:pt>
    <dgm:pt modelId="{9E2C9E2E-FCD3-4ACF-A1B1-5E0D9B116730}" type="sibTrans" cxnId="{12642B08-A5CF-4949-B009-BB212EBB8E80}">
      <dgm:prSet/>
      <dgm:spPr/>
      <dgm:t>
        <a:bodyPr/>
        <a:lstStyle/>
        <a:p>
          <a:endParaRPr lang="en-US"/>
        </a:p>
      </dgm:t>
    </dgm:pt>
    <dgm:pt modelId="{C3704D83-CD92-4124-8C20-EA117F95B2DB}">
      <dgm:prSet phldrT="[Text]" custT="1"/>
      <dgm:spPr>
        <a:solidFill>
          <a:srgbClr val="002060"/>
        </a:solidFill>
      </dgm:spPr>
      <dgm:t>
        <a:bodyPr/>
        <a:lstStyle/>
        <a:p>
          <a:pPr algn="just"/>
          <a:r>
            <a:rPr lang="nl-NL" sz="2400" i="1" dirty="0" smtClean="0"/>
            <a:t>Ý nghĩa :</a:t>
          </a:r>
          <a:r>
            <a:rPr lang="nl-NL" sz="2400" dirty="0" smtClean="0"/>
            <a:t>một biểu tượng sáng ngời về sự toàn thắng của chủ nghĩa anh hùng cách mạng và trí tuệ con người;góp phần quan trọng làm đảo lộn chiến lược toàn cầu của đế quốc Mỹ</a:t>
          </a:r>
          <a:endParaRPr lang="en-US" sz="2400" dirty="0"/>
        </a:p>
      </dgm:t>
    </dgm:pt>
    <dgm:pt modelId="{DE384908-C9EA-4533-BB16-1F61A1B992B2}" type="parTrans" cxnId="{150D7BB5-9905-4D4D-BD6D-CEF762491A90}">
      <dgm:prSet/>
      <dgm:spPr/>
      <dgm:t>
        <a:bodyPr/>
        <a:lstStyle/>
        <a:p>
          <a:endParaRPr lang="en-US"/>
        </a:p>
      </dgm:t>
    </dgm:pt>
    <dgm:pt modelId="{E2DA640D-541C-4596-BC7E-788BD7009A59}" type="sibTrans" cxnId="{150D7BB5-9905-4D4D-BD6D-CEF762491A90}">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4"/>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4"/>
      <dgm:spPr/>
    </dgm:pt>
    <dgm:pt modelId="{964BAF3B-00A1-40CC-9F0F-4E5831541FFA}" type="pres">
      <dgm:prSet presAssocID="{5EF4435D-7A0B-4D7A-9098-94917A6B7EAB}" presName="dstNode" presStyleLbl="node1" presStyleIdx="0" presStyleCnt="4"/>
      <dgm:spPr/>
    </dgm:pt>
    <dgm:pt modelId="{F4FEE520-51AF-4D96-A1A2-ABA08A9CFE0A}" type="pres">
      <dgm:prSet presAssocID="{C73C8B9B-63E3-42B8-BDFD-2FAB1B457393}" presName="text_1" presStyleLbl="node1" presStyleIdx="0" presStyleCnt="4">
        <dgm:presLayoutVars>
          <dgm:bulletEnabled val="1"/>
        </dgm:presLayoutVars>
      </dgm:prSet>
      <dgm:spPr/>
      <dgm:t>
        <a:bodyPr/>
        <a:lstStyle/>
        <a:p>
          <a:endParaRPr lang="en-US"/>
        </a:p>
      </dgm:t>
    </dgm:pt>
    <dgm:pt modelId="{E955D4AA-09E0-4D31-9B31-BB930203638B}" type="pres">
      <dgm:prSet presAssocID="{C73C8B9B-63E3-42B8-BDFD-2FAB1B457393}" presName="accent_1" presStyleCnt="0"/>
      <dgm:spPr/>
    </dgm:pt>
    <dgm:pt modelId="{E7552E39-00B0-4CDB-AC14-C299E5A6B8F8}" type="pres">
      <dgm:prSet presAssocID="{C73C8B9B-63E3-42B8-BDFD-2FAB1B457393}" presName="accentRepeatNode" presStyleLbl="solidFgAcc1" presStyleIdx="0"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 modelId="{05C82B02-0F2A-4E45-8A5A-056849A2B203}" type="pres">
      <dgm:prSet presAssocID="{52D94430-2A41-40FE-AB2C-4474404FCA49}" presName="text_2" presStyleLbl="node1" presStyleIdx="1" presStyleCnt="4">
        <dgm:presLayoutVars>
          <dgm:bulletEnabled val="1"/>
        </dgm:presLayoutVars>
      </dgm:prSet>
      <dgm:spPr/>
      <dgm:t>
        <a:bodyPr/>
        <a:lstStyle/>
        <a:p>
          <a:endParaRPr lang="en-US"/>
        </a:p>
      </dgm:t>
    </dgm:pt>
    <dgm:pt modelId="{56EBF9F2-0EE6-49EF-BA41-1B8011FEAB24}" type="pres">
      <dgm:prSet presAssocID="{52D94430-2A41-40FE-AB2C-4474404FCA49}" presName="accent_2" presStyleCnt="0"/>
      <dgm:spPr/>
    </dgm:pt>
    <dgm:pt modelId="{80A7F391-9036-4861-925D-9CB867D8CA6F}" type="pres">
      <dgm:prSet presAssocID="{52D94430-2A41-40FE-AB2C-4474404FCA49}" presName="accentRepeatNode" presStyleLbl="solidFgAcc1" presStyleIdx="1"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 modelId="{79F2197E-D61E-4357-97C0-2F0DF73412F1}" type="pres">
      <dgm:prSet presAssocID="{9CB1A869-C7C0-40D8-BC93-E56258BEE7C2}" presName="text_3" presStyleLbl="node1" presStyleIdx="2" presStyleCnt="4">
        <dgm:presLayoutVars>
          <dgm:bulletEnabled val="1"/>
        </dgm:presLayoutVars>
      </dgm:prSet>
      <dgm:spPr/>
      <dgm:t>
        <a:bodyPr/>
        <a:lstStyle/>
        <a:p>
          <a:endParaRPr lang="en-US"/>
        </a:p>
      </dgm:t>
    </dgm:pt>
    <dgm:pt modelId="{87EBA9FF-4713-437C-B8CD-86119C72C7C6}" type="pres">
      <dgm:prSet presAssocID="{9CB1A869-C7C0-40D8-BC93-E56258BEE7C2}" presName="accent_3" presStyleCnt="0"/>
      <dgm:spPr/>
    </dgm:pt>
    <dgm:pt modelId="{D3E6FE7F-5508-471C-832E-CBC20146F36D}" type="pres">
      <dgm:prSet presAssocID="{9CB1A869-C7C0-40D8-BC93-E56258BEE7C2}" presName="accentRepeatNode" presStyleLbl="solidFgAcc1" presStyleIdx="2"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 modelId="{DBC36038-8967-4867-86A8-3C16A60FB962}" type="pres">
      <dgm:prSet presAssocID="{C3704D83-CD92-4124-8C20-EA117F95B2DB}" presName="text_4" presStyleLbl="node1" presStyleIdx="3" presStyleCnt="4" custScaleY="138453">
        <dgm:presLayoutVars>
          <dgm:bulletEnabled val="1"/>
        </dgm:presLayoutVars>
      </dgm:prSet>
      <dgm:spPr/>
      <dgm:t>
        <a:bodyPr/>
        <a:lstStyle/>
        <a:p>
          <a:endParaRPr lang="en-US"/>
        </a:p>
      </dgm:t>
    </dgm:pt>
    <dgm:pt modelId="{B1AA0010-C519-44F9-B4F3-0C58F402BA56}" type="pres">
      <dgm:prSet presAssocID="{C3704D83-CD92-4124-8C20-EA117F95B2DB}" presName="accent_4" presStyleCnt="0"/>
      <dgm:spPr/>
    </dgm:pt>
    <dgm:pt modelId="{191F1F66-5AA5-4D03-8E69-90FFF4B33ECF}" type="pres">
      <dgm:prSet presAssocID="{C3704D83-CD92-4124-8C20-EA117F95B2DB}" presName="accentRepeatNode" presStyleLbl="solidFgAcc1" presStyleIdx="3"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Lst>
  <dgm:cxnLst>
    <dgm:cxn modelId="{A6561177-C945-4B7F-8B86-CFCB8EF18930}" srcId="{5EF4435D-7A0B-4D7A-9098-94917A6B7EAB}" destId="{C73C8B9B-63E3-42B8-BDFD-2FAB1B457393}" srcOrd="0" destOrd="0" parTransId="{4AA14175-D4AF-4EA1-9271-E9E638667E44}" sibTransId="{4460028B-2C1F-4ADC-80E6-891AB588EDD9}"/>
    <dgm:cxn modelId="{12642B08-A5CF-4949-B009-BB212EBB8E80}" srcId="{5EF4435D-7A0B-4D7A-9098-94917A6B7EAB}" destId="{9CB1A869-C7C0-40D8-BC93-E56258BEE7C2}" srcOrd="2" destOrd="0" parTransId="{5FF8366A-670D-430F-BFBB-1760F8FE2E27}" sibTransId="{9E2C9E2E-FCD3-4ACF-A1B1-5E0D9B116730}"/>
    <dgm:cxn modelId="{62D9B448-28B7-48ED-8D1A-DF4CDBFCE4FA}" type="presOf" srcId="{C73C8B9B-63E3-42B8-BDFD-2FAB1B457393}" destId="{F4FEE520-51AF-4D96-A1A2-ABA08A9CFE0A}" srcOrd="0" destOrd="0" presId="urn:microsoft.com/office/officeart/2008/layout/VerticalCurvedList"/>
    <dgm:cxn modelId="{8CAF5DEB-DCFD-4508-9C26-C4CB02E9034A}" srcId="{5EF4435D-7A0B-4D7A-9098-94917A6B7EAB}" destId="{52D94430-2A41-40FE-AB2C-4474404FCA49}" srcOrd="1" destOrd="0" parTransId="{763F8EB3-712A-4F42-BF84-4401C2BE9502}" sibTransId="{4A53ED85-19C4-4C21-A2B8-39F3F02E9568}"/>
    <dgm:cxn modelId="{943D0138-BD3C-424B-BC24-C48B5564298F}" type="presOf" srcId="{4460028B-2C1F-4ADC-80E6-891AB588EDD9}" destId="{A25181EA-F80D-4010-AAF6-0663E4067AFA}" srcOrd="0" destOrd="0" presId="urn:microsoft.com/office/officeart/2008/layout/VerticalCurvedList"/>
    <dgm:cxn modelId="{DC6A6A45-167A-4148-8E29-CE8C1DA8623B}" type="presOf" srcId="{52D94430-2A41-40FE-AB2C-4474404FCA49}" destId="{05C82B02-0F2A-4E45-8A5A-056849A2B203}" srcOrd="0" destOrd="0" presId="urn:microsoft.com/office/officeart/2008/layout/VerticalCurvedList"/>
    <dgm:cxn modelId="{892F3663-6370-4320-B638-1B3D32E31541}" type="presOf" srcId="{C3704D83-CD92-4124-8C20-EA117F95B2DB}" destId="{DBC36038-8967-4867-86A8-3C16A60FB962}" srcOrd="0" destOrd="0" presId="urn:microsoft.com/office/officeart/2008/layout/VerticalCurvedList"/>
    <dgm:cxn modelId="{7575F95F-EA47-4E93-8B2D-6336D983D3EE}" type="presOf" srcId="{5EF4435D-7A0B-4D7A-9098-94917A6B7EAB}" destId="{21FF70F9-6A1C-4069-A0E1-B2D1B48018EF}" srcOrd="0" destOrd="0" presId="urn:microsoft.com/office/officeart/2008/layout/VerticalCurvedList"/>
    <dgm:cxn modelId="{150D7BB5-9905-4D4D-BD6D-CEF762491A90}" srcId="{5EF4435D-7A0B-4D7A-9098-94917A6B7EAB}" destId="{C3704D83-CD92-4124-8C20-EA117F95B2DB}" srcOrd="3" destOrd="0" parTransId="{DE384908-C9EA-4533-BB16-1F61A1B992B2}" sibTransId="{E2DA640D-541C-4596-BC7E-788BD7009A59}"/>
    <dgm:cxn modelId="{F7E82F14-2097-4874-B252-D7B60089E69E}" type="presOf" srcId="{9CB1A869-C7C0-40D8-BC93-E56258BEE7C2}" destId="{79F2197E-D61E-4357-97C0-2F0DF73412F1}"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E3329B03-6305-4755-98BA-D74CA2757E27}" type="presParOf" srcId="{C1841553-B9E8-4EB3-A5D7-9A0515FAFDBC}" destId="{F4FEE520-51AF-4D96-A1A2-ABA08A9CFE0A}" srcOrd="1" destOrd="0" presId="urn:microsoft.com/office/officeart/2008/layout/VerticalCurvedList"/>
    <dgm:cxn modelId="{E518CC43-AE99-4142-A8D2-513CD58699A1}" type="presParOf" srcId="{C1841553-B9E8-4EB3-A5D7-9A0515FAFDBC}" destId="{E955D4AA-09E0-4D31-9B31-BB930203638B}" srcOrd="2" destOrd="0" presId="urn:microsoft.com/office/officeart/2008/layout/VerticalCurvedList"/>
    <dgm:cxn modelId="{4FE0438A-81B8-4AAE-A9DE-7F076D9E2D71}" type="presParOf" srcId="{E955D4AA-09E0-4D31-9B31-BB930203638B}" destId="{E7552E39-00B0-4CDB-AC14-C299E5A6B8F8}" srcOrd="0" destOrd="0" presId="urn:microsoft.com/office/officeart/2008/layout/VerticalCurvedList"/>
    <dgm:cxn modelId="{672B9D85-B027-49B6-89BE-6F6579F4F2FB}" type="presParOf" srcId="{C1841553-B9E8-4EB3-A5D7-9A0515FAFDBC}" destId="{05C82B02-0F2A-4E45-8A5A-056849A2B203}" srcOrd="3" destOrd="0" presId="urn:microsoft.com/office/officeart/2008/layout/VerticalCurvedList"/>
    <dgm:cxn modelId="{DB35E089-5A5C-49F2-9984-CD6414E2E154}" type="presParOf" srcId="{C1841553-B9E8-4EB3-A5D7-9A0515FAFDBC}" destId="{56EBF9F2-0EE6-49EF-BA41-1B8011FEAB24}" srcOrd="4" destOrd="0" presId="urn:microsoft.com/office/officeart/2008/layout/VerticalCurvedList"/>
    <dgm:cxn modelId="{610D8E6A-7E72-4F3B-91FE-BBC38C1F78A4}" type="presParOf" srcId="{56EBF9F2-0EE6-49EF-BA41-1B8011FEAB24}" destId="{80A7F391-9036-4861-925D-9CB867D8CA6F}" srcOrd="0" destOrd="0" presId="urn:microsoft.com/office/officeart/2008/layout/VerticalCurvedList"/>
    <dgm:cxn modelId="{2CE58092-4083-45CF-B412-8CA97202A4EE}" type="presParOf" srcId="{C1841553-B9E8-4EB3-A5D7-9A0515FAFDBC}" destId="{79F2197E-D61E-4357-97C0-2F0DF73412F1}" srcOrd="5" destOrd="0" presId="urn:microsoft.com/office/officeart/2008/layout/VerticalCurvedList"/>
    <dgm:cxn modelId="{2D7E12D1-C504-49CA-B741-515DA799B350}" type="presParOf" srcId="{C1841553-B9E8-4EB3-A5D7-9A0515FAFDBC}" destId="{87EBA9FF-4713-437C-B8CD-86119C72C7C6}" srcOrd="6" destOrd="0" presId="urn:microsoft.com/office/officeart/2008/layout/VerticalCurvedList"/>
    <dgm:cxn modelId="{A0B370B2-E9AE-43B7-B4D8-1B8C4CD6E79E}" type="presParOf" srcId="{87EBA9FF-4713-437C-B8CD-86119C72C7C6}" destId="{D3E6FE7F-5508-471C-832E-CBC20146F36D}" srcOrd="0" destOrd="0" presId="urn:microsoft.com/office/officeart/2008/layout/VerticalCurvedList"/>
    <dgm:cxn modelId="{16183621-EC13-446B-8C05-4B7B2BACA85B}" type="presParOf" srcId="{C1841553-B9E8-4EB3-A5D7-9A0515FAFDBC}" destId="{DBC36038-8967-4867-86A8-3C16A60FB962}" srcOrd="7" destOrd="0" presId="urn:microsoft.com/office/officeart/2008/layout/VerticalCurvedList"/>
    <dgm:cxn modelId="{0A84CE5B-D8F8-4B17-8A1E-1557BCDCD59F}" type="presParOf" srcId="{C1841553-B9E8-4EB3-A5D7-9A0515FAFDBC}" destId="{B1AA0010-C519-44F9-B4F3-0C58F402BA56}" srcOrd="8" destOrd="0" presId="urn:microsoft.com/office/officeart/2008/layout/VerticalCurvedList"/>
    <dgm:cxn modelId="{CE848B6F-474B-4537-9F14-A26680B05F28}" type="presParOf" srcId="{B1AA0010-C519-44F9-B4F3-0C58F402BA56}" destId="{191F1F66-5AA5-4D03-8E69-90FFF4B33E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1" qsCatId="simple" csTypeId="urn:microsoft.com/office/officeart/2005/8/colors/accent1_2" csCatId="accent1" phldr="1"/>
      <dgm:spPr/>
    </dgm:pt>
    <dgm:pt modelId="{1345AA66-92DC-4D10-8F0B-AC68335DAB24}">
      <dgm:prSet phldrT="[Text]" custT="1"/>
      <dgm:spPr>
        <a:solidFill>
          <a:srgbClr val="002060"/>
        </a:solidFill>
      </dgm:spPr>
      <dgm:t>
        <a:bodyPr/>
        <a:lstStyle/>
        <a:p>
          <a:pPr algn="just"/>
          <a:r>
            <a:rPr lang="vi-VN" sz="2400" dirty="0" smtClean="0"/>
            <a:t> Đ</a:t>
          </a:r>
          <a:r>
            <a:rPr lang="en-US" sz="2400" dirty="0" smtClean="0"/>
            <a:t>HĐBTQ</a:t>
          </a:r>
          <a:r>
            <a:rPr lang="vi-VN" sz="2400" dirty="0" smtClean="0"/>
            <a:t> VI (12-1986) đề ra đường lối đổi mới toàn diện. </a:t>
          </a:r>
          <a:endParaRPr lang="en-US" sz="2400" dirty="0"/>
        </a:p>
      </dgm:t>
    </dgm:pt>
    <dgm:pt modelId="{8D6D73BA-C37A-49CA-A790-40C1BE31E4A9}" type="parTrans" cxnId="{9B963A4E-33A8-436D-8CE9-70653D99441A}">
      <dgm:prSet/>
      <dgm:spPr/>
      <dgm:t>
        <a:bodyPr/>
        <a:lstStyle/>
        <a:p>
          <a:endParaRPr lang="en-US"/>
        </a:p>
      </dgm:t>
    </dgm:pt>
    <dgm:pt modelId="{DED3AD4D-D37D-4FE6-861B-F8E26C03B585}" type="sibTrans" cxnId="{9B963A4E-33A8-436D-8CE9-70653D99441A}">
      <dgm:prSet/>
      <dgm:spPr/>
      <dgm:t>
        <a:bodyPr/>
        <a:lstStyle/>
        <a:p>
          <a:endParaRPr lang="en-US"/>
        </a:p>
      </dgm:t>
    </dgm:pt>
    <dgm:pt modelId="{367B1C12-FE8A-48C2-88A0-C7D620795BC2}">
      <dgm:prSet phldrT="[Text]" custT="1"/>
      <dgm:spPr>
        <a:solidFill>
          <a:srgbClr val="002060"/>
        </a:solidFill>
      </dgm:spPr>
      <dgm:t>
        <a:bodyPr/>
        <a:lstStyle/>
        <a:p>
          <a:pPr algn="just"/>
          <a:r>
            <a:rPr lang="en-US" sz="2400" dirty="0" err="1" smtClean="0"/>
            <a:t>Đất</a:t>
          </a:r>
          <a:r>
            <a:rPr lang="en-US" sz="2400" dirty="0" smtClean="0"/>
            <a:t> </a:t>
          </a:r>
          <a:r>
            <a:rPr lang="en-US" sz="2400" dirty="0" err="1" smtClean="0"/>
            <a:t>nước</a:t>
          </a:r>
          <a:r>
            <a:rPr lang="en-US" sz="2400" dirty="0" smtClean="0"/>
            <a:t> </a:t>
          </a:r>
          <a:r>
            <a:rPr lang="en-US" sz="2400" dirty="0" err="1" smtClean="0"/>
            <a:t>đã</a:t>
          </a:r>
          <a:r>
            <a:rPr lang="en-US" sz="2400" dirty="0" smtClean="0"/>
            <a:t> </a:t>
          </a:r>
          <a:r>
            <a:rPr lang="en-US" sz="2400" dirty="0" err="1" smtClean="0"/>
            <a:t>ra</a:t>
          </a:r>
          <a:r>
            <a:rPr lang="en-US" sz="2400" dirty="0" smtClean="0"/>
            <a:t> </a:t>
          </a:r>
          <a:r>
            <a:rPr lang="en-US" sz="2400" dirty="0" err="1" smtClean="0"/>
            <a:t>khỏi</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kinh</a:t>
          </a:r>
          <a:r>
            <a:rPr lang="en-US" sz="2400" dirty="0" smtClean="0"/>
            <a:t> </a:t>
          </a:r>
          <a:r>
            <a:rPr lang="en-US" sz="2400" dirty="0" err="1" smtClean="0"/>
            <a:t>tế</a:t>
          </a:r>
          <a:r>
            <a:rPr lang="en-US" sz="2400" dirty="0" smtClean="0"/>
            <a:t> - </a:t>
          </a:r>
          <a:r>
            <a:rPr lang="en-US" sz="2400" dirty="0" err="1" smtClean="0"/>
            <a:t>xã</a:t>
          </a:r>
          <a:r>
            <a:rPr lang="en-US" sz="2400" dirty="0" smtClean="0"/>
            <a:t> </a:t>
          </a:r>
          <a:r>
            <a:rPr lang="en-US" sz="2400" dirty="0" err="1" smtClean="0"/>
            <a:t>hội</a:t>
          </a:r>
          <a:endParaRPr lang="en-US" sz="2400" dirty="0"/>
        </a:p>
      </dgm:t>
    </dgm:pt>
    <dgm:pt modelId="{DA672A9D-D299-4B4C-A5A4-22AE00D14AB4}" type="parTrans" cxnId="{B2123373-7FFD-455D-9DBB-E7A4C984E1FF}">
      <dgm:prSet/>
      <dgm:spPr/>
      <dgm:t>
        <a:bodyPr/>
        <a:lstStyle/>
        <a:p>
          <a:endParaRPr lang="en-US"/>
        </a:p>
      </dgm:t>
    </dgm:pt>
    <dgm:pt modelId="{F181FC02-E219-4974-AB2F-F3DE5AD4DBBD}" type="sibTrans" cxnId="{B2123373-7FFD-455D-9DBB-E7A4C984E1FF}">
      <dgm:prSet/>
      <dgm:spPr/>
      <dgm:t>
        <a:bodyPr/>
        <a:lstStyle/>
        <a:p>
          <a:endParaRPr lang="en-US"/>
        </a:p>
      </dgm:t>
    </dgm:pt>
    <dgm:pt modelId="{341628D1-9572-4EBC-9632-ADB6D6923877}">
      <dgm:prSet phldrT="[Text]" custT="1"/>
      <dgm:spPr>
        <a:solidFill>
          <a:srgbClr val="002060"/>
        </a:solidFill>
      </dgm:spPr>
      <dgm:t>
        <a:bodyPr/>
        <a:lstStyle/>
        <a:p>
          <a:pPr algn="just"/>
          <a:r>
            <a:rPr lang="en-US" sz="2400" dirty="0" err="1" smtClean="0"/>
            <a:t>Những</a:t>
          </a:r>
          <a:r>
            <a:rPr lang="en-US" sz="2400" dirty="0" smtClean="0"/>
            <a:t> </a:t>
          </a:r>
          <a:r>
            <a:rPr lang="en-US" sz="2400" dirty="0" err="1" smtClean="0"/>
            <a:t>thành</a:t>
          </a:r>
          <a:r>
            <a:rPr lang="en-US" sz="2400" dirty="0" smtClean="0"/>
            <a:t> </a:t>
          </a:r>
          <a:r>
            <a:rPr lang="en-US" sz="2400" dirty="0" err="1" smtClean="0"/>
            <a:t>tựu</a:t>
          </a:r>
          <a:r>
            <a:rPr lang="en-US" sz="2400" dirty="0" smtClean="0"/>
            <a:t> </a:t>
          </a:r>
          <a:r>
            <a:rPr lang="en-US" sz="2400" dirty="0" err="1" smtClean="0"/>
            <a:t>đó</a:t>
          </a:r>
          <a:r>
            <a:rPr lang="en-US" sz="2400" dirty="0" smtClean="0"/>
            <a:t> </a:t>
          </a:r>
          <a:r>
            <a:rPr lang="en-US" sz="2400" dirty="0" err="1" smtClean="0"/>
            <a:t>chứng</a:t>
          </a:r>
          <a:r>
            <a:rPr lang="en-US" sz="2400" dirty="0" smtClean="0"/>
            <a:t> </a:t>
          </a:r>
          <a:r>
            <a:rPr lang="en-US" sz="2400" dirty="0" err="1" smtClean="0"/>
            <a:t>tỏ</a:t>
          </a:r>
          <a:r>
            <a:rPr lang="en-US" sz="2400" dirty="0" smtClean="0"/>
            <a:t> </a:t>
          </a:r>
          <a:r>
            <a:rPr lang="en-US" sz="2400" dirty="0" err="1" smtClean="0"/>
            <a:t>Đảng</a:t>
          </a:r>
          <a:r>
            <a:rPr lang="en-US" sz="2400" dirty="0" smtClean="0"/>
            <a:t> ta </a:t>
          </a:r>
          <a:r>
            <a:rPr lang="en-US" sz="2400" dirty="0" err="1" smtClean="0"/>
            <a:t>có</a:t>
          </a:r>
          <a:r>
            <a:rPr lang="en-US" sz="2400" dirty="0" smtClean="0"/>
            <a:t> </a:t>
          </a:r>
          <a:r>
            <a:rPr lang="en-US" sz="2400" dirty="0" err="1" smtClean="0"/>
            <a:t>bản</a:t>
          </a:r>
          <a:r>
            <a:rPr lang="en-US" sz="2400" dirty="0" smtClean="0"/>
            <a:t> </a:t>
          </a:r>
          <a:r>
            <a:rPr lang="en-US" sz="2400" dirty="0" err="1" smtClean="0"/>
            <a:t>lĩnh</a:t>
          </a:r>
          <a:r>
            <a:rPr lang="en-US" sz="2400" dirty="0" smtClean="0"/>
            <a:t> </a:t>
          </a:r>
          <a:r>
            <a:rPr lang="en-US" sz="2400" dirty="0" err="1" smtClean="0"/>
            <a:t>chính</a:t>
          </a:r>
          <a:r>
            <a:rPr lang="en-US" sz="2400" dirty="0" smtClean="0"/>
            <a:t> </a:t>
          </a:r>
          <a:r>
            <a:rPr lang="en-US" sz="2400" dirty="0" err="1" smtClean="0"/>
            <a:t>trị</a:t>
          </a:r>
          <a:r>
            <a:rPr lang="en-US" sz="2400" dirty="0" smtClean="0"/>
            <a:t> </a:t>
          </a:r>
          <a:r>
            <a:rPr lang="en-US" sz="2400" dirty="0" err="1" smtClean="0"/>
            <a:t>vững</a:t>
          </a:r>
          <a:r>
            <a:rPr lang="en-US" sz="2400" dirty="0" smtClean="0"/>
            <a:t> </a:t>
          </a:r>
          <a:r>
            <a:rPr lang="en-US" sz="2400" dirty="0" err="1" smtClean="0"/>
            <a:t>vàng</a:t>
          </a:r>
          <a:r>
            <a:rPr lang="en-US" sz="2400" dirty="0" smtClean="0"/>
            <a:t> </a:t>
          </a:r>
          <a:r>
            <a:rPr lang="en-US" sz="2400" dirty="0" err="1" smtClean="0"/>
            <a:t>và</a:t>
          </a:r>
          <a:r>
            <a:rPr lang="en-US" sz="2400" dirty="0" smtClean="0"/>
            <a:t> </a:t>
          </a:r>
          <a:r>
            <a:rPr lang="en-US" sz="2400" dirty="0" err="1" smtClean="0"/>
            <a:t>có</a:t>
          </a:r>
          <a:r>
            <a:rPr lang="en-US" sz="2400" dirty="0" smtClean="0"/>
            <a:t> </a:t>
          </a:r>
          <a:r>
            <a:rPr lang="en-US" sz="2400" dirty="0" err="1" smtClean="0"/>
            <a:t>đường</a:t>
          </a:r>
          <a:r>
            <a:rPr lang="en-US" sz="2400" dirty="0" smtClean="0"/>
            <a:t> </a:t>
          </a:r>
          <a:r>
            <a:rPr lang="en-US" sz="2400" dirty="0" err="1" smtClean="0"/>
            <a:t>lối</a:t>
          </a:r>
          <a:r>
            <a:rPr lang="en-US" sz="2400" dirty="0" smtClean="0"/>
            <a:t> </a:t>
          </a:r>
          <a:r>
            <a:rPr lang="en-US" sz="2400" dirty="0" err="1" smtClean="0"/>
            <a:t>đổi</a:t>
          </a:r>
          <a:r>
            <a:rPr lang="en-US" sz="2400" dirty="0" smtClean="0"/>
            <a:t> </a:t>
          </a:r>
          <a:r>
            <a:rPr lang="en-US" sz="2400" dirty="0" err="1" smtClean="0"/>
            <a:t>mới</a:t>
          </a:r>
          <a:r>
            <a:rPr lang="en-US" sz="2400" dirty="0" smtClean="0"/>
            <a:t> </a:t>
          </a:r>
          <a:r>
            <a:rPr lang="en-US" sz="2400" dirty="0" err="1" smtClean="0"/>
            <a:t>đứng</a:t>
          </a:r>
          <a:r>
            <a:rPr lang="en-US" sz="2400" dirty="0" smtClean="0"/>
            <a:t> </a:t>
          </a:r>
          <a:r>
            <a:rPr lang="en-US" sz="2400" dirty="0" err="1" smtClean="0"/>
            <a:t>đắn</a:t>
          </a:r>
          <a:r>
            <a:rPr lang="en-US" sz="2400" dirty="0" smtClean="0"/>
            <a:t>, </a:t>
          </a:r>
          <a:r>
            <a:rPr lang="en-US" sz="2400" dirty="0" err="1" smtClean="0"/>
            <a:t>sáng</a:t>
          </a:r>
          <a:r>
            <a:rPr lang="en-US" sz="2400" dirty="0" smtClean="0"/>
            <a:t> </a:t>
          </a:r>
          <a:r>
            <a:rPr lang="en-US" sz="2400" dirty="0" err="1" smtClean="0"/>
            <a:t>tạo</a:t>
          </a:r>
          <a:r>
            <a:rPr lang="en-US" sz="2400" dirty="0" smtClean="0"/>
            <a:t>, </a:t>
          </a:r>
          <a:r>
            <a:rPr lang="en-US" sz="2400" dirty="0" err="1" smtClean="0"/>
            <a:t>phù</a:t>
          </a:r>
          <a:r>
            <a:rPr lang="en-US" sz="2400" dirty="0" smtClean="0"/>
            <a:t> </a:t>
          </a:r>
          <a:r>
            <a:rPr lang="en-US" sz="2400" dirty="0" err="1" smtClean="0"/>
            <a:t>hợp</a:t>
          </a:r>
          <a:r>
            <a:rPr lang="en-US" sz="2400" dirty="0" smtClean="0"/>
            <a:t> </a:t>
          </a:r>
          <a:r>
            <a:rPr lang="en-US" sz="2400" dirty="0" err="1" smtClean="0"/>
            <a:t>thực</a:t>
          </a:r>
          <a:r>
            <a:rPr lang="en-US" sz="2400" dirty="0" smtClean="0"/>
            <a:t> </a:t>
          </a:r>
          <a:r>
            <a:rPr lang="en-US" sz="2400" dirty="0" err="1" smtClean="0"/>
            <a:t>tiễn</a:t>
          </a:r>
          <a:r>
            <a:rPr lang="en-US" sz="2400" dirty="0" smtClean="0"/>
            <a:t> </a:t>
          </a:r>
          <a:r>
            <a:rPr lang="en-US" sz="2400" dirty="0" err="1" smtClean="0"/>
            <a:t>Việt</a:t>
          </a:r>
          <a:r>
            <a:rPr lang="en-US" sz="2400" dirty="0" smtClean="0"/>
            <a:t> Nam</a:t>
          </a:r>
          <a:endParaRPr lang="en-US" sz="2400" dirty="0"/>
        </a:p>
      </dgm:t>
    </dgm:pt>
    <dgm:pt modelId="{68C1E016-6AD1-4A0D-90E9-3592598EB172}" type="parTrans" cxnId="{4EB0947E-F9C2-4D92-B74B-309E7640CEA0}">
      <dgm:prSet/>
      <dgm:spPr/>
      <dgm:t>
        <a:bodyPr/>
        <a:lstStyle/>
        <a:p>
          <a:endParaRPr lang="en-US"/>
        </a:p>
      </dgm:t>
    </dgm:pt>
    <dgm:pt modelId="{251D983C-D5B2-42E5-BDC2-B8226C690E68}" type="sibTrans" cxnId="{4EB0947E-F9C2-4D92-B74B-309E7640CEA0}">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pt>
    <dgm:pt modelId="{551E5C6B-48F1-4DA3-9163-1D15B4B71504}" type="pres">
      <dgm:prSet presAssocID="{1345AA66-92DC-4D10-8F0B-AC68335DAB24}" presName="composite" presStyleCnt="0"/>
      <dgm:spPr/>
    </dgm:pt>
    <dgm:pt modelId="{16E154C4-06CB-49F5-9DEA-BDA2A803B88B}" type="pres">
      <dgm:prSet presAssocID="{1345AA66-92DC-4D10-8F0B-AC68335DAB24}" presName="imgShp" presStyleLbl="fgImgPlace1" presStyleIdx="0" presStyleCnt="3" custScaleX="100654" custLinFactNeighborX="-32565" custLinFactNeighborY="1760"/>
      <dgm:spPr>
        <a:solidFill>
          <a:srgbClr val="FF0000"/>
        </a:solidFill>
      </dgm:spPr>
    </dgm:pt>
    <dgm:pt modelId="{45A51525-11A9-4855-B44D-F1DDBE565D3A}" type="pres">
      <dgm:prSet presAssocID="{1345AA66-92DC-4D10-8F0B-AC68335DAB24}" presName="txShp" presStyleLbl="node1" presStyleIdx="0" presStyleCnt="3" custScaleX="130211" custLinFactNeighborX="11200">
        <dgm:presLayoutVars>
          <dgm:bulletEnabled val="1"/>
        </dgm:presLayoutVars>
      </dgm:prSet>
      <dgm:spPr/>
      <dgm:t>
        <a:bodyPr/>
        <a:lstStyle/>
        <a:p>
          <a:endParaRPr lang="en-US"/>
        </a:p>
      </dgm:t>
    </dgm:pt>
    <dgm:pt modelId="{C4427B1E-4535-4FAE-A214-F94C9427381E}" type="pres">
      <dgm:prSet presAssocID="{DED3AD4D-D37D-4FE6-861B-F8E26C03B585}" presName="spacing" presStyleCnt="0"/>
      <dgm:spPr/>
    </dgm:pt>
    <dgm:pt modelId="{F59912B6-552C-47AD-A1C8-D72D7B1030B2}" type="pres">
      <dgm:prSet presAssocID="{367B1C12-FE8A-48C2-88A0-C7D620795BC2}" presName="composite" presStyleCnt="0"/>
      <dgm:spPr/>
    </dgm:pt>
    <dgm:pt modelId="{7D3B5A76-9FCC-4253-8805-345780B3EEFF}" type="pres">
      <dgm:prSet presAssocID="{367B1C12-FE8A-48C2-88A0-C7D620795BC2}" presName="imgShp" presStyleLbl="fgImgPlace1" presStyleIdx="1" presStyleCnt="3" custScaleX="107695" custLinFactNeighborX="-32565" custLinFactNeighborY="-1760"/>
      <dgm:spPr>
        <a:solidFill>
          <a:srgbClr val="FF0000"/>
        </a:solidFill>
      </dgm:spPr>
    </dgm:pt>
    <dgm:pt modelId="{3468F054-C7CA-4167-83B4-1DD02E7C2055}" type="pres">
      <dgm:prSet presAssocID="{367B1C12-FE8A-48C2-88A0-C7D620795BC2}" presName="txShp" presStyleLbl="node1" presStyleIdx="1" presStyleCnt="3" custScaleX="130211" custLinFactNeighborX="11434" custLinFactNeighborY="-10471">
        <dgm:presLayoutVars>
          <dgm:bulletEnabled val="1"/>
        </dgm:presLayoutVars>
      </dgm:prSet>
      <dgm:spPr/>
      <dgm:t>
        <a:bodyPr/>
        <a:lstStyle/>
        <a:p>
          <a:endParaRPr lang="en-US"/>
        </a:p>
      </dgm:t>
    </dgm:pt>
    <dgm:pt modelId="{59DA15F2-AA8E-4CBC-9ACC-F80EDD2BA7A4}" type="pres">
      <dgm:prSet presAssocID="{F181FC02-E219-4974-AB2F-F3DE5AD4DBBD}" presName="spacing" presStyleCnt="0"/>
      <dgm:spPr/>
    </dgm:pt>
    <dgm:pt modelId="{8D92C860-DF29-4536-9945-D2436C72E68F}" type="pres">
      <dgm:prSet presAssocID="{341628D1-9572-4EBC-9632-ADB6D6923877}" presName="composite" presStyleCnt="0"/>
      <dgm:spPr/>
    </dgm:pt>
    <dgm:pt modelId="{3CBBD7B7-7091-4E01-8C42-8E7DCB4D861F}" type="pres">
      <dgm:prSet presAssocID="{341628D1-9572-4EBC-9632-ADB6D6923877}" presName="imgShp" presStyleLbl="fgImgPlace1" presStyleIdx="2" presStyleCnt="3" custScaleX="108151" custLinFactNeighborX="-26176" custLinFactNeighborY="-15706"/>
      <dgm:spPr>
        <a:solidFill>
          <a:srgbClr val="FF0000"/>
        </a:solidFill>
      </dgm:spPr>
    </dgm:pt>
    <dgm:pt modelId="{4B7A21E9-8F0A-44D9-8AB7-918888248571}" type="pres">
      <dgm:prSet presAssocID="{341628D1-9572-4EBC-9632-ADB6D6923877}" presName="txShp" presStyleLbl="node1" presStyleIdx="2" presStyleCnt="3" custScaleX="130211" custLinFactNeighborX="10967" custLinFactNeighborY="-18847">
        <dgm:presLayoutVars>
          <dgm:bulletEnabled val="1"/>
        </dgm:presLayoutVars>
      </dgm:prSet>
      <dgm:spPr/>
      <dgm:t>
        <a:bodyPr/>
        <a:lstStyle/>
        <a:p>
          <a:endParaRPr lang="en-US"/>
        </a:p>
      </dgm:t>
    </dgm:pt>
  </dgm:ptLst>
  <dgm:cxnLst>
    <dgm:cxn modelId="{30B508B7-EA00-4D53-8DB3-F075D05650EE}" type="presOf" srcId="{1345AA66-92DC-4D10-8F0B-AC68335DAB24}" destId="{45A51525-11A9-4855-B44D-F1DDBE565D3A}" srcOrd="0" destOrd="0" presId="urn:microsoft.com/office/officeart/2005/8/layout/vList3"/>
    <dgm:cxn modelId="{4A8C5045-FC61-498F-9B3C-BA4507B98B71}" type="presOf" srcId="{367B1C12-FE8A-48C2-88A0-C7D620795BC2}" destId="{3468F054-C7CA-4167-83B4-1DD02E7C2055}" srcOrd="0" destOrd="0" presId="urn:microsoft.com/office/officeart/2005/8/layout/vList3"/>
    <dgm:cxn modelId="{4EB0947E-F9C2-4D92-B74B-309E7640CEA0}" srcId="{40EB7841-25AA-4EAF-9882-F188E6F1F41D}" destId="{341628D1-9572-4EBC-9632-ADB6D6923877}" srcOrd="2" destOrd="0" parTransId="{68C1E016-6AD1-4A0D-90E9-3592598EB172}" sibTransId="{251D983C-D5B2-42E5-BDC2-B8226C690E68}"/>
    <dgm:cxn modelId="{FF3786ED-48E7-41E1-88EC-22A6B3B8675B}" type="presOf" srcId="{40EB7841-25AA-4EAF-9882-F188E6F1F41D}" destId="{765AA7DA-6521-4ABD-B811-A6D03F4F2E80}" srcOrd="0" destOrd="0" presId="urn:microsoft.com/office/officeart/2005/8/layout/vList3"/>
    <dgm:cxn modelId="{B2123373-7FFD-455D-9DBB-E7A4C984E1FF}" srcId="{40EB7841-25AA-4EAF-9882-F188E6F1F41D}" destId="{367B1C12-FE8A-48C2-88A0-C7D620795BC2}" srcOrd="1" destOrd="0" parTransId="{DA672A9D-D299-4B4C-A5A4-22AE00D14AB4}" sibTransId="{F181FC02-E219-4974-AB2F-F3DE5AD4DBBD}"/>
    <dgm:cxn modelId="{09A4E4BC-9368-4557-9566-D91FF4F91A60}" type="presOf" srcId="{341628D1-9572-4EBC-9632-ADB6D6923877}" destId="{4B7A21E9-8F0A-44D9-8AB7-918888248571}" srcOrd="0" destOrd="0" presId="urn:microsoft.com/office/officeart/2005/8/layout/vList3"/>
    <dgm:cxn modelId="{9B963A4E-33A8-436D-8CE9-70653D99441A}" srcId="{40EB7841-25AA-4EAF-9882-F188E6F1F41D}" destId="{1345AA66-92DC-4D10-8F0B-AC68335DAB24}" srcOrd="0" destOrd="0" parTransId="{8D6D73BA-C37A-49CA-A790-40C1BE31E4A9}" sibTransId="{DED3AD4D-D37D-4FE6-861B-F8E26C03B585}"/>
    <dgm:cxn modelId="{8F88A28F-AFB5-44FC-A3B7-F40B836E6F0F}" type="presParOf" srcId="{765AA7DA-6521-4ABD-B811-A6D03F4F2E80}" destId="{551E5C6B-48F1-4DA3-9163-1D15B4B71504}" srcOrd="0" destOrd="0" presId="urn:microsoft.com/office/officeart/2005/8/layout/vList3"/>
    <dgm:cxn modelId="{1A30BE03-4390-4C8A-9114-D381349196DD}" type="presParOf" srcId="{551E5C6B-48F1-4DA3-9163-1D15B4B71504}" destId="{16E154C4-06CB-49F5-9DEA-BDA2A803B88B}" srcOrd="0" destOrd="0" presId="urn:microsoft.com/office/officeart/2005/8/layout/vList3"/>
    <dgm:cxn modelId="{6C27DD67-0D22-4E37-9F98-2BF3EECC0493}" type="presParOf" srcId="{551E5C6B-48F1-4DA3-9163-1D15B4B71504}" destId="{45A51525-11A9-4855-B44D-F1DDBE565D3A}" srcOrd="1" destOrd="0" presId="urn:microsoft.com/office/officeart/2005/8/layout/vList3"/>
    <dgm:cxn modelId="{3B7F183E-B9EA-4D3C-BE04-2273F38DC4F7}" type="presParOf" srcId="{765AA7DA-6521-4ABD-B811-A6D03F4F2E80}" destId="{C4427B1E-4535-4FAE-A214-F94C9427381E}" srcOrd="1" destOrd="0" presId="urn:microsoft.com/office/officeart/2005/8/layout/vList3"/>
    <dgm:cxn modelId="{BCAC9A70-1D72-41E6-BBAA-E90D5E0907A7}" type="presParOf" srcId="{765AA7DA-6521-4ABD-B811-A6D03F4F2E80}" destId="{F59912B6-552C-47AD-A1C8-D72D7B1030B2}" srcOrd="2" destOrd="0" presId="urn:microsoft.com/office/officeart/2005/8/layout/vList3"/>
    <dgm:cxn modelId="{95488B5E-935B-48AC-95F8-14EF384A0697}" type="presParOf" srcId="{F59912B6-552C-47AD-A1C8-D72D7B1030B2}" destId="{7D3B5A76-9FCC-4253-8805-345780B3EEFF}" srcOrd="0" destOrd="0" presId="urn:microsoft.com/office/officeart/2005/8/layout/vList3"/>
    <dgm:cxn modelId="{1B1CEBB1-5A54-462F-B17E-45C7A6B9C8C3}" type="presParOf" srcId="{F59912B6-552C-47AD-A1C8-D72D7B1030B2}" destId="{3468F054-C7CA-4167-83B4-1DD02E7C2055}" srcOrd="1" destOrd="0" presId="urn:microsoft.com/office/officeart/2005/8/layout/vList3"/>
    <dgm:cxn modelId="{6901E347-5CEE-4287-957E-11F82A9A8420}" type="presParOf" srcId="{765AA7DA-6521-4ABD-B811-A6D03F4F2E80}" destId="{59DA15F2-AA8E-4CBC-9ACC-F80EDD2BA7A4}" srcOrd="3" destOrd="0" presId="urn:microsoft.com/office/officeart/2005/8/layout/vList3"/>
    <dgm:cxn modelId="{8F2EE10F-408C-4816-AE2F-B32044900765}" type="presParOf" srcId="{765AA7DA-6521-4ABD-B811-A6D03F4F2E80}" destId="{8D92C860-DF29-4536-9945-D2436C72E68F}" srcOrd="4" destOrd="0" presId="urn:microsoft.com/office/officeart/2005/8/layout/vList3"/>
    <dgm:cxn modelId="{FB5CB525-E2D7-4420-A791-518356C2E8E0}" type="presParOf" srcId="{8D92C860-DF29-4536-9945-D2436C72E68F}" destId="{3CBBD7B7-7091-4E01-8C42-8E7DCB4D861F}" srcOrd="0" destOrd="0" presId="urn:microsoft.com/office/officeart/2005/8/layout/vList3"/>
    <dgm:cxn modelId="{DF6DA137-A84D-4133-B571-B29FABA9F5A4}" type="presParOf" srcId="{8D92C860-DF29-4536-9945-D2436C72E68F}" destId="{4B7A21E9-8F0A-44D9-8AB7-91888824857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52B6B9D-D042-4B20-8DE7-BF04374058C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1BE0AF1-8E2B-40A9-AD8C-7D43913F4DCE}">
      <dgm:prSet phldrT="[Text]" custT="1"/>
      <dgm:spPr>
        <a:solidFill>
          <a:schemeClr val="accent1">
            <a:lumMod val="50000"/>
          </a:schemeClr>
        </a:solidFill>
      </dgm:spPr>
      <dgm:t>
        <a:bodyPr/>
        <a:lstStyle/>
        <a:p>
          <a:r>
            <a:rPr lang="nl-NL" sz="2800" dirty="0" smtClean="0"/>
            <a:t>Nước ta xuất phát từ một nước nông nghiệp lạc hậu</a:t>
          </a:r>
          <a:endParaRPr lang="en-US" sz="2800" dirty="0"/>
        </a:p>
      </dgm:t>
    </dgm:pt>
    <dgm:pt modelId="{B2C67296-0E02-4F4A-9B7C-9DC199B17CF6}" type="parTrans" cxnId="{3625B7F1-9AB3-4C59-A4F1-D2E7A15D6CCD}">
      <dgm:prSet/>
      <dgm:spPr/>
      <dgm:t>
        <a:bodyPr/>
        <a:lstStyle/>
        <a:p>
          <a:endParaRPr lang="en-US"/>
        </a:p>
      </dgm:t>
    </dgm:pt>
    <dgm:pt modelId="{3C77E696-818D-4BDF-9C45-E5B520B0FF49}" type="sibTrans" cxnId="{3625B7F1-9AB3-4C59-A4F1-D2E7A15D6CCD}">
      <dgm:prSet/>
      <dgm:spPr/>
      <dgm:t>
        <a:bodyPr/>
        <a:lstStyle/>
        <a:p>
          <a:endParaRPr lang="en-US"/>
        </a:p>
      </dgm:t>
    </dgm:pt>
    <dgm:pt modelId="{FEDAE72D-B8A9-4E6D-9C13-9A1220A515E2}">
      <dgm:prSet phldrT="[Text]" custT="1"/>
      <dgm:spPr>
        <a:solidFill>
          <a:schemeClr val="accent1">
            <a:lumMod val="50000"/>
          </a:schemeClr>
        </a:solidFill>
      </dgm:spPr>
      <dgm:t>
        <a:bodyPr/>
        <a:lstStyle/>
        <a:p>
          <a:r>
            <a:rPr lang="nl-NL" sz="2800" dirty="0" smtClean="0"/>
            <a:t>Hậu quả chiến tranh nặng nề</a:t>
          </a:r>
          <a:endParaRPr lang="en-US" sz="2800" dirty="0"/>
        </a:p>
      </dgm:t>
    </dgm:pt>
    <dgm:pt modelId="{E537A395-57ED-410C-829C-139D1D68939B}" type="parTrans" cxnId="{C7322A15-45AE-4E17-89B8-67E02E8E0B1A}">
      <dgm:prSet/>
      <dgm:spPr/>
      <dgm:t>
        <a:bodyPr/>
        <a:lstStyle/>
        <a:p>
          <a:endParaRPr lang="en-US"/>
        </a:p>
      </dgm:t>
    </dgm:pt>
    <dgm:pt modelId="{026FD4CC-9D25-48C9-A513-BE21A56F3B58}" type="sibTrans" cxnId="{C7322A15-45AE-4E17-89B8-67E02E8E0B1A}">
      <dgm:prSet/>
      <dgm:spPr/>
      <dgm:t>
        <a:bodyPr/>
        <a:lstStyle/>
        <a:p>
          <a:endParaRPr lang="en-US"/>
        </a:p>
      </dgm:t>
    </dgm:pt>
    <dgm:pt modelId="{19DCF184-899B-4A82-96A5-D309139CF4C9}">
      <dgm:prSet phldrT="[Text]" custT="1"/>
      <dgm:spPr>
        <a:solidFill>
          <a:schemeClr val="accent1">
            <a:lumMod val="50000"/>
          </a:schemeClr>
        </a:solidFill>
      </dgm:spPr>
      <dgm:t>
        <a:bodyPr/>
        <a:lstStyle/>
        <a:p>
          <a:r>
            <a:rPr lang="nl-NL" sz="2800" dirty="0" smtClean="0"/>
            <a:t>Bị Mỹ phong tỏa cấm vận, tình hình quốc tế có những diễn biến bất lợi</a:t>
          </a:r>
          <a:endParaRPr lang="en-US" sz="2800" dirty="0"/>
        </a:p>
      </dgm:t>
    </dgm:pt>
    <dgm:pt modelId="{1E151BBB-CC86-4BCF-9B26-4494C2D9B518}" type="parTrans" cxnId="{CC231469-5CAE-4EFC-A1EF-88B63673E240}">
      <dgm:prSet/>
      <dgm:spPr/>
      <dgm:t>
        <a:bodyPr/>
        <a:lstStyle/>
        <a:p>
          <a:endParaRPr lang="en-US"/>
        </a:p>
      </dgm:t>
    </dgm:pt>
    <dgm:pt modelId="{35FCB33D-77B3-4723-9773-A25637BBF485}" type="sibTrans" cxnId="{CC231469-5CAE-4EFC-A1EF-88B63673E240}">
      <dgm:prSet/>
      <dgm:spPr/>
      <dgm:t>
        <a:bodyPr/>
        <a:lstStyle/>
        <a:p>
          <a:endParaRPr lang="en-US"/>
        </a:p>
      </dgm:t>
    </dgm:pt>
    <dgm:pt modelId="{A9B746FF-86E4-4028-A3A2-977CDE3B5B75}" type="pres">
      <dgm:prSet presAssocID="{352B6B9D-D042-4B20-8DE7-BF04374058CB}" presName="linear" presStyleCnt="0">
        <dgm:presLayoutVars>
          <dgm:dir/>
          <dgm:animLvl val="lvl"/>
          <dgm:resizeHandles val="exact"/>
        </dgm:presLayoutVars>
      </dgm:prSet>
      <dgm:spPr/>
      <dgm:t>
        <a:bodyPr/>
        <a:lstStyle/>
        <a:p>
          <a:endParaRPr lang="en-US"/>
        </a:p>
      </dgm:t>
    </dgm:pt>
    <dgm:pt modelId="{CB07CBA2-2B8B-4BAC-BF90-B5042407EE3E}" type="pres">
      <dgm:prSet presAssocID="{91BE0AF1-8E2B-40A9-AD8C-7D43913F4DCE}" presName="parentLin" presStyleCnt="0"/>
      <dgm:spPr/>
    </dgm:pt>
    <dgm:pt modelId="{6E967143-1335-4F57-ADE2-ADB2E8C91752}" type="pres">
      <dgm:prSet presAssocID="{91BE0AF1-8E2B-40A9-AD8C-7D43913F4DCE}" presName="parentLeftMargin" presStyleLbl="node1" presStyleIdx="0" presStyleCnt="3"/>
      <dgm:spPr/>
      <dgm:t>
        <a:bodyPr/>
        <a:lstStyle/>
        <a:p>
          <a:endParaRPr lang="en-US"/>
        </a:p>
      </dgm:t>
    </dgm:pt>
    <dgm:pt modelId="{DC82B254-F1A6-44A7-AEFC-F5911744D333}" type="pres">
      <dgm:prSet presAssocID="{91BE0AF1-8E2B-40A9-AD8C-7D43913F4DCE}" presName="parentText" presStyleLbl="node1" presStyleIdx="0" presStyleCnt="3" custScaleX="142857">
        <dgm:presLayoutVars>
          <dgm:chMax val="0"/>
          <dgm:bulletEnabled val="1"/>
        </dgm:presLayoutVars>
      </dgm:prSet>
      <dgm:spPr/>
      <dgm:t>
        <a:bodyPr/>
        <a:lstStyle/>
        <a:p>
          <a:endParaRPr lang="en-US"/>
        </a:p>
      </dgm:t>
    </dgm:pt>
    <dgm:pt modelId="{DDF0716D-1B09-4B3C-8839-B54BAC0ACE0B}" type="pres">
      <dgm:prSet presAssocID="{91BE0AF1-8E2B-40A9-AD8C-7D43913F4DCE}" presName="negativeSpace" presStyleCnt="0"/>
      <dgm:spPr/>
    </dgm:pt>
    <dgm:pt modelId="{B16B02C4-978B-46D0-91A7-3E9B45144E7B}" type="pres">
      <dgm:prSet presAssocID="{91BE0AF1-8E2B-40A9-AD8C-7D43913F4DCE}" presName="childText" presStyleLbl="conFgAcc1" presStyleIdx="0" presStyleCnt="3">
        <dgm:presLayoutVars>
          <dgm:bulletEnabled val="1"/>
        </dgm:presLayoutVars>
      </dgm:prSet>
      <dgm:spPr/>
    </dgm:pt>
    <dgm:pt modelId="{C46E56CD-5981-45A1-B4E1-081C6B60A5ED}" type="pres">
      <dgm:prSet presAssocID="{3C77E696-818D-4BDF-9C45-E5B520B0FF49}" presName="spaceBetweenRectangles" presStyleCnt="0"/>
      <dgm:spPr/>
    </dgm:pt>
    <dgm:pt modelId="{930DBDA7-3573-453D-BECD-4E85B93676C0}" type="pres">
      <dgm:prSet presAssocID="{FEDAE72D-B8A9-4E6D-9C13-9A1220A515E2}" presName="parentLin" presStyleCnt="0"/>
      <dgm:spPr/>
    </dgm:pt>
    <dgm:pt modelId="{2F02808D-4378-477B-B623-F1E1284FE53E}" type="pres">
      <dgm:prSet presAssocID="{FEDAE72D-B8A9-4E6D-9C13-9A1220A515E2}" presName="parentLeftMargin" presStyleLbl="node1" presStyleIdx="0" presStyleCnt="3"/>
      <dgm:spPr/>
      <dgm:t>
        <a:bodyPr/>
        <a:lstStyle/>
        <a:p>
          <a:endParaRPr lang="en-US"/>
        </a:p>
      </dgm:t>
    </dgm:pt>
    <dgm:pt modelId="{66AC2875-1D90-4EA9-B848-D28E13D52AFF}" type="pres">
      <dgm:prSet presAssocID="{FEDAE72D-B8A9-4E6D-9C13-9A1220A515E2}" presName="parentText" presStyleLbl="node1" presStyleIdx="1" presStyleCnt="3" custScaleX="142857" custLinFactNeighborX="-55186" custLinFactNeighborY="7449">
        <dgm:presLayoutVars>
          <dgm:chMax val="0"/>
          <dgm:bulletEnabled val="1"/>
        </dgm:presLayoutVars>
      </dgm:prSet>
      <dgm:spPr/>
      <dgm:t>
        <a:bodyPr/>
        <a:lstStyle/>
        <a:p>
          <a:endParaRPr lang="en-US"/>
        </a:p>
      </dgm:t>
    </dgm:pt>
    <dgm:pt modelId="{DC2C2648-F2EF-4B2D-AE21-8CA7B07B0E9B}" type="pres">
      <dgm:prSet presAssocID="{FEDAE72D-B8A9-4E6D-9C13-9A1220A515E2}" presName="negativeSpace" presStyleCnt="0"/>
      <dgm:spPr/>
    </dgm:pt>
    <dgm:pt modelId="{E272F201-21DD-48AA-B224-AB199C5D7DCB}" type="pres">
      <dgm:prSet presAssocID="{FEDAE72D-B8A9-4E6D-9C13-9A1220A515E2}" presName="childText" presStyleLbl="conFgAcc1" presStyleIdx="1" presStyleCnt="3">
        <dgm:presLayoutVars>
          <dgm:bulletEnabled val="1"/>
        </dgm:presLayoutVars>
      </dgm:prSet>
      <dgm:spPr/>
    </dgm:pt>
    <dgm:pt modelId="{39260B24-F462-4B68-9283-541D74BE8582}" type="pres">
      <dgm:prSet presAssocID="{026FD4CC-9D25-48C9-A513-BE21A56F3B58}" presName="spaceBetweenRectangles" presStyleCnt="0"/>
      <dgm:spPr/>
    </dgm:pt>
    <dgm:pt modelId="{7BC56E16-952D-46AF-9629-742606AC00A5}" type="pres">
      <dgm:prSet presAssocID="{19DCF184-899B-4A82-96A5-D309139CF4C9}" presName="parentLin" presStyleCnt="0"/>
      <dgm:spPr/>
    </dgm:pt>
    <dgm:pt modelId="{2077348D-1F46-4DBC-870C-9AEE84A223BB}" type="pres">
      <dgm:prSet presAssocID="{19DCF184-899B-4A82-96A5-D309139CF4C9}" presName="parentLeftMargin" presStyleLbl="node1" presStyleIdx="1" presStyleCnt="3"/>
      <dgm:spPr/>
      <dgm:t>
        <a:bodyPr/>
        <a:lstStyle/>
        <a:p>
          <a:endParaRPr lang="en-US"/>
        </a:p>
      </dgm:t>
    </dgm:pt>
    <dgm:pt modelId="{B3D23B01-2F87-403D-8828-71C5573B1E4C}" type="pres">
      <dgm:prSet presAssocID="{19DCF184-899B-4A82-96A5-D309139CF4C9}" presName="parentText" presStyleLbl="node1" presStyleIdx="2" presStyleCnt="3" custScaleX="142857">
        <dgm:presLayoutVars>
          <dgm:chMax val="0"/>
          <dgm:bulletEnabled val="1"/>
        </dgm:presLayoutVars>
      </dgm:prSet>
      <dgm:spPr/>
      <dgm:t>
        <a:bodyPr/>
        <a:lstStyle/>
        <a:p>
          <a:endParaRPr lang="en-US"/>
        </a:p>
      </dgm:t>
    </dgm:pt>
    <dgm:pt modelId="{E718A0A3-D503-4FF7-B632-1E25D1DDCCED}" type="pres">
      <dgm:prSet presAssocID="{19DCF184-899B-4A82-96A5-D309139CF4C9}" presName="negativeSpace" presStyleCnt="0"/>
      <dgm:spPr/>
    </dgm:pt>
    <dgm:pt modelId="{34D7F019-EFB3-4FEF-9713-F5E00639BEBE}" type="pres">
      <dgm:prSet presAssocID="{19DCF184-899B-4A82-96A5-D309139CF4C9}" presName="childText" presStyleLbl="conFgAcc1" presStyleIdx="2" presStyleCnt="3">
        <dgm:presLayoutVars>
          <dgm:bulletEnabled val="1"/>
        </dgm:presLayoutVars>
      </dgm:prSet>
      <dgm:spPr/>
    </dgm:pt>
  </dgm:ptLst>
  <dgm:cxnLst>
    <dgm:cxn modelId="{5F1D5249-2437-409B-9127-88FBACACC9A5}" type="presOf" srcId="{19DCF184-899B-4A82-96A5-D309139CF4C9}" destId="{B3D23B01-2F87-403D-8828-71C5573B1E4C}" srcOrd="1" destOrd="0" presId="urn:microsoft.com/office/officeart/2005/8/layout/list1"/>
    <dgm:cxn modelId="{CC231469-5CAE-4EFC-A1EF-88B63673E240}" srcId="{352B6B9D-D042-4B20-8DE7-BF04374058CB}" destId="{19DCF184-899B-4A82-96A5-D309139CF4C9}" srcOrd="2" destOrd="0" parTransId="{1E151BBB-CC86-4BCF-9B26-4494C2D9B518}" sibTransId="{35FCB33D-77B3-4723-9773-A25637BBF485}"/>
    <dgm:cxn modelId="{3625B7F1-9AB3-4C59-A4F1-D2E7A15D6CCD}" srcId="{352B6B9D-D042-4B20-8DE7-BF04374058CB}" destId="{91BE0AF1-8E2B-40A9-AD8C-7D43913F4DCE}" srcOrd="0" destOrd="0" parTransId="{B2C67296-0E02-4F4A-9B7C-9DC199B17CF6}" sibTransId="{3C77E696-818D-4BDF-9C45-E5B520B0FF49}"/>
    <dgm:cxn modelId="{1B75A66B-15D8-4E23-B7DE-3085BEA03D2D}" type="presOf" srcId="{91BE0AF1-8E2B-40A9-AD8C-7D43913F4DCE}" destId="{6E967143-1335-4F57-ADE2-ADB2E8C91752}" srcOrd="0" destOrd="0" presId="urn:microsoft.com/office/officeart/2005/8/layout/list1"/>
    <dgm:cxn modelId="{AEF69FC2-80D9-4F9B-A376-442072A1E2B8}" type="presOf" srcId="{FEDAE72D-B8A9-4E6D-9C13-9A1220A515E2}" destId="{66AC2875-1D90-4EA9-B848-D28E13D52AFF}" srcOrd="1" destOrd="0" presId="urn:microsoft.com/office/officeart/2005/8/layout/list1"/>
    <dgm:cxn modelId="{E1F66F70-C5DD-4F83-8503-8592B1D31E2C}" type="presOf" srcId="{352B6B9D-D042-4B20-8DE7-BF04374058CB}" destId="{A9B746FF-86E4-4028-A3A2-977CDE3B5B75}" srcOrd="0" destOrd="0" presId="urn:microsoft.com/office/officeart/2005/8/layout/list1"/>
    <dgm:cxn modelId="{C7322A15-45AE-4E17-89B8-67E02E8E0B1A}" srcId="{352B6B9D-D042-4B20-8DE7-BF04374058CB}" destId="{FEDAE72D-B8A9-4E6D-9C13-9A1220A515E2}" srcOrd="1" destOrd="0" parTransId="{E537A395-57ED-410C-829C-139D1D68939B}" sibTransId="{026FD4CC-9D25-48C9-A513-BE21A56F3B58}"/>
    <dgm:cxn modelId="{E81562EC-9F9B-4F35-9355-A4B717546CE2}" type="presOf" srcId="{FEDAE72D-B8A9-4E6D-9C13-9A1220A515E2}" destId="{2F02808D-4378-477B-B623-F1E1284FE53E}" srcOrd="0" destOrd="0" presId="urn:microsoft.com/office/officeart/2005/8/layout/list1"/>
    <dgm:cxn modelId="{A42A2739-8A8A-4C24-AC6C-662962B624B5}" type="presOf" srcId="{19DCF184-899B-4A82-96A5-D309139CF4C9}" destId="{2077348D-1F46-4DBC-870C-9AEE84A223BB}" srcOrd="0" destOrd="0" presId="urn:microsoft.com/office/officeart/2005/8/layout/list1"/>
    <dgm:cxn modelId="{991BB459-F0E2-4C86-8A16-405739CFEA57}" type="presOf" srcId="{91BE0AF1-8E2B-40A9-AD8C-7D43913F4DCE}" destId="{DC82B254-F1A6-44A7-AEFC-F5911744D333}" srcOrd="1" destOrd="0" presId="urn:microsoft.com/office/officeart/2005/8/layout/list1"/>
    <dgm:cxn modelId="{A428BA61-D1D6-4627-8855-F4F69E5BC791}" type="presParOf" srcId="{A9B746FF-86E4-4028-A3A2-977CDE3B5B75}" destId="{CB07CBA2-2B8B-4BAC-BF90-B5042407EE3E}" srcOrd="0" destOrd="0" presId="urn:microsoft.com/office/officeart/2005/8/layout/list1"/>
    <dgm:cxn modelId="{FFD0DACF-08F0-4141-9319-06C29BB31022}" type="presParOf" srcId="{CB07CBA2-2B8B-4BAC-BF90-B5042407EE3E}" destId="{6E967143-1335-4F57-ADE2-ADB2E8C91752}" srcOrd="0" destOrd="0" presId="urn:microsoft.com/office/officeart/2005/8/layout/list1"/>
    <dgm:cxn modelId="{7720522A-8449-4DF9-8D98-FD42393408B7}" type="presParOf" srcId="{CB07CBA2-2B8B-4BAC-BF90-B5042407EE3E}" destId="{DC82B254-F1A6-44A7-AEFC-F5911744D333}" srcOrd="1" destOrd="0" presId="urn:microsoft.com/office/officeart/2005/8/layout/list1"/>
    <dgm:cxn modelId="{4D61CD60-8E2D-463A-B560-7600635C70E6}" type="presParOf" srcId="{A9B746FF-86E4-4028-A3A2-977CDE3B5B75}" destId="{DDF0716D-1B09-4B3C-8839-B54BAC0ACE0B}" srcOrd="1" destOrd="0" presId="urn:microsoft.com/office/officeart/2005/8/layout/list1"/>
    <dgm:cxn modelId="{2AC4F535-311D-489A-9910-585899416180}" type="presParOf" srcId="{A9B746FF-86E4-4028-A3A2-977CDE3B5B75}" destId="{B16B02C4-978B-46D0-91A7-3E9B45144E7B}" srcOrd="2" destOrd="0" presId="urn:microsoft.com/office/officeart/2005/8/layout/list1"/>
    <dgm:cxn modelId="{7B1F4D55-A5A5-4F9E-9BDE-EE1C8610057F}" type="presParOf" srcId="{A9B746FF-86E4-4028-A3A2-977CDE3B5B75}" destId="{C46E56CD-5981-45A1-B4E1-081C6B60A5ED}" srcOrd="3" destOrd="0" presId="urn:microsoft.com/office/officeart/2005/8/layout/list1"/>
    <dgm:cxn modelId="{0D05039C-2F73-4664-970F-512EF1C7DDB9}" type="presParOf" srcId="{A9B746FF-86E4-4028-A3A2-977CDE3B5B75}" destId="{930DBDA7-3573-453D-BECD-4E85B93676C0}" srcOrd="4" destOrd="0" presId="urn:microsoft.com/office/officeart/2005/8/layout/list1"/>
    <dgm:cxn modelId="{FDC06679-2030-4EBB-8016-347237E48DFB}" type="presParOf" srcId="{930DBDA7-3573-453D-BECD-4E85B93676C0}" destId="{2F02808D-4378-477B-B623-F1E1284FE53E}" srcOrd="0" destOrd="0" presId="urn:microsoft.com/office/officeart/2005/8/layout/list1"/>
    <dgm:cxn modelId="{18D6E214-59EF-4F37-9317-346B622B245C}" type="presParOf" srcId="{930DBDA7-3573-453D-BECD-4E85B93676C0}" destId="{66AC2875-1D90-4EA9-B848-D28E13D52AFF}" srcOrd="1" destOrd="0" presId="urn:microsoft.com/office/officeart/2005/8/layout/list1"/>
    <dgm:cxn modelId="{0A00F5C6-FD2D-44CD-9F23-7FFA2AD7943F}" type="presParOf" srcId="{A9B746FF-86E4-4028-A3A2-977CDE3B5B75}" destId="{DC2C2648-F2EF-4B2D-AE21-8CA7B07B0E9B}" srcOrd="5" destOrd="0" presId="urn:microsoft.com/office/officeart/2005/8/layout/list1"/>
    <dgm:cxn modelId="{CF3931C8-7E14-4BFE-9742-5722A96BA4DE}" type="presParOf" srcId="{A9B746FF-86E4-4028-A3A2-977CDE3B5B75}" destId="{E272F201-21DD-48AA-B224-AB199C5D7DCB}" srcOrd="6" destOrd="0" presId="urn:microsoft.com/office/officeart/2005/8/layout/list1"/>
    <dgm:cxn modelId="{6FF44546-584E-4E86-BCA4-F0CC24F1E953}" type="presParOf" srcId="{A9B746FF-86E4-4028-A3A2-977CDE3B5B75}" destId="{39260B24-F462-4B68-9283-541D74BE8582}" srcOrd="7" destOrd="0" presId="urn:microsoft.com/office/officeart/2005/8/layout/list1"/>
    <dgm:cxn modelId="{2DB5546C-7D3D-454D-AA74-A00ED3FB6C04}" type="presParOf" srcId="{A9B746FF-86E4-4028-A3A2-977CDE3B5B75}" destId="{7BC56E16-952D-46AF-9629-742606AC00A5}" srcOrd="8" destOrd="0" presId="urn:microsoft.com/office/officeart/2005/8/layout/list1"/>
    <dgm:cxn modelId="{5AEAEB01-7937-4668-BF51-7F191E0B5D3A}" type="presParOf" srcId="{7BC56E16-952D-46AF-9629-742606AC00A5}" destId="{2077348D-1F46-4DBC-870C-9AEE84A223BB}" srcOrd="0" destOrd="0" presId="urn:microsoft.com/office/officeart/2005/8/layout/list1"/>
    <dgm:cxn modelId="{09FFD96F-F03A-4C4D-AE55-C95CDE8BC643}" type="presParOf" srcId="{7BC56E16-952D-46AF-9629-742606AC00A5}" destId="{B3D23B01-2F87-403D-8828-71C5573B1E4C}" srcOrd="1" destOrd="0" presId="urn:microsoft.com/office/officeart/2005/8/layout/list1"/>
    <dgm:cxn modelId="{F04CD2CD-3C35-47A3-95D3-B18201B982FD}" type="presParOf" srcId="{A9B746FF-86E4-4028-A3A2-977CDE3B5B75}" destId="{E718A0A3-D503-4FF7-B632-1E25D1DDCCED}" srcOrd="9" destOrd="0" presId="urn:microsoft.com/office/officeart/2005/8/layout/list1"/>
    <dgm:cxn modelId="{911088E2-CBDB-4A71-AC47-BBC17E7A5621}" type="presParOf" srcId="{A9B746FF-86E4-4028-A3A2-977CDE3B5B75}" destId="{34D7F019-EFB3-4FEF-9713-F5E00639BEBE}"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12721F1-85B3-4991-93B7-0A8656C7A03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75AEFAC-4FC9-42EA-9CF7-5B949D61FB46}">
      <dgm:prSet phldrT="[Text]" custT="1"/>
      <dgm:spPr>
        <a:solidFill>
          <a:srgbClr val="002060"/>
        </a:solidFill>
      </dgm:spPr>
      <dgm:t>
        <a:bodyPr/>
        <a:lstStyle/>
        <a:p>
          <a:r>
            <a:rPr lang="en-US" sz="2800" dirty="0" smtClean="0"/>
            <a:t> </a:t>
          </a:r>
          <a:r>
            <a:rPr lang="nl-NL" sz="2800" dirty="0" smtClean="0"/>
            <a:t>Đảng ta với bản lĩnh chính trị vững vàng</a:t>
          </a:r>
          <a:endParaRPr lang="en-US" sz="2800" dirty="0"/>
        </a:p>
      </dgm:t>
    </dgm:pt>
    <dgm:pt modelId="{5F312DC7-3FA2-4069-A26A-B19CB95680F1}" type="parTrans" cxnId="{6E5B7D25-6812-42A3-B8B9-08BDF2B56105}">
      <dgm:prSet/>
      <dgm:spPr/>
      <dgm:t>
        <a:bodyPr/>
        <a:lstStyle/>
        <a:p>
          <a:endParaRPr lang="en-US" sz="2400"/>
        </a:p>
      </dgm:t>
    </dgm:pt>
    <dgm:pt modelId="{A0406133-D2C8-419A-B857-7C76C3D73939}" type="sibTrans" cxnId="{6E5B7D25-6812-42A3-B8B9-08BDF2B56105}">
      <dgm:prSet/>
      <dgm:spPr/>
      <dgm:t>
        <a:bodyPr/>
        <a:lstStyle/>
        <a:p>
          <a:endParaRPr lang="en-US" sz="2400"/>
        </a:p>
      </dgm:t>
    </dgm:pt>
    <dgm:pt modelId="{E8EDEB9F-809E-4939-81D1-90A9E7A19CA0}">
      <dgm:prSet phldrT="[Text]" custT="1"/>
      <dgm:spPr>
        <a:solidFill>
          <a:srgbClr val="002060"/>
        </a:solidFill>
      </dgm:spPr>
      <dgm:t>
        <a:bodyPr/>
        <a:lstStyle/>
        <a:p>
          <a:r>
            <a:rPr lang="en-US" sz="2800" b="1" dirty="0" err="1" smtClean="0"/>
            <a:t>Những</a:t>
          </a:r>
          <a:r>
            <a:rPr lang="en-US" sz="2800" b="1" dirty="0" smtClean="0"/>
            <a:t> </a:t>
          </a:r>
          <a:r>
            <a:rPr lang="en-US" sz="2800" b="1" dirty="0" err="1" smtClean="0"/>
            <a:t>thành</a:t>
          </a:r>
          <a:r>
            <a:rPr lang="en-US" sz="2800" b="1" dirty="0" smtClean="0"/>
            <a:t> </a:t>
          </a:r>
          <a:r>
            <a:rPr lang="en-US" sz="2800" b="1" dirty="0" err="1" smtClean="0"/>
            <a:t>tựu</a:t>
          </a:r>
          <a:r>
            <a:rPr lang="en-US" sz="2800" b="1" dirty="0" smtClean="0"/>
            <a:t> to </a:t>
          </a:r>
          <a:r>
            <a:rPr lang="en-US" sz="2800" b="1" dirty="0" err="1" smtClean="0"/>
            <a:t>lớn</a:t>
          </a:r>
          <a:r>
            <a:rPr lang="en-US" sz="2800" b="1" dirty="0" smtClean="0"/>
            <a:t> </a:t>
          </a:r>
          <a:r>
            <a:rPr lang="en-US" sz="2800" b="1" dirty="0" err="1" smtClean="0"/>
            <a:t>của</a:t>
          </a:r>
          <a:r>
            <a:rPr lang="en-US" sz="2800" b="1" dirty="0" smtClean="0"/>
            <a:t> </a:t>
          </a:r>
          <a:r>
            <a:rPr lang="en-US" sz="2800" b="1" dirty="0" err="1" smtClean="0"/>
            <a:t>hơn</a:t>
          </a:r>
          <a:r>
            <a:rPr lang="en-US" sz="2800" b="1" dirty="0" smtClean="0"/>
            <a:t> 30 </a:t>
          </a:r>
          <a:r>
            <a:rPr lang="en-US" sz="2800" b="1" dirty="0" err="1" smtClean="0"/>
            <a:t>năm</a:t>
          </a:r>
          <a:r>
            <a:rPr lang="en-US" sz="2800" b="1" dirty="0" smtClean="0"/>
            <a:t> </a:t>
          </a:r>
          <a:r>
            <a:rPr lang="en-US" sz="2800" b="1" dirty="0" err="1" smtClean="0"/>
            <a:t>đổi</a:t>
          </a:r>
          <a:r>
            <a:rPr lang="en-US" sz="2800" b="1" dirty="0" smtClean="0"/>
            <a:t> </a:t>
          </a:r>
          <a:r>
            <a:rPr lang="en-US" sz="2800" b="1" dirty="0" err="1" smtClean="0"/>
            <a:t>mới</a:t>
          </a:r>
          <a:endParaRPr lang="en-US" sz="2800" dirty="0"/>
        </a:p>
      </dgm:t>
    </dgm:pt>
    <dgm:pt modelId="{D1084D76-031A-46C9-A09C-3F9BDC312C3A}" type="parTrans" cxnId="{A0586E74-8BC3-4FDC-A207-2E5F8DFABAB4}">
      <dgm:prSet/>
      <dgm:spPr/>
      <dgm:t>
        <a:bodyPr/>
        <a:lstStyle/>
        <a:p>
          <a:endParaRPr lang="en-US" sz="2400"/>
        </a:p>
      </dgm:t>
    </dgm:pt>
    <dgm:pt modelId="{9E472D6A-5687-42D6-9821-56889E1B8C96}" type="sibTrans" cxnId="{A0586E74-8BC3-4FDC-A207-2E5F8DFABAB4}">
      <dgm:prSet/>
      <dgm:spPr/>
      <dgm:t>
        <a:bodyPr/>
        <a:lstStyle/>
        <a:p>
          <a:endParaRPr lang="en-US" sz="2400"/>
        </a:p>
      </dgm:t>
    </dgm:pt>
    <dgm:pt modelId="{D0F7ADD0-8ACC-42F2-AFE9-86407EB6EE8A}" type="pres">
      <dgm:prSet presAssocID="{C12721F1-85B3-4991-93B7-0A8656C7A03D}" presName="linear" presStyleCnt="0">
        <dgm:presLayoutVars>
          <dgm:dir/>
          <dgm:animLvl val="lvl"/>
          <dgm:resizeHandles val="exact"/>
        </dgm:presLayoutVars>
      </dgm:prSet>
      <dgm:spPr/>
      <dgm:t>
        <a:bodyPr/>
        <a:lstStyle/>
        <a:p>
          <a:endParaRPr lang="en-US"/>
        </a:p>
      </dgm:t>
    </dgm:pt>
    <dgm:pt modelId="{BB124924-EC97-49F8-ADEE-CBD4E90A3C73}" type="pres">
      <dgm:prSet presAssocID="{775AEFAC-4FC9-42EA-9CF7-5B949D61FB46}" presName="parentLin" presStyleCnt="0"/>
      <dgm:spPr/>
    </dgm:pt>
    <dgm:pt modelId="{1CE8D987-DF56-4B4E-91E2-E093444BC43C}" type="pres">
      <dgm:prSet presAssocID="{775AEFAC-4FC9-42EA-9CF7-5B949D61FB46}" presName="parentLeftMargin" presStyleLbl="node1" presStyleIdx="0" presStyleCnt="2"/>
      <dgm:spPr/>
      <dgm:t>
        <a:bodyPr/>
        <a:lstStyle/>
        <a:p>
          <a:endParaRPr lang="en-US"/>
        </a:p>
      </dgm:t>
    </dgm:pt>
    <dgm:pt modelId="{68FE7BAC-C092-4BA0-BD7B-319C0B13F925}" type="pres">
      <dgm:prSet presAssocID="{775AEFAC-4FC9-42EA-9CF7-5B949D61FB46}" presName="parentText" presStyleLbl="node1" presStyleIdx="0" presStyleCnt="2" custScaleX="142857" custLinFactNeighborX="-19982" custLinFactNeighborY="16620">
        <dgm:presLayoutVars>
          <dgm:chMax val="0"/>
          <dgm:bulletEnabled val="1"/>
        </dgm:presLayoutVars>
      </dgm:prSet>
      <dgm:spPr/>
      <dgm:t>
        <a:bodyPr/>
        <a:lstStyle/>
        <a:p>
          <a:endParaRPr lang="en-US"/>
        </a:p>
      </dgm:t>
    </dgm:pt>
    <dgm:pt modelId="{90EF8B50-D920-4377-8DC1-16F7083A7A8E}" type="pres">
      <dgm:prSet presAssocID="{775AEFAC-4FC9-42EA-9CF7-5B949D61FB46}" presName="negativeSpace" presStyleCnt="0"/>
      <dgm:spPr/>
    </dgm:pt>
    <dgm:pt modelId="{1CA62733-D57A-4518-81AB-4BD8B49AB372}" type="pres">
      <dgm:prSet presAssocID="{775AEFAC-4FC9-42EA-9CF7-5B949D61FB46}" presName="childText" presStyleLbl="conFgAcc1" presStyleIdx="0" presStyleCnt="2">
        <dgm:presLayoutVars>
          <dgm:bulletEnabled val="1"/>
        </dgm:presLayoutVars>
      </dgm:prSet>
      <dgm:spPr/>
    </dgm:pt>
    <dgm:pt modelId="{5EA8EED0-3E45-4D9D-8EA0-9F7FF6B5413C}" type="pres">
      <dgm:prSet presAssocID="{A0406133-D2C8-419A-B857-7C76C3D73939}" presName="spaceBetweenRectangles" presStyleCnt="0"/>
      <dgm:spPr/>
    </dgm:pt>
    <dgm:pt modelId="{9994E05F-BEBC-43DA-BA42-204898F4436A}" type="pres">
      <dgm:prSet presAssocID="{E8EDEB9F-809E-4939-81D1-90A9E7A19CA0}" presName="parentLin" presStyleCnt="0"/>
      <dgm:spPr/>
    </dgm:pt>
    <dgm:pt modelId="{D3822BE9-56AF-4E94-A0C7-9F44E96DFFDA}" type="pres">
      <dgm:prSet presAssocID="{E8EDEB9F-809E-4939-81D1-90A9E7A19CA0}" presName="parentLeftMargin" presStyleLbl="node1" presStyleIdx="0" presStyleCnt="2"/>
      <dgm:spPr/>
      <dgm:t>
        <a:bodyPr/>
        <a:lstStyle/>
        <a:p>
          <a:endParaRPr lang="en-US"/>
        </a:p>
      </dgm:t>
    </dgm:pt>
    <dgm:pt modelId="{9D7F8173-1D2C-4097-B8F7-AF7E1CCB693B}" type="pres">
      <dgm:prSet presAssocID="{E8EDEB9F-809E-4939-81D1-90A9E7A19CA0}" presName="parentText" presStyleLbl="node1" presStyleIdx="1" presStyleCnt="2" custScaleX="142857">
        <dgm:presLayoutVars>
          <dgm:chMax val="0"/>
          <dgm:bulletEnabled val="1"/>
        </dgm:presLayoutVars>
      </dgm:prSet>
      <dgm:spPr/>
      <dgm:t>
        <a:bodyPr/>
        <a:lstStyle/>
        <a:p>
          <a:endParaRPr lang="en-US"/>
        </a:p>
      </dgm:t>
    </dgm:pt>
    <dgm:pt modelId="{9047B175-A2A7-4FE4-B6E1-8F2C03DA3E8E}" type="pres">
      <dgm:prSet presAssocID="{E8EDEB9F-809E-4939-81D1-90A9E7A19CA0}" presName="negativeSpace" presStyleCnt="0"/>
      <dgm:spPr/>
    </dgm:pt>
    <dgm:pt modelId="{C2029B28-B48F-4ED3-9AB0-FF9958CA5794}" type="pres">
      <dgm:prSet presAssocID="{E8EDEB9F-809E-4939-81D1-90A9E7A19CA0}" presName="childText" presStyleLbl="conFgAcc1" presStyleIdx="1" presStyleCnt="2">
        <dgm:presLayoutVars>
          <dgm:bulletEnabled val="1"/>
        </dgm:presLayoutVars>
      </dgm:prSet>
      <dgm:spPr/>
    </dgm:pt>
  </dgm:ptLst>
  <dgm:cxnLst>
    <dgm:cxn modelId="{A0586E74-8BC3-4FDC-A207-2E5F8DFABAB4}" srcId="{C12721F1-85B3-4991-93B7-0A8656C7A03D}" destId="{E8EDEB9F-809E-4939-81D1-90A9E7A19CA0}" srcOrd="1" destOrd="0" parTransId="{D1084D76-031A-46C9-A09C-3F9BDC312C3A}" sibTransId="{9E472D6A-5687-42D6-9821-56889E1B8C96}"/>
    <dgm:cxn modelId="{6E5B7D25-6812-42A3-B8B9-08BDF2B56105}" srcId="{C12721F1-85B3-4991-93B7-0A8656C7A03D}" destId="{775AEFAC-4FC9-42EA-9CF7-5B949D61FB46}" srcOrd="0" destOrd="0" parTransId="{5F312DC7-3FA2-4069-A26A-B19CB95680F1}" sibTransId="{A0406133-D2C8-419A-B857-7C76C3D73939}"/>
    <dgm:cxn modelId="{76876200-4FFD-480A-B387-8331EAA86763}" type="presOf" srcId="{C12721F1-85B3-4991-93B7-0A8656C7A03D}" destId="{D0F7ADD0-8ACC-42F2-AFE9-86407EB6EE8A}" srcOrd="0" destOrd="0" presId="urn:microsoft.com/office/officeart/2005/8/layout/list1"/>
    <dgm:cxn modelId="{3E42F4DC-2868-42B1-AC47-D499076B14AF}" type="presOf" srcId="{775AEFAC-4FC9-42EA-9CF7-5B949D61FB46}" destId="{68FE7BAC-C092-4BA0-BD7B-319C0B13F925}" srcOrd="1" destOrd="0" presId="urn:microsoft.com/office/officeart/2005/8/layout/list1"/>
    <dgm:cxn modelId="{A7DC0C43-1584-41B3-8E8E-FA8A8CAC4C89}" type="presOf" srcId="{E8EDEB9F-809E-4939-81D1-90A9E7A19CA0}" destId="{D3822BE9-56AF-4E94-A0C7-9F44E96DFFDA}" srcOrd="0" destOrd="0" presId="urn:microsoft.com/office/officeart/2005/8/layout/list1"/>
    <dgm:cxn modelId="{B426FE91-B344-4D14-AE0C-ADED53F3DF5F}" type="presOf" srcId="{E8EDEB9F-809E-4939-81D1-90A9E7A19CA0}" destId="{9D7F8173-1D2C-4097-B8F7-AF7E1CCB693B}" srcOrd="1" destOrd="0" presId="urn:microsoft.com/office/officeart/2005/8/layout/list1"/>
    <dgm:cxn modelId="{1DB24552-5265-4611-BD37-61013BE2D142}" type="presOf" srcId="{775AEFAC-4FC9-42EA-9CF7-5B949D61FB46}" destId="{1CE8D987-DF56-4B4E-91E2-E093444BC43C}" srcOrd="0" destOrd="0" presId="urn:microsoft.com/office/officeart/2005/8/layout/list1"/>
    <dgm:cxn modelId="{C9A88EC9-7301-40A4-B362-77513BA5767E}" type="presParOf" srcId="{D0F7ADD0-8ACC-42F2-AFE9-86407EB6EE8A}" destId="{BB124924-EC97-49F8-ADEE-CBD4E90A3C73}" srcOrd="0" destOrd="0" presId="urn:microsoft.com/office/officeart/2005/8/layout/list1"/>
    <dgm:cxn modelId="{48633C81-01A6-45D4-A719-76142D27D8B2}" type="presParOf" srcId="{BB124924-EC97-49F8-ADEE-CBD4E90A3C73}" destId="{1CE8D987-DF56-4B4E-91E2-E093444BC43C}" srcOrd="0" destOrd="0" presId="urn:microsoft.com/office/officeart/2005/8/layout/list1"/>
    <dgm:cxn modelId="{E7613208-4AFB-45BE-B964-8A49560551A7}" type="presParOf" srcId="{BB124924-EC97-49F8-ADEE-CBD4E90A3C73}" destId="{68FE7BAC-C092-4BA0-BD7B-319C0B13F925}" srcOrd="1" destOrd="0" presId="urn:microsoft.com/office/officeart/2005/8/layout/list1"/>
    <dgm:cxn modelId="{A464911D-165E-413D-A83F-5D51B31FEB3B}" type="presParOf" srcId="{D0F7ADD0-8ACC-42F2-AFE9-86407EB6EE8A}" destId="{90EF8B50-D920-4377-8DC1-16F7083A7A8E}" srcOrd="1" destOrd="0" presId="urn:microsoft.com/office/officeart/2005/8/layout/list1"/>
    <dgm:cxn modelId="{2EFE5A00-DB2C-4E21-85D2-8D5487A06DA5}" type="presParOf" srcId="{D0F7ADD0-8ACC-42F2-AFE9-86407EB6EE8A}" destId="{1CA62733-D57A-4518-81AB-4BD8B49AB372}" srcOrd="2" destOrd="0" presId="urn:microsoft.com/office/officeart/2005/8/layout/list1"/>
    <dgm:cxn modelId="{4FD8E097-01DA-43C3-870C-23852D219FBF}" type="presParOf" srcId="{D0F7ADD0-8ACC-42F2-AFE9-86407EB6EE8A}" destId="{5EA8EED0-3E45-4D9D-8EA0-9F7FF6B5413C}" srcOrd="3" destOrd="0" presId="urn:microsoft.com/office/officeart/2005/8/layout/list1"/>
    <dgm:cxn modelId="{775C4BBF-B5AF-4BA7-95F9-095BE4A91D9F}" type="presParOf" srcId="{D0F7ADD0-8ACC-42F2-AFE9-86407EB6EE8A}" destId="{9994E05F-BEBC-43DA-BA42-204898F4436A}" srcOrd="4" destOrd="0" presId="urn:microsoft.com/office/officeart/2005/8/layout/list1"/>
    <dgm:cxn modelId="{0A514F8A-7FA3-4F72-84B2-6D56FC07EFD2}" type="presParOf" srcId="{9994E05F-BEBC-43DA-BA42-204898F4436A}" destId="{D3822BE9-56AF-4E94-A0C7-9F44E96DFFDA}" srcOrd="0" destOrd="0" presId="urn:microsoft.com/office/officeart/2005/8/layout/list1"/>
    <dgm:cxn modelId="{0A59F977-95A7-4245-B664-7D7248DB439E}" type="presParOf" srcId="{9994E05F-BEBC-43DA-BA42-204898F4436A}" destId="{9D7F8173-1D2C-4097-B8F7-AF7E1CCB693B}" srcOrd="1" destOrd="0" presId="urn:microsoft.com/office/officeart/2005/8/layout/list1"/>
    <dgm:cxn modelId="{216654AF-F09F-4018-9374-744AB93B58DA}" type="presParOf" srcId="{D0F7ADD0-8ACC-42F2-AFE9-86407EB6EE8A}" destId="{9047B175-A2A7-4FE4-B6E1-8F2C03DA3E8E}" srcOrd="5" destOrd="0" presId="urn:microsoft.com/office/officeart/2005/8/layout/list1"/>
    <dgm:cxn modelId="{0525F1EC-5B6E-4727-8659-E4E90375E00C}" type="presParOf" srcId="{D0F7ADD0-8ACC-42F2-AFE9-86407EB6EE8A}" destId="{C2029B28-B48F-4ED3-9AB0-FF9958CA579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A06B935-101B-4DC0-94E2-876B4088764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DD0D5D0-B2A3-4962-8FCD-2F1D51C37F21}">
      <dgm:prSet phldrT="[Text]" custT="1"/>
      <dgm:spPr>
        <a:solidFill>
          <a:srgbClr val="0070C0"/>
        </a:solidFill>
      </dgm:spPr>
      <dgm:t>
        <a:bodyPr/>
        <a:lstStyle/>
        <a:p>
          <a:pPr algn="just"/>
          <a:r>
            <a:rPr lang="en-US" sz="2400" dirty="0" err="1" smtClean="0"/>
            <a:t>Đất</a:t>
          </a:r>
          <a:r>
            <a:rPr lang="en-US" sz="2400" dirty="0" smtClean="0"/>
            <a:t> </a:t>
          </a:r>
          <a:r>
            <a:rPr lang="en-US" sz="2400" dirty="0" err="1" smtClean="0"/>
            <a:t>nước</a:t>
          </a:r>
          <a:r>
            <a:rPr lang="en-US" sz="2400" dirty="0" smtClean="0"/>
            <a:t> </a:t>
          </a:r>
          <a:r>
            <a:rPr lang="en-US" sz="2400" dirty="0" err="1" smtClean="0"/>
            <a:t>ra</a:t>
          </a:r>
          <a:r>
            <a:rPr lang="en-US" sz="2400" dirty="0" smtClean="0"/>
            <a:t> </a:t>
          </a:r>
          <a:r>
            <a:rPr lang="en-US" sz="2400" dirty="0" err="1" smtClean="0"/>
            <a:t>khỏi</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kinh</a:t>
          </a:r>
          <a:r>
            <a:rPr lang="en-US" sz="2400" dirty="0" smtClean="0"/>
            <a:t> </a:t>
          </a:r>
          <a:r>
            <a:rPr lang="en-US" sz="2400" dirty="0" err="1" smtClean="0"/>
            <a:t>tế</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và</a:t>
          </a:r>
          <a:r>
            <a:rPr lang="en-US" sz="2400" dirty="0" smtClean="0"/>
            <a:t> </a:t>
          </a:r>
          <a:r>
            <a:rPr lang="en-US" sz="2400" dirty="0" err="1" smtClean="0"/>
            <a:t>tình</a:t>
          </a:r>
          <a:r>
            <a:rPr lang="en-US" sz="2400" dirty="0" smtClean="0"/>
            <a:t> </a:t>
          </a:r>
          <a:r>
            <a:rPr lang="en-US" sz="2400" dirty="0" err="1" smtClean="0"/>
            <a:t>trạng</a:t>
          </a:r>
          <a:r>
            <a:rPr lang="en-US" sz="2400" dirty="0" smtClean="0"/>
            <a:t> </a:t>
          </a:r>
          <a:r>
            <a:rPr lang="en-US" sz="2400" dirty="0" err="1" smtClean="0"/>
            <a:t>kém</a:t>
          </a:r>
          <a:r>
            <a:rPr lang="en-US" sz="2400" dirty="0" smtClean="0"/>
            <a:t> </a:t>
          </a:r>
          <a:r>
            <a:rPr lang="en-US" sz="2400" dirty="0" err="1" smtClean="0"/>
            <a:t>phát</a:t>
          </a:r>
          <a:r>
            <a:rPr lang="en-US" sz="2400" dirty="0" smtClean="0"/>
            <a:t> </a:t>
          </a:r>
          <a:r>
            <a:rPr lang="en-US" sz="2400" dirty="0" err="1" smtClean="0"/>
            <a:t>triển</a:t>
          </a:r>
          <a:endParaRPr lang="en-US" sz="2400" dirty="0"/>
        </a:p>
      </dgm:t>
    </dgm:pt>
    <dgm:pt modelId="{FF692AFD-E84E-4239-908D-8405ED3D65C3}" type="parTrans" cxnId="{D5DEDC73-65AF-4FA7-8E10-775BA0961B61}">
      <dgm:prSet/>
      <dgm:spPr/>
      <dgm:t>
        <a:bodyPr/>
        <a:lstStyle/>
        <a:p>
          <a:endParaRPr lang="en-US"/>
        </a:p>
      </dgm:t>
    </dgm:pt>
    <dgm:pt modelId="{F2E58E3D-CEF3-48A4-894A-D955D1081C88}" type="sibTrans" cxnId="{D5DEDC73-65AF-4FA7-8E10-775BA0961B61}">
      <dgm:prSet/>
      <dgm:spPr>
        <a:solidFill>
          <a:schemeClr val="tx1"/>
        </a:solidFill>
      </dgm:spPr>
      <dgm:t>
        <a:bodyPr/>
        <a:lstStyle/>
        <a:p>
          <a:endParaRPr lang="en-US" sz="2400"/>
        </a:p>
      </dgm:t>
    </dgm:pt>
    <dgm:pt modelId="{37A2DE44-B917-4560-BEF6-62F9DA72862E}">
      <dgm:prSet phldrT="[Text]" custT="1"/>
      <dgm:spPr>
        <a:solidFill>
          <a:srgbClr val="0070C0"/>
        </a:solidFill>
      </dgm:spPr>
      <dgm:t>
        <a:bodyPr/>
        <a:lstStyle/>
        <a:p>
          <a:pPr algn="just"/>
          <a:r>
            <a:rPr lang="en-US" sz="2400" dirty="0" err="1" smtClean="0"/>
            <a:t>Chính</a:t>
          </a:r>
          <a:r>
            <a:rPr lang="en-US" sz="2400" dirty="0" smtClean="0"/>
            <a:t> </a:t>
          </a:r>
          <a:r>
            <a:rPr lang="en-US" sz="2400" dirty="0" err="1" smtClean="0"/>
            <a:t>trị</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ổn</a:t>
          </a:r>
          <a:r>
            <a:rPr lang="en-US" sz="2400" dirty="0" smtClean="0"/>
            <a:t> </a:t>
          </a:r>
          <a:r>
            <a:rPr lang="en-US" sz="2400" dirty="0" err="1" smtClean="0"/>
            <a:t>định</a:t>
          </a:r>
          <a:r>
            <a:rPr lang="en-US" sz="2400" dirty="0" smtClean="0"/>
            <a:t>; </a:t>
          </a:r>
          <a:r>
            <a:rPr lang="en-US" sz="2400" dirty="0" err="1" smtClean="0"/>
            <a:t>quốc</a:t>
          </a:r>
          <a:r>
            <a:rPr lang="en-US" sz="2400" dirty="0" smtClean="0"/>
            <a:t> </a:t>
          </a:r>
          <a:r>
            <a:rPr lang="en-US" sz="2400" dirty="0" err="1" smtClean="0"/>
            <a:t>phòng</a:t>
          </a:r>
          <a:r>
            <a:rPr lang="en-US" sz="2400" dirty="0" smtClean="0"/>
            <a:t>, an </a:t>
          </a:r>
          <a:r>
            <a:rPr lang="en-US" sz="2400" dirty="0" err="1" smtClean="0"/>
            <a:t>ninh</a:t>
          </a:r>
          <a:r>
            <a:rPr lang="en-US" sz="2400" dirty="0" smtClean="0"/>
            <a:t> </a:t>
          </a:r>
          <a:r>
            <a:rPr lang="en-US" sz="2400" dirty="0" err="1" smtClean="0"/>
            <a:t>được</a:t>
          </a:r>
          <a:r>
            <a:rPr lang="en-US" sz="2400" dirty="0" smtClean="0"/>
            <a:t> </a:t>
          </a:r>
          <a:r>
            <a:rPr lang="en-US" sz="2400" dirty="0" err="1" smtClean="0"/>
            <a:t>tăng</a:t>
          </a:r>
          <a:r>
            <a:rPr lang="en-US" sz="2400" dirty="0" smtClean="0"/>
            <a:t> </a:t>
          </a:r>
          <a:r>
            <a:rPr lang="en-US" sz="2400" dirty="0" err="1" smtClean="0"/>
            <a:t>cường</a:t>
          </a:r>
          <a:endParaRPr lang="en-US" sz="2400" dirty="0"/>
        </a:p>
      </dgm:t>
    </dgm:pt>
    <dgm:pt modelId="{FD45CD32-D21C-49B5-9699-F8295585608C}" type="parTrans" cxnId="{DDCBAA11-A4D7-4A84-8A9A-40E909DA20ED}">
      <dgm:prSet/>
      <dgm:spPr/>
      <dgm:t>
        <a:bodyPr/>
        <a:lstStyle/>
        <a:p>
          <a:endParaRPr lang="en-US"/>
        </a:p>
      </dgm:t>
    </dgm:pt>
    <dgm:pt modelId="{5009523E-B271-45C2-92C6-8D1C975F1F9E}" type="sibTrans" cxnId="{DDCBAA11-A4D7-4A84-8A9A-40E909DA20ED}">
      <dgm:prSet/>
      <dgm:spPr/>
      <dgm:t>
        <a:bodyPr/>
        <a:lstStyle/>
        <a:p>
          <a:endParaRPr lang="en-US"/>
        </a:p>
      </dgm:t>
    </dgm:pt>
    <dgm:pt modelId="{DEC4D392-0807-40FF-A9F1-BD5EB17D1301}">
      <dgm:prSet phldrT="[Text]" custT="1"/>
      <dgm:spPr>
        <a:solidFill>
          <a:srgbClr val="0070C0"/>
        </a:solidFill>
      </dgm:spPr>
      <dgm:t>
        <a:bodyPr/>
        <a:lstStyle/>
        <a:p>
          <a:pPr algn="just"/>
          <a:r>
            <a:rPr lang="en-US" sz="2400" dirty="0" err="1" smtClean="0"/>
            <a:t>Văn</a:t>
          </a:r>
          <a:r>
            <a:rPr lang="en-US" sz="2400" dirty="0" smtClean="0"/>
            <a:t> </a:t>
          </a:r>
          <a:r>
            <a:rPr lang="en-US" sz="2400" dirty="0" err="1" smtClean="0"/>
            <a:t>hóa</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có</a:t>
          </a:r>
          <a:r>
            <a:rPr lang="en-US" sz="2400" dirty="0" smtClean="0"/>
            <a:t> </a:t>
          </a:r>
          <a:r>
            <a:rPr lang="en-US" sz="2400" dirty="0" err="1" smtClean="0"/>
            <a:t>bước</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bộ</a:t>
          </a:r>
          <a:r>
            <a:rPr lang="en-US" sz="2400" dirty="0" smtClean="0"/>
            <a:t> </a:t>
          </a:r>
          <a:r>
            <a:rPr lang="en-US" sz="2400" dirty="0" err="1" smtClean="0"/>
            <a:t>mặt</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và</a:t>
          </a:r>
          <a:r>
            <a:rPr lang="en-US" sz="2400" dirty="0" smtClean="0"/>
            <a:t> </a:t>
          </a:r>
          <a:r>
            <a:rPr lang="en-US" sz="2400" dirty="0" err="1" smtClean="0"/>
            <a:t>đời</a:t>
          </a:r>
          <a:r>
            <a:rPr lang="en-US" sz="2400" dirty="0" smtClean="0"/>
            <a:t> </a:t>
          </a:r>
          <a:r>
            <a:rPr lang="en-US" sz="2400" dirty="0" err="1" smtClean="0"/>
            <a:t>sống</a:t>
          </a:r>
          <a:r>
            <a:rPr lang="en-US" sz="2400" dirty="0" smtClean="0"/>
            <a:t>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có</a:t>
          </a:r>
          <a:r>
            <a:rPr lang="en-US" sz="2400" dirty="0" smtClean="0"/>
            <a:t> </a:t>
          </a:r>
          <a:r>
            <a:rPr lang="en-US" sz="2400" dirty="0" err="1" smtClean="0"/>
            <a:t>nhiều</a:t>
          </a:r>
          <a:r>
            <a:rPr lang="en-US" sz="2400" dirty="0" smtClean="0"/>
            <a:t> </a:t>
          </a:r>
          <a:r>
            <a:rPr lang="en-US" sz="2400" dirty="0" err="1" smtClean="0"/>
            <a:t>thay</a:t>
          </a:r>
          <a:r>
            <a:rPr lang="en-US" sz="2400" dirty="0" smtClean="0"/>
            <a:t> </a:t>
          </a:r>
          <a:r>
            <a:rPr lang="en-US" sz="2400" dirty="0" err="1" smtClean="0"/>
            <a:t>đổi</a:t>
          </a:r>
          <a:r>
            <a:rPr lang="en-US" sz="2400" dirty="0" smtClean="0"/>
            <a:t>. </a:t>
          </a:r>
          <a:endParaRPr lang="en-US" sz="2400" dirty="0"/>
        </a:p>
      </dgm:t>
    </dgm:pt>
    <dgm:pt modelId="{74D7006B-3F86-4CFC-A091-740F3E1C11E6}" type="parTrans" cxnId="{21E840C1-CCFE-423A-BC39-92175C3A922B}">
      <dgm:prSet/>
      <dgm:spPr/>
      <dgm:t>
        <a:bodyPr/>
        <a:lstStyle/>
        <a:p>
          <a:endParaRPr lang="en-US"/>
        </a:p>
      </dgm:t>
    </dgm:pt>
    <dgm:pt modelId="{C3A65FF5-B5E1-4DD1-A102-84311B7B0E08}" type="sibTrans" cxnId="{21E840C1-CCFE-423A-BC39-92175C3A922B}">
      <dgm:prSet/>
      <dgm:spPr/>
      <dgm:t>
        <a:bodyPr/>
        <a:lstStyle/>
        <a:p>
          <a:endParaRPr lang="en-US"/>
        </a:p>
      </dgm:t>
    </dgm:pt>
    <dgm:pt modelId="{1B2AF5A4-7C90-481F-B0A5-83FE5E8B4739}">
      <dgm:prSet phldrT="[Text]" custT="1"/>
      <dgm:spPr>
        <a:solidFill>
          <a:srgbClr val="0070C0"/>
        </a:solidFill>
      </dgm:spPr>
      <dgm:t>
        <a:bodyPr/>
        <a:lstStyle/>
        <a:p>
          <a:pPr algn="just"/>
          <a:r>
            <a:rPr lang="en-US" sz="2400" smtClean="0"/>
            <a:t>Công tác xây dựng Đảng, xây dựng Nhà nước pháp quyền và cả hệ thống chính trị được đẩy mạnh</a:t>
          </a:r>
          <a:endParaRPr lang="en-US" sz="2400" dirty="0"/>
        </a:p>
      </dgm:t>
    </dgm:pt>
    <dgm:pt modelId="{FE04692E-00ED-4550-92AF-13CD3A02B878}" type="parTrans" cxnId="{92057985-F0E6-42F2-8825-925CD40C3F26}">
      <dgm:prSet/>
      <dgm:spPr/>
      <dgm:t>
        <a:bodyPr/>
        <a:lstStyle/>
        <a:p>
          <a:endParaRPr lang="en-US"/>
        </a:p>
      </dgm:t>
    </dgm:pt>
    <dgm:pt modelId="{E1B5055A-CBD4-4DAE-A8C4-9BAEA224E8EF}" type="sibTrans" cxnId="{92057985-F0E6-42F2-8825-925CD40C3F26}">
      <dgm:prSet/>
      <dgm:spPr/>
      <dgm:t>
        <a:bodyPr/>
        <a:lstStyle/>
        <a:p>
          <a:endParaRPr lang="en-US"/>
        </a:p>
      </dgm:t>
    </dgm:pt>
    <dgm:pt modelId="{9797C130-58D0-48D6-99F9-2292D12343E6}">
      <dgm:prSet phldrT="[Text]" custT="1"/>
      <dgm:spPr>
        <a:solidFill>
          <a:srgbClr val="0070C0"/>
        </a:solidFill>
      </dgm:spPr>
      <dgm:t>
        <a:bodyPr/>
        <a:lstStyle/>
        <a:p>
          <a:pPr algn="just"/>
          <a:r>
            <a:rPr lang="en-US" sz="2400" smtClean="0"/>
            <a:t>Quan hệ đối ngoại ngày càng mở rộng và đi vào chiều sâu; vị thế và uy tín của Việt Nam trên trường quốc tế được nâng cao. </a:t>
          </a:r>
          <a:endParaRPr lang="en-US" sz="2400" dirty="0"/>
        </a:p>
      </dgm:t>
    </dgm:pt>
    <dgm:pt modelId="{6AE071BA-C364-471D-B944-7AABC2F24D8B}" type="parTrans" cxnId="{3C759F4A-D7FA-4BF0-A2A1-23CE306A0C7D}">
      <dgm:prSet/>
      <dgm:spPr/>
      <dgm:t>
        <a:bodyPr/>
        <a:lstStyle/>
        <a:p>
          <a:endParaRPr lang="en-US"/>
        </a:p>
      </dgm:t>
    </dgm:pt>
    <dgm:pt modelId="{D350CDAB-AEFE-4CBF-82D1-A30B7B62E805}" type="sibTrans" cxnId="{3C759F4A-D7FA-4BF0-A2A1-23CE306A0C7D}">
      <dgm:prSet/>
      <dgm:spPr/>
      <dgm:t>
        <a:bodyPr/>
        <a:lstStyle/>
        <a:p>
          <a:endParaRPr lang="en-US"/>
        </a:p>
      </dgm:t>
    </dgm:pt>
    <dgm:pt modelId="{B5BD8AFD-4086-4221-9B2C-4D22A50711C5}" type="pres">
      <dgm:prSet presAssocID="{CA06B935-101B-4DC0-94E2-876B4088764F}" presName="Name0" presStyleCnt="0">
        <dgm:presLayoutVars>
          <dgm:chMax val="7"/>
          <dgm:chPref val="7"/>
          <dgm:dir/>
        </dgm:presLayoutVars>
      </dgm:prSet>
      <dgm:spPr/>
      <dgm:t>
        <a:bodyPr/>
        <a:lstStyle/>
        <a:p>
          <a:endParaRPr lang="en-US"/>
        </a:p>
      </dgm:t>
    </dgm:pt>
    <dgm:pt modelId="{5B7F64C6-5A5E-44CF-A415-1F953155FF4C}" type="pres">
      <dgm:prSet presAssocID="{CA06B935-101B-4DC0-94E2-876B4088764F}" presName="Name1" presStyleCnt="0"/>
      <dgm:spPr/>
    </dgm:pt>
    <dgm:pt modelId="{8E474580-CE01-496B-B9E6-6B564BC0FF82}" type="pres">
      <dgm:prSet presAssocID="{CA06B935-101B-4DC0-94E2-876B4088764F}" presName="cycle" presStyleCnt="0"/>
      <dgm:spPr/>
    </dgm:pt>
    <dgm:pt modelId="{AB7D4BC6-E466-454E-A8C3-B89EFA7DC106}" type="pres">
      <dgm:prSet presAssocID="{CA06B935-101B-4DC0-94E2-876B4088764F}" presName="srcNode" presStyleLbl="node1" presStyleIdx="0" presStyleCnt="5"/>
      <dgm:spPr/>
    </dgm:pt>
    <dgm:pt modelId="{8265EF57-D4CC-4833-BDBE-B806326D8B46}" type="pres">
      <dgm:prSet presAssocID="{CA06B935-101B-4DC0-94E2-876B4088764F}" presName="conn" presStyleLbl="parChTrans1D2" presStyleIdx="0" presStyleCnt="1"/>
      <dgm:spPr/>
      <dgm:t>
        <a:bodyPr/>
        <a:lstStyle/>
        <a:p>
          <a:endParaRPr lang="en-US"/>
        </a:p>
      </dgm:t>
    </dgm:pt>
    <dgm:pt modelId="{EE8C3CCC-D357-473D-B1BD-070F2CA6548A}" type="pres">
      <dgm:prSet presAssocID="{CA06B935-101B-4DC0-94E2-876B4088764F}" presName="extraNode" presStyleLbl="node1" presStyleIdx="0" presStyleCnt="5"/>
      <dgm:spPr/>
    </dgm:pt>
    <dgm:pt modelId="{AB1F22C6-C546-471D-8FAE-8082E56904DC}" type="pres">
      <dgm:prSet presAssocID="{CA06B935-101B-4DC0-94E2-876B4088764F}" presName="dstNode" presStyleLbl="node1" presStyleIdx="0" presStyleCnt="5"/>
      <dgm:spPr/>
    </dgm:pt>
    <dgm:pt modelId="{5EFDD3E6-AA89-4FD9-BD09-EBF2E7394502}" type="pres">
      <dgm:prSet presAssocID="{3DD0D5D0-B2A3-4962-8FCD-2F1D51C37F21}" presName="text_1" presStyleLbl="node1" presStyleIdx="0" presStyleCnt="5">
        <dgm:presLayoutVars>
          <dgm:bulletEnabled val="1"/>
        </dgm:presLayoutVars>
      </dgm:prSet>
      <dgm:spPr/>
      <dgm:t>
        <a:bodyPr/>
        <a:lstStyle/>
        <a:p>
          <a:endParaRPr lang="en-US"/>
        </a:p>
      </dgm:t>
    </dgm:pt>
    <dgm:pt modelId="{DCE9975A-4BF0-4185-B478-BF6125BCB465}" type="pres">
      <dgm:prSet presAssocID="{3DD0D5D0-B2A3-4962-8FCD-2F1D51C37F21}" presName="accent_1" presStyleCnt="0"/>
      <dgm:spPr/>
    </dgm:pt>
    <dgm:pt modelId="{20427C9F-5748-4040-A6E2-2A60FF7A48E1}" type="pres">
      <dgm:prSet presAssocID="{3DD0D5D0-B2A3-4962-8FCD-2F1D51C37F21}" presName="accentRepeatNode" presStyleLbl="solidFgAcc1" presStyleIdx="0" presStyleCnt="5"/>
      <dgm:spPr>
        <a:solidFill>
          <a:srgbClr val="FF0000"/>
        </a:solidFill>
      </dgm:spPr>
      <dgm:t>
        <a:bodyPr/>
        <a:lstStyle/>
        <a:p>
          <a:endParaRPr lang="en-US"/>
        </a:p>
      </dgm:t>
    </dgm:pt>
    <dgm:pt modelId="{3ECE4A75-6EA5-45E1-97FE-AD91F44A2808}" type="pres">
      <dgm:prSet presAssocID="{37A2DE44-B917-4560-BEF6-62F9DA72862E}" presName="text_2" presStyleLbl="node1" presStyleIdx="1" presStyleCnt="5">
        <dgm:presLayoutVars>
          <dgm:bulletEnabled val="1"/>
        </dgm:presLayoutVars>
      </dgm:prSet>
      <dgm:spPr/>
      <dgm:t>
        <a:bodyPr/>
        <a:lstStyle/>
        <a:p>
          <a:endParaRPr lang="en-US"/>
        </a:p>
      </dgm:t>
    </dgm:pt>
    <dgm:pt modelId="{0BF47B00-DCE0-45EE-BB96-94A513A45D11}" type="pres">
      <dgm:prSet presAssocID="{37A2DE44-B917-4560-BEF6-62F9DA72862E}" presName="accent_2" presStyleCnt="0"/>
      <dgm:spPr/>
    </dgm:pt>
    <dgm:pt modelId="{14E901C2-E66A-42BD-825F-A47E988783EC}" type="pres">
      <dgm:prSet presAssocID="{37A2DE44-B917-4560-BEF6-62F9DA72862E}" presName="accentRepeatNode" presStyleLbl="solidFgAcc1" presStyleIdx="1" presStyleCnt="5"/>
      <dgm:spPr>
        <a:solidFill>
          <a:srgbClr val="FF0000"/>
        </a:solidFill>
      </dgm:spPr>
      <dgm:t>
        <a:bodyPr/>
        <a:lstStyle/>
        <a:p>
          <a:endParaRPr lang="en-US"/>
        </a:p>
      </dgm:t>
    </dgm:pt>
    <dgm:pt modelId="{0B660146-E33F-465E-868A-80D7C2A1E3F7}" type="pres">
      <dgm:prSet presAssocID="{DEC4D392-0807-40FF-A9F1-BD5EB17D1301}" presName="text_3" presStyleLbl="node1" presStyleIdx="2" presStyleCnt="5">
        <dgm:presLayoutVars>
          <dgm:bulletEnabled val="1"/>
        </dgm:presLayoutVars>
      </dgm:prSet>
      <dgm:spPr/>
      <dgm:t>
        <a:bodyPr/>
        <a:lstStyle/>
        <a:p>
          <a:endParaRPr lang="en-US"/>
        </a:p>
      </dgm:t>
    </dgm:pt>
    <dgm:pt modelId="{A2578A82-EE9D-4312-B886-B408083D3499}" type="pres">
      <dgm:prSet presAssocID="{DEC4D392-0807-40FF-A9F1-BD5EB17D1301}" presName="accent_3" presStyleCnt="0"/>
      <dgm:spPr/>
    </dgm:pt>
    <dgm:pt modelId="{FBC1484F-D940-4C56-BCFA-A9BC764046D9}" type="pres">
      <dgm:prSet presAssocID="{DEC4D392-0807-40FF-A9F1-BD5EB17D1301}" presName="accentRepeatNode" presStyleLbl="solidFgAcc1" presStyleIdx="2" presStyleCnt="5"/>
      <dgm:spPr>
        <a:solidFill>
          <a:srgbClr val="FF0000"/>
        </a:solidFill>
      </dgm:spPr>
      <dgm:t>
        <a:bodyPr/>
        <a:lstStyle/>
        <a:p>
          <a:endParaRPr lang="en-US"/>
        </a:p>
      </dgm:t>
    </dgm:pt>
    <dgm:pt modelId="{DD043463-1AE2-4AEF-B441-6691096D020C}" type="pres">
      <dgm:prSet presAssocID="{1B2AF5A4-7C90-481F-B0A5-83FE5E8B4739}" presName="text_4" presStyleLbl="node1" presStyleIdx="3" presStyleCnt="5">
        <dgm:presLayoutVars>
          <dgm:bulletEnabled val="1"/>
        </dgm:presLayoutVars>
      </dgm:prSet>
      <dgm:spPr/>
      <dgm:t>
        <a:bodyPr/>
        <a:lstStyle/>
        <a:p>
          <a:endParaRPr lang="en-US"/>
        </a:p>
      </dgm:t>
    </dgm:pt>
    <dgm:pt modelId="{607F9137-6D93-4BAA-91CC-DE091EBC9223}" type="pres">
      <dgm:prSet presAssocID="{1B2AF5A4-7C90-481F-B0A5-83FE5E8B4739}" presName="accent_4" presStyleCnt="0"/>
      <dgm:spPr/>
    </dgm:pt>
    <dgm:pt modelId="{E9CB5980-6FB3-4209-B62A-C82C41843CE1}" type="pres">
      <dgm:prSet presAssocID="{1B2AF5A4-7C90-481F-B0A5-83FE5E8B4739}" presName="accentRepeatNode" presStyleLbl="solidFgAcc1" presStyleIdx="3" presStyleCnt="5"/>
      <dgm:spPr>
        <a:solidFill>
          <a:srgbClr val="FF0000"/>
        </a:solidFill>
      </dgm:spPr>
      <dgm:t>
        <a:bodyPr/>
        <a:lstStyle/>
        <a:p>
          <a:endParaRPr lang="en-US"/>
        </a:p>
      </dgm:t>
    </dgm:pt>
    <dgm:pt modelId="{FE524A42-FF3C-4110-9CA2-4959089D20E5}" type="pres">
      <dgm:prSet presAssocID="{9797C130-58D0-48D6-99F9-2292D12343E6}" presName="text_5" presStyleLbl="node1" presStyleIdx="4" presStyleCnt="5">
        <dgm:presLayoutVars>
          <dgm:bulletEnabled val="1"/>
        </dgm:presLayoutVars>
      </dgm:prSet>
      <dgm:spPr/>
      <dgm:t>
        <a:bodyPr/>
        <a:lstStyle/>
        <a:p>
          <a:endParaRPr lang="en-US"/>
        </a:p>
      </dgm:t>
    </dgm:pt>
    <dgm:pt modelId="{39011A2A-E9FE-4A64-9A42-56B009CEC285}" type="pres">
      <dgm:prSet presAssocID="{9797C130-58D0-48D6-99F9-2292D12343E6}" presName="accent_5" presStyleCnt="0"/>
      <dgm:spPr/>
    </dgm:pt>
    <dgm:pt modelId="{E4BC8B9D-90F7-4489-A011-941F219A456C}" type="pres">
      <dgm:prSet presAssocID="{9797C130-58D0-48D6-99F9-2292D12343E6}" presName="accentRepeatNode" presStyleLbl="solidFgAcc1" presStyleIdx="4" presStyleCnt="5"/>
      <dgm:spPr>
        <a:solidFill>
          <a:srgbClr val="FF0000"/>
        </a:solidFill>
      </dgm:spPr>
      <dgm:t>
        <a:bodyPr/>
        <a:lstStyle/>
        <a:p>
          <a:endParaRPr lang="en-US"/>
        </a:p>
      </dgm:t>
    </dgm:pt>
  </dgm:ptLst>
  <dgm:cxnLst>
    <dgm:cxn modelId="{3C759F4A-D7FA-4BF0-A2A1-23CE306A0C7D}" srcId="{CA06B935-101B-4DC0-94E2-876B4088764F}" destId="{9797C130-58D0-48D6-99F9-2292D12343E6}" srcOrd="4" destOrd="0" parTransId="{6AE071BA-C364-471D-B944-7AABC2F24D8B}" sibTransId="{D350CDAB-AEFE-4CBF-82D1-A30B7B62E805}"/>
    <dgm:cxn modelId="{759CD1B0-06A2-4E22-8FD5-6E184E2E60F7}" type="presOf" srcId="{CA06B935-101B-4DC0-94E2-876B4088764F}" destId="{B5BD8AFD-4086-4221-9B2C-4D22A50711C5}" srcOrd="0" destOrd="0" presId="urn:microsoft.com/office/officeart/2008/layout/VerticalCurvedList"/>
    <dgm:cxn modelId="{DDCBAA11-A4D7-4A84-8A9A-40E909DA20ED}" srcId="{CA06B935-101B-4DC0-94E2-876B4088764F}" destId="{37A2DE44-B917-4560-BEF6-62F9DA72862E}" srcOrd="1" destOrd="0" parTransId="{FD45CD32-D21C-49B5-9699-F8295585608C}" sibTransId="{5009523E-B271-45C2-92C6-8D1C975F1F9E}"/>
    <dgm:cxn modelId="{DBEFB5E0-5A7D-4F2B-AAC4-085028F8CAB3}" type="presOf" srcId="{37A2DE44-B917-4560-BEF6-62F9DA72862E}" destId="{3ECE4A75-6EA5-45E1-97FE-AD91F44A2808}" srcOrd="0" destOrd="0" presId="urn:microsoft.com/office/officeart/2008/layout/VerticalCurvedList"/>
    <dgm:cxn modelId="{74DB9034-4FEB-47C1-B378-8B439FC0BB4D}" type="presOf" srcId="{F2E58E3D-CEF3-48A4-894A-D955D1081C88}" destId="{8265EF57-D4CC-4833-BDBE-B806326D8B46}" srcOrd="0" destOrd="0" presId="urn:microsoft.com/office/officeart/2008/layout/VerticalCurvedList"/>
    <dgm:cxn modelId="{D5DEDC73-65AF-4FA7-8E10-775BA0961B61}" srcId="{CA06B935-101B-4DC0-94E2-876B4088764F}" destId="{3DD0D5D0-B2A3-4962-8FCD-2F1D51C37F21}" srcOrd="0" destOrd="0" parTransId="{FF692AFD-E84E-4239-908D-8405ED3D65C3}" sibTransId="{F2E58E3D-CEF3-48A4-894A-D955D1081C88}"/>
    <dgm:cxn modelId="{A0A981EE-F6EF-4AEF-9FA4-9B53372D281F}" type="presOf" srcId="{9797C130-58D0-48D6-99F9-2292D12343E6}" destId="{FE524A42-FF3C-4110-9CA2-4959089D20E5}" srcOrd="0" destOrd="0" presId="urn:microsoft.com/office/officeart/2008/layout/VerticalCurvedList"/>
    <dgm:cxn modelId="{B42DBD74-05B8-4F43-BCB9-F524A4547332}" type="presOf" srcId="{DEC4D392-0807-40FF-A9F1-BD5EB17D1301}" destId="{0B660146-E33F-465E-868A-80D7C2A1E3F7}" srcOrd="0" destOrd="0" presId="urn:microsoft.com/office/officeart/2008/layout/VerticalCurvedList"/>
    <dgm:cxn modelId="{5A897258-9B47-4D43-BB1A-3BD3C0F2997C}" type="presOf" srcId="{3DD0D5D0-B2A3-4962-8FCD-2F1D51C37F21}" destId="{5EFDD3E6-AA89-4FD9-BD09-EBF2E7394502}" srcOrd="0" destOrd="0" presId="urn:microsoft.com/office/officeart/2008/layout/VerticalCurvedList"/>
    <dgm:cxn modelId="{92057985-F0E6-42F2-8825-925CD40C3F26}" srcId="{CA06B935-101B-4DC0-94E2-876B4088764F}" destId="{1B2AF5A4-7C90-481F-B0A5-83FE5E8B4739}" srcOrd="3" destOrd="0" parTransId="{FE04692E-00ED-4550-92AF-13CD3A02B878}" sibTransId="{E1B5055A-CBD4-4DAE-A8C4-9BAEA224E8EF}"/>
    <dgm:cxn modelId="{21E840C1-CCFE-423A-BC39-92175C3A922B}" srcId="{CA06B935-101B-4DC0-94E2-876B4088764F}" destId="{DEC4D392-0807-40FF-A9F1-BD5EB17D1301}" srcOrd="2" destOrd="0" parTransId="{74D7006B-3F86-4CFC-A091-740F3E1C11E6}" sibTransId="{C3A65FF5-B5E1-4DD1-A102-84311B7B0E08}"/>
    <dgm:cxn modelId="{E9A6E89E-3830-4D6F-839D-1B7392552232}" type="presOf" srcId="{1B2AF5A4-7C90-481F-B0A5-83FE5E8B4739}" destId="{DD043463-1AE2-4AEF-B441-6691096D020C}" srcOrd="0" destOrd="0" presId="urn:microsoft.com/office/officeart/2008/layout/VerticalCurvedList"/>
    <dgm:cxn modelId="{C9A9860F-9C8D-4C91-AA10-B549B07B00A2}" type="presParOf" srcId="{B5BD8AFD-4086-4221-9B2C-4D22A50711C5}" destId="{5B7F64C6-5A5E-44CF-A415-1F953155FF4C}" srcOrd="0" destOrd="0" presId="urn:microsoft.com/office/officeart/2008/layout/VerticalCurvedList"/>
    <dgm:cxn modelId="{C2E14139-52B8-4D92-A350-C142CA3D2738}" type="presParOf" srcId="{5B7F64C6-5A5E-44CF-A415-1F953155FF4C}" destId="{8E474580-CE01-496B-B9E6-6B564BC0FF82}" srcOrd="0" destOrd="0" presId="urn:microsoft.com/office/officeart/2008/layout/VerticalCurvedList"/>
    <dgm:cxn modelId="{2552671A-6C6B-4231-8F62-555C27BC9E07}" type="presParOf" srcId="{8E474580-CE01-496B-B9E6-6B564BC0FF82}" destId="{AB7D4BC6-E466-454E-A8C3-B89EFA7DC106}" srcOrd="0" destOrd="0" presId="urn:microsoft.com/office/officeart/2008/layout/VerticalCurvedList"/>
    <dgm:cxn modelId="{CD814EC9-786F-487C-BCFB-9FA48455544E}" type="presParOf" srcId="{8E474580-CE01-496B-B9E6-6B564BC0FF82}" destId="{8265EF57-D4CC-4833-BDBE-B806326D8B46}" srcOrd="1" destOrd="0" presId="urn:microsoft.com/office/officeart/2008/layout/VerticalCurvedList"/>
    <dgm:cxn modelId="{40AA8822-42CB-4ECC-BB4C-32D03289D685}" type="presParOf" srcId="{8E474580-CE01-496B-B9E6-6B564BC0FF82}" destId="{EE8C3CCC-D357-473D-B1BD-070F2CA6548A}" srcOrd="2" destOrd="0" presId="urn:microsoft.com/office/officeart/2008/layout/VerticalCurvedList"/>
    <dgm:cxn modelId="{777E97C2-479C-44AC-94EC-70DC71BC0973}" type="presParOf" srcId="{8E474580-CE01-496B-B9E6-6B564BC0FF82}" destId="{AB1F22C6-C546-471D-8FAE-8082E56904DC}" srcOrd="3" destOrd="0" presId="urn:microsoft.com/office/officeart/2008/layout/VerticalCurvedList"/>
    <dgm:cxn modelId="{0BE73FDA-1C19-47F1-B6A9-3F5298611FBD}" type="presParOf" srcId="{5B7F64C6-5A5E-44CF-A415-1F953155FF4C}" destId="{5EFDD3E6-AA89-4FD9-BD09-EBF2E7394502}" srcOrd="1" destOrd="0" presId="urn:microsoft.com/office/officeart/2008/layout/VerticalCurvedList"/>
    <dgm:cxn modelId="{7F1DCB76-8011-4560-BE8B-BB1E831E848B}" type="presParOf" srcId="{5B7F64C6-5A5E-44CF-A415-1F953155FF4C}" destId="{DCE9975A-4BF0-4185-B478-BF6125BCB465}" srcOrd="2" destOrd="0" presId="urn:microsoft.com/office/officeart/2008/layout/VerticalCurvedList"/>
    <dgm:cxn modelId="{F1B686D3-9DB6-4A6B-8508-580F5A3346D7}" type="presParOf" srcId="{DCE9975A-4BF0-4185-B478-BF6125BCB465}" destId="{20427C9F-5748-4040-A6E2-2A60FF7A48E1}" srcOrd="0" destOrd="0" presId="urn:microsoft.com/office/officeart/2008/layout/VerticalCurvedList"/>
    <dgm:cxn modelId="{0A097ECC-AA24-4C54-A0D5-85DC3E00AE7A}" type="presParOf" srcId="{5B7F64C6-5A5E-44CF-A415-1F953155FF4C}" destId="{3ECE4A75-6EA5-45E1-97FE-AD91F44A2808}" srcOrd="3" destOrd="0" presId="urn:microsoft.com/office/officeart/2008/layout/VerticalCurvedList"/>
    <dgm:cxn modelId="{CBFF1F7C-889D-4C87-9CC1-85B1093C60C0}" type="presParOf" srcId="{5B7F64C6-5A5E-44CF-A415-1F953155FF4C}" destId="{0BF47B00-DCE0-45EE-BB96-94A513A45D11}" srcOrd="4" destOrd="0" presId="urn:microsoft.com/office/officeart/2008/layout/VerticalCurvedList"/>
    <dgm:cxn modelId="{45871FD6-FE5A-4487-BA15-C23CD424B6B0}" type="presParOf" srcId="{0BF47B00-DCE0-45EE-BB96-94A513A45D11}" destId="{14E901C2-E66A-42BD-825F-A47E988783EC}" srcOrd="0" destOrd="0" presId="urn:microsoft.com/office/officeart/2008/layout/VerticalCurvedList"/>
    <dgm:cxn modelId="{AA226AB9-9EB9-44AE-8999-5834AC63EE1D}" type="presParOf" srcId="{5B7F64C6-5A5E-44CF-A415-1F953155FF4C}" destId="{0B660146-E33F-465E-868A-80D7C2A1E3F7}" srcOrd="5" destOrd="0" presId="urn:microsoft.com/office/officeart/2008/layout/VerticalCurvedList"/>
    <dgm:cxn modelId="{636DDA41-034B-4A8B-8B63-614522ABACED}" type="presParOf" srcId="{5B7F64C6-5A5E-44CF-A415-1F953155FF4C}" destId="{A2578A82-EE9D-4312-B886-B408083D3499}" srcOrd="6" destOrd="0" presId="urn:microsoft.com/office/officeart/2008/layout/VerticalCurvedList"/>
    <dgm:cxn modelId="{F7DB3603-7BAE-4D5C-A53D-80EBE5C858E9}" type="presParOf" srcId="{A2578A82-EE9D-4312-B886-B408083D3499}" destId="{FBC1484F-D940-4C56-BCFA-A9BC764046D9}" srcOrd="0" destOrd="0" presId="urn:microsoft.com/office/officeart/2008/layout/VerticalCurvedList"/>
    <dgm:cxn modelId="{6A0AFEC4-ADA5-475E-989D-F077333A90D9}" type="presParOf" srcId="{5B7F64C6-5A5E-44CF-A415-1F953155FF4C}" destId="{DD043463-1AE2-4AEF-B441-6691096D020C}" srcOrd="7" destOrd="0" presId="urn:microsoft.com/office/officeart/2008/layout/VerticalCurvedList"/>
    <dgm:cxn modelId="{CF6F2FA3-EC78-44AD-87D0-DB1B7329F872}" type="presParOf" srcId="{5B7F64C6-5A5E-44CF-A415-1F953155FF4C}" destId="{607F9137-6D93-4BAA-91CC-DE091EBC9223}" srcOrd="8" destOrd="0" presId="urn:microsoft.com/office/officeart/2008/layout/VerticalCurvedList"/>
    <dgm:cxn modelId="{623C5062-286E-48B5-9732-0FDE8D47457D}" type="presParOf" srcId="{607F9137-6D93-4BAA-91CC-DE091EBC9223}" destId="{E9CB5980-6FB3-4209-B62A-C82C41843CE1}" srcOrd="0" destOrd="0" presId="urn:microsoft.com/office/officeart/2008/layout/VerticalCurvedList"/>
    <dgm:cxn modelId="{75E4754F-4A49-4BF4-9C7B-CF90C6BBDF82}" type="presParOf" srcId="{5B7F64C6-5A5E-44CF-A415-1F953155FF4C}" destId="{FE524A42-FF3C-4110-9CA2-4959089D20E5}" srcOrd="9" destOrd="0" presId="urn:microsoft.com/office/officeart/2008/layout/VerticalCurvedList"/>
    <dgm:cxn modelId="{6C52E62A-DF56-465F-827C-B327A20ADD9B}" type="presParOf" srcId="{5B7F64C6-5A5E-44CF-A415-1F953155FF4C}" destId="{39011A2A-E9FE-4A64-9A42-56B009CEC285}" srcOrd="10" destOrd="0" presId="urn:microsoft.com/office/officeart/2008/layout/VerticalCurvedList"/>
    <dgm:cxn modelId="{C0F4CA79-F6D6-4A1C-9C9B-2BE719759F61}" type="presParOf" srcId="{39011A2A-E9FE-4A64-9A42-56B009CEC285}" destId="{E4BC8B9D-90F7-4489-A011-941F219A456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0"/>
          <a:ext cx="8707717" cy="961653"/>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i="0" kern="1200" dirty="0" smtClean="0">
              <a:solidFill>
                <a:schemeClr val="tx1"/>
              </a:solidFill>
            </a:rPr>
            <a:t>1</a:t>
          </a:r>
          <a:r>
            <a:rPr lang="nl-NL" sz="2800" b="1" kern="1200" dirty="0" smtClean="0">
              <a:solidFill>
                <a:schemeClr val="tx1"/>
              </a:solidFill>
            </a:rPr>
            <a:t>. Sự ra đời và lãnh đạo của ĐCSVN đối với CMVN</a:t>
          </a:r>
          <a:endParaRPr lang="en-US" sz="2800" b="1" i="0" kern="1200" dirty="0">
            <a:solidFill>
              <a:schemeClr val="tx1"/>
            </a:solidFill>
          </a:endParaRPr>
        </a:p>
      </dsp:txBody>
      <dsp:txXfrm>
        <a:off x="46944" y="46944"/>
        <a:ext cx="8613829" cy="867765"/>
      </dsp:txXfrm>
    </dsp:sp>
    <dsp:sp modelId="{13E5E6FE-5163-464F-8418-66592E811DDF}">
      <dsp:nvSpPr>
        <dsp:cNvPr id="0" name=""/>
        <dsp:cNvSpPr/>
      </dsp:nvSpPr>
      <dsp:spPr>
        <a:xfrm>
          <a:off x="0" y="963616"/>
          <a:ext cx="8707717" cy="72207"/>
        </a:xfrm>
        <a:prstGeom prst="rect">
          <a:avLst/>
        </a:prstGeom>
        <a:solidFill>
          <a:schemeClr val="tx1"/>
        </a:solidFill>
        <a:ln>
          <a:noFill/>
        </a:ln>
        <a:effectLst/>
      </dsp:spPr>
      <dsp:style>
        <a:lnRef idx="0">
          <a:scrgbClr r="0" g="0" b="0"/>
        </a:lnRef>
        <a:fillRef idx="0">
          <a:scrgbClr r="0" g="0" b="0"/>
        </a:fillRef>
        <a:effectRef idx="0">
          <a:scrgbClr r="0" g="0" b="0"/>
        </a:effectRef>
        <a:fontRef idx="minor"/>
      </dsp:style>
      <dsp:txBody>
        <a:bodyPr spcFirstLastPara="0" vert="horz" wrap="square" lIns="276470" tIns="30480" rIns="170688" bIns="30480" numCol="1" spcCol="1270" anchor="t" anchorCtr="0">
          <a:noAutofit/>
        </a:bodyPr>
        <a:lstStyle/>
        <a:p>
          <a:pPr marL="228600" lvl="1" indent="-228600" algn="l" defTabSz="1066800">
            <a:lnSpc>
              <a:spcPct val="90000"/>
            </a:lnSpc>
            <a:spcBef>
              <a:spcPct val="0"/>
            </a:spcBef>
            <a:spcAft>
              <a:spcPct val="20000"/>
            </a:spcAft>
            <a:buChar char="••"/>
          </a:pPr>
          <a:endParaRPr lang="en-US" sz="2400" b="1" i="0" kern="1200" dirty="0">
            <a:solidFill>
              <a:srgbClr val="FF0000"/>
            </a:solidFill>
          </a:endParaRPr>
        </a:p>
      </dsp:txBody>
      <dsp:txXfrm>
        <a:off x="0" y="963616"/>
        <a:ext cx="8707717" cy="72207"/>
      </dsp:txXfrm>
    </dsp:sp>
    <dsp:sp modelId="{50AC07D0-8156-4F02-AB13-0475D6B4AE78}">
      <dsp:nvSpPr>
        <dsp:cNvPr id="0" name=""/>
        <dsp:cNvSpPr/>
      </dsp:nvSpPr>
      <dsp:spPr>
        <a:xfrm>
          <a:off x="488211" y="1963962"/>
          <a:ext cx="7623743" cy="96165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1.2. </a:t>
          </a:r>
          <a:r>
            <a:rPr lang="nl-NL" sz="2400" b="1" i="1" kern="1200" dirty="0" smtClean="0"/>
            <a:t> Vai trò lãnh đạo của Đảng trong các giai đoạn cách mạng</a:t>
          </a:r>
          <a:endParaRPr lang="en-US" sz="2400" b="1" i="0" kern="1200" dirty="0">
            <a:solidFill>
              <a:schemeClr val="bg1"/>
            </a:solidFill>
          </a:endParaRPr>
        </a:p>
      </dsp:txBody>
      <dsp:txXfrm>
        <a:off x="535155" y="2010906"/>
        <a:ext cx="7529855" cy="867765"/>
      </dsp:txXfrm>
    </dsp:sp>
    <dsp:sp modelId="{A4EE7241-6D5A-4B8D-98BF-B66177FCF871}">
      <dsp:nvSpPr>
        <dsp:cNvPr id="0" name=""/>
        <dsp:cNvSpPr/>
      </dsp:nvSpPr>
      <dsp:spPr>
        <a:xfrm>
          <a:off x="436154" y="826983"/>
          <a:ext cx="7512690" cy="96165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en-US" sz="2400" b="1" i="0" kern="1200" dirty="0" smtClean="0">
            <a:solidFill>
              <a:schemeClr val="bg1"/>
            </a:solidFill>
          </a:endParaRPr>
        </a:p>
        <a:p>
          <a:pPr lvl="0" algn="l" defTabSz="1066800">
            <a:lnSpc>
              <a:spcPct val="90000"/>
            </a:lnSpc>
            <a:spcBef>
              <a:spcPct val="0"/>
            </a:spcBef>
            <a:spcAft>
              <a:spcPct val="35000"/>
            </a:spcAft>
          </a:pPr>
          <a:r>
            <a:rPr lang="en-US" sz="2400" b="1" i="0" kern="1200" dirty="0" smtClean="0">
              <a:solidFill>
                <a:schemeClr val="bg1"/>
              </a:solidFill>
            </a:rPr>
            <a:t>1.1. </a:t>
          </a:r>
          <a:r>
            <a:rPr lang="nl-NL" sz="2400" b="1" i="1" kern="1200" dirty="0" smtClean="0"/>
            <a:t>Sự ra đời của Đảng Cộng sản Việt Nam</a:t>
          </a:r>
          <a:endParaRPr lang="en-US" sz="2400" b="1" i="0" kern="1200" dirty="0">
            <a:solidFill>
              <a:schemeClr val="bg1"/>
            </a:solidFill>
          </a:endParaRPr>
        </a:p>
      </dsp:txBody>
      <dsp:txXfrm>
        <a:off x="483098" y="873927"/>
        <a:ext cx="7418802" cy="867765"/>
      </dsp:txXfrm>
    </dsp:sp>
    <dsp:sp modelId="{0FFB2FAD-E237-4F64-A580-4A89CD61B28D}">
      <dsp:nvSpPr>
        <dsp:cNvPr id="0" name=""/>
        <dsp:cNvSpPr/>
      </dsp:nvSpPr>
      <dsp:spPr>
        <a:xfrm>
          <a:off x="0" y="2984247"/>
          <a:ext cx="8707717" cy="961653"/>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smtClean="0">
              <a:solidFill>
                <a:schemeClr val="tx1"/>
              </a:solidFill>
            </a:rPr>
            <a:t>2. 2. Những thành tựu của cách mạng Việt Nam dưới sự lãnh đạo của Đảng</a:t>
          </a:r>
          <a:endParaRPr lang="en-US" sz="2800" b="1" i="0" kern="1200" dirty="0">
            <a:solidFill>
              <a:schemeClr val="tx1"/>
            </a:solidFill>
          </a:endParaRPr>
        </a:p>
      </dsp:txBody>
      <dsp:txXfrm>
        <a:off x="46944" y="3031191"/>
        <a:ext cx="8613829" cy="867765"/>
      </dsp:txXfrm>
    </dsp:sp>
    <dsp:sp modelId="{9D421759-FE58-4B71-8F6E-DF5D75CDBA60}">
      <dsp:nvSpPr>
        <dsp:cNvPr id="0" name=""/>
        <dsp:cNvSpPr/>
      </dsp:nvSpPr>
      <dsp:spPr>
        <a:xfrm>
          <a:off x="571586" y="3958458"/>
          <a:ext cx="7564543" cy="96165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2.1</a:t>
          </a:r>
          <a:r>
            <a:rPr lang="nl-NL" sz="2400" b="1" i="1" kern="1200" dirty="0" smtClean="0"/>
            <a:t>. Thành tựu của cuộc đấu tranh giành và bảo vệ nền độc lập dân tộc</a:t>
          </a:r>
          <a:endParaRPr lang="en-US" sz="2400" b="1" i="0" kern="1200" dirty="0">
            <a:solidFill>
              <a:schemeClr val="bg1"/>
            </a:solidFill>
          </a:endParaRPr>
        </a:p>
      </dsp:txBody>
      <dsp:txXfrm>
        <a:off x="618530" y="4005402"/>
        <a:ext cx="7470655" cy="867765"/>
      </dsp:txXfrm>
    </dsp:sp>
    <dsp:sp modelId="{5685B0DC-F1D7-4CA9-9FAE-CD8A12BFD410}">
      <dsp:nvSpPr>
        <dsp:cNvPr id="0" name=""/>
        <dsp:cNvSpPr/>
      </dsp:nvSpPr>
      <dsp:spPr>
        <a:xfrm>
          <a:off x="571586" y="4932670"/>
          <a:ext cx="7564543" cy="96165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2.2.</a:t>
          </a:r>
          <a:r>
            <a:rPr lang="nl-NL" sz="2400" b="1" i="1" kern="1200" dirty="0" smtClean="0"/>
            <a:t>Thắng lợi của công cuộc đổi mới</a:t>
          </a:r>
          <a:endParaRPr lang="en-US" sz="2400" b="1" i="0" kern="1200" dirty="0">
            <a:solidFill>
              <a:schemeClr val="bg1"/>
            </a:solidFill>
          </a:endParaRPr>
        </a:p>
      </dsp:txBody>
      <dsp:txXfrm>
        <a:off x="618530" y="4979614"/>
        <a:ext cx="7470655" cy="8677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CC3FD-3231-4BF7-9AC4-BC0EFC58AA1E}">
      <dsp:nvSpPr>
        <dsp:cNvPr id="0" name=""/>
        <dsp:cNvSpPr/>
      </dsp:nvSpPr>
      <dsp:spPr>
        <a:xfrm rot="5400000">
          <a:off x="-385487" y="969291"/>
          <a:ext cx="3411515" cy="1847643"/>
        </a:xfrm>
        <a:prstGeom prst="chevron">
          <a:avLst/>
        </a:prstGeom>
        <a:solidFill>
          <a:schemeClr val="accent3">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just" defTabSz="1066800">
            <a:lnSpc>
              <a:spcPct val="90000"/>
            </a:lnSpc>
            <a:spcBef>
              <a:spcPct val="0"/>
            </a:spcBef>
            <a:spcAft>
              <a:spcPct val="35000"/>
            </a:spcAft>
          </a:pPr>
          <a:r>
            <a:rPr lang="nl-NL" sz="2400" b="1" i="1" kern="1200" dirty="0" smtClean="0">
              <a:solidFill>
                <a:schemeClr val="tx1"/>
              </a:solidFill>
            </a:rPr>
            <a:t>1.1. Sự ra đời của Đảng Cộng sản Việt Nam</a:t>
          </a:r>
          <a:endParaRPr lang="en-US" sz="2400" b="1" i="0" kern="1200" dirty="0">
            <a:solidFill>
              <a:schemeClr val="tx1"/>
            </a:solidFill>
            <a:latin typeface="+mn-lt"/>
          </a:endParaRPr>
        </a:p>
      </dsp:txBody>
      <dsp:txXfrm rot="-5400000">
        <a:off x="396450" y="1111177"/>
        <a:ext cx="1847643" cy="1563872"/>
      </dsp:txXfrm>
    </dsp:sp>
    <dsp:sp modelId="{E5154777-EE1A-469B-8FCC-D4EF35A75D3E}">
      <dsp:nvSpPr>
        <dsp:cNvPr id="0" name=""/>
        <dsp:cNvSpPr/>
      </dsp:nvSpPr>
      <dsp:spPr>
        <a:xfrm rot="5400000">
          <a:off x="4352302" y="-1713240"/>
          <a:ext cx="2510332" cy="6160080"/>
        </a:xfrm>
        <a:prstGeom prst="round2SameRect">
          <a:avLst/>
        </a:prstGeom>
        <a:solidFill>
          <a:srgbClr val="0070C0"/>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vi-VN" sz="2800" i="1" kern="1200" dirty="0" smtClean="0">
              <a:solidFill>
                <a:schemeClr val="bg1"/>
              </a:solidFill>
            </a:rPr>
            <a:t> </a:t>
          </a:r>
          <a:r>
            <a:rPr lang="nl-NL" sz="2800" i="1" kern="1200" dirty="0" smtClean="0">
              <a:solidFill>
                <a:schemeClr val="bg1"/>
              </a:solidFill>
            </a:rPr>
            <a:t>Bối cảnh lịch sử</a:t>
          </a:r>
          <a:endParaRPr lang="en-US" sz="2800" i="0" kern="1200" dirty="0">
            <a:solidFill>
              <a:schemeClr val="bg1"/>
            </a:solidFill>
            <a:latin typeface="+mn-lt"/>
          </a:endParaRPr>
        </a:p>
        <a:p>
          <a:pPr marL="285750" lvl="1" indent="-285750" algn="l" defTabSz="1244600">
            <a:lnSpc>
              <a:spcPct val="90000"/>
            </a:lnSpc>
            <a:spcBef>
              <a:spcPct val="0"/>
            </a:spcBef>
            <a:spcAft>
              <a:spcPct val="15000"/>
            </a:spcAft>
            <a:buChar char="••"/>
          </a:pPr>
          <a:r>
            <a:rPr lang="pl-PL" sz="2800" i="1" kern="1200" dirty="0" smtClean="0">
              <a:solidFill>
                <a:schemeClr val="bg1"/>
              </a:solidFill>
            </a:rPr>
            <a:t>Quá trình ra đời của Đảng</a:t>
          </a:r>
          <a:endParaRPr lang="en-US" sz="2800" i="0" kern="1200" dirty="0">
            <a:solidFill>
              <a:schemeClr val="bg1"/>
            </a:solidFill>
            <a:latin typeface="+mn-lt"/>
          </a:endParaRPr>
        </a:p>
        <a:p>
          <a:pPr marL="285750" lvl="1" indent="-285750" algn="l" defTabSz="1244600">
            <a:lnSpc>
              <a:spcPct val="90000"/>
            </a:lnSpc>
            <a:spcBef>
              <a:spcPct val="0"/>
            </a:spcBef>
            <a:spcAft>
              <a:spcPct val="15000"/>
            </a:spcAft>
            <a:buChar char="••"/>
          </a:pPr>
          <a:r>
            <a:rPr lang="pl-PL" sz="2800" i="1" kern="1200" dirty="0" smtClean="0">
              <a:solidFill>
                <a:schemeClr val="bg1"/>
              </a:solidFill>
            </a:rPr>
            <a:t>Ý nghĩa lịch sử của việc thành lập Đảng</a:t>
          </a:r>
          <a:endParaRPr lang="en-US" sz="2800" i="0" kern="1200" dirty="0">
            <a:solidFill>
              <a:schemeClr val="bg1"/>
            </a:solidFill>
            <a:latin typeface="+mn-lt"/>
          </a:endParaRPr>
        </a:p>
      </dsp:txBody>
      <dsp:txXfrm rot="-5400000">
        <a:off x="2527428" y="234178"/>
        <a:ext cx="6037536" cy="2265244"/>
      </dsp:txXfrm>
    </dsp:sp>
    <dsp:sp modelId="{EBB8CD0A-9B16-415A-BB10-E1FA46019464}">
      <dsp:nvSpPr>
        <dsp:cNvPr id="0" name=""/>
        <dsp:cNvSpPr/>
      </dsp:nvSpPr>
      <dsp:spPr>
        <a:xfrm rot="5400000">
          <a:off x="555594" y="3523358"/>
          <a:ext cx="2639491" cy="2823790"/>
        </a:xfrm>
        <a:prstGeom prst="chevron">
          <a:avLst/>
        </a:prstGeom>
        <a:solidFill>
          <a:schemeClr val="accent3">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just" defTabSz="1066800">
            <a:lnSpc>
              <a:spcPct val="90000"/>
            </a:lnSpc>
            <a:spcBef>
              <a:spcPct val="0"/>
            </a:spcBef>
            <a:spcAft>
              <a:spcPct val="35000"/>
            </a:spcAft>
          </a:pPr>
          <a:r>
            <a:rPr lang="nl-NL" sz="2400" b="1" i="1" kern="1200" dirty="0" smtClean="0">
              <a:solidFill>
                <a:srgbClr val="FF0000"/>
              </a:solidFill>
            </a:rPr>
            <a:t>1.2. Vai trò lãnh đạo của Đảng trong các giai đoạn cách mạng</a:t>
          </a:r>
          <a:endParaRPr lang="en-US" sz="2400" b="1" i="0" kern="1200" dirty="0">
            <a:solidFill>
              <a:srgbClr val="FF0000"/>
            </a:solidFill>
            <a:latin typeface="+mn-lt"/>
          </a:endParaRPr>
        </a:p>
      </dsp:txBody>
      <dsp:txXfrm rot="-5400000">
        <a:off x="463445" y="3615507"/>
        <a:ext cx="2823790" cy="2639491"/>
      </dsp:txXfrm>
    </dsp:sp>
    <dsp:sp modelId="{CEC30D50-7574-436D-B11F-468ED866CDAE}">
      <dsp:nvSpPr>
        <dsp:cNvPr id="0" name=""/>
        <dsp:cNvSpPr/>
      </dsp:nvSpPr>
      <dsp:spPr>
        <a:xfrm rot="5400000">
          <a:off x="5077724" y="1898121"/>
          <a:ext cx="3272827" cy="6160080"/>
        </a:xfrm>
        <a:prstGeom prst="round2SameRect">
          <a:avLst/>
        </a:prstGeom>
        <a:solidFill>
          <a:srgbClr val="0070C0"/>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nl-NL" sz="2800" i="1" kern="1200" dirty="0" smtClean="0">
              <a:solidFill>
                <a:schemeClr val="bg1"/>
              </a:solidFill>
            </a:rPr>
            <a:t>Giai đoạn cách mạng giải phóng dân tộc</a:t>
          </a:r>
          <a:endParaRPr lang="en-US" sz="2800" i="0" kern="1200" dirty="0">
            <a:solidFill>
              <a:schemeClr val="bg1"/>
            </a:solidFill>
            <a:latin typeface="+mn-lt"/>
          </a:endParaRPr>
        </a:p>
        <a:p>
          <a:pPr marL="285750" lvl="1" indent="-285750" algn="l" defTabSz="1244600">
            <a:lnSpc>
              <a:spcPct val="90000"/>
            </a:lnSpc>
            <a:spcBef>
              <a:spcPct val="0"/>
            </a:spcBef>
            <a:spcAft>
              <a:spcPct val="15000"/>
            </a:spcAft>
            <a:buChar char="••"/>
          </a:pPr>
          <a:r>
            <a:rPr lang="nl-NL" sz="2800" i="1" kern="1200" dirty="0" smtClean="0">
              <a:solidFill>
                <a:schemeClr val="bg1"/>
              </a:solidFill>
            </a:rPr>
            <a:t>Giai đoạn bảo vệ độc lập dân tộc và xây dựng, phát triển đất nước</a:t>
          </a:r>
          <a:endParaRPr lang="en-US" sz="2800" i="0" kern="1200" dirty="0">
            <a:solidFill>
              <a:schemeClr val="bg1"/>
            </a:solidFill>
            <a:latin typeface="+mn-lt"/>
          </a:endParaRPr>
        </a:p>
      </dsp:txBody>
      <dsp:txXfrm rot="-5400000">
        <a:off x="3634098" y="3501513"/>
        <a:ext cx="6000314" cy="29532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67580-E87B-4FAB-9FDB-504A3C26EA87}">
      <dsp:nvSpPr>
        <dsp:cNvPr id="0" name=""/>
        <dsp:cNvSpPr/>
      </dsp:nvSpPr>
      <dsp:spPr>
        <a:xfrm>
          <a:off x="0" y="16192"/>
          <a:ext cx="10160000" cy="10296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1.1.1 Bối cảnh lịch sử trong nước và quốc tế cho sự ra đời của Đảng</a:t>
          </a:r>
          <a:endParaRPr lang="en-US" sz="2400" kern="1200" dirty="0"/>
        </a:p>
      </dsp:txBody>
      <dsp:txXfrm>
        <a:off x="50261" y="66453"/>
        <a:ext cx="10059478" cy="929078"/>
      </dsp:txXfrm>
    </dsp:sp>
    <dsp:sp modelId="{AC3516C9-C090-4302-A4BD-989E90B16B5E}">
      <dsp:nvSpPr>
        <dsp:cNvPr id="0" name=""/>
        <dsp:cNvSpPr/>
      </dsp:nvSpPr>
      <dsp:spPr>
        <a:xfrm>
          <a:off x="0" y="1045792"/>
          <a:ext cx="10160000" cy="91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err="1" smtClean="0"/>
            <a:t>Hoàn</a:t>
          </a:r>
          <a:r>
            <a:rPr lang="en-US" sz="2400" kern="1200" dirty="0" smtClean="0"/>
            <a:t> </a:t>
          </a:r>
          <a:r>
            <a:rPr lang="en-US" sz="2400" kern="1200" dirty="0" err="1" smtClean="0"/>
            <a:t>cảnh</a:t>
          </a:r>
          <a:r>
            <a:rPr lang="en-US" sz="2400" kern="1200" dirty="0" smtClean="0"/>
            <a:t> </a:t>
          </a:r>
          <a:r>
            <a:rPr lang="en-US" sz="2400" kern="1200" dirty="0" err="1" smtClean="0"/>
            <a:t>quốc</a:t>
          </a:r>
          <a:r>
            <a:rPr lang="en-US" sz="2400" kern="1200" dirty="0" smtClean="0"/>
            <a:t> </a:t>
          </a:r>
          <a:r>
            <a:rPr lang="en-US" sz="2400" kern="1200" dirty="0" err="1" smtClean="0"/>
            <a:t>tế</a:t>
          </a:r>
          <a:r>
            <a:rPr lang="en-US" sz="2400" kern="1200" dirty="0" smtClean="0"/>
            <a:t> </a:t>
          </a:r>
          <a:r>
            <a:rPr lang="en-US" sz="2400" kern="1200" dirty="0" err="1" smtClean="0"/>
            <a:t>cuối</a:t>
          </a:r>
          <a:r>
            <a:rPr lang="en-US" sz="2400" kern="1200" dirty="0" smtClean="0"/>
            <a:t> </a:t>
          </a:r>
          <a:r>
            <a:rPr lang="en-US" sz="2400" kern="1200" dirty="0" err="1" smtClean="0"/>
            <a:t>thế</a:t>
          </a:r>
          <a:r>
            <a:rPr lang="en-US" sz="2400" kern="1200" dirty="0" smtClean="0"/>
            <a:t> </a:t>
          </a:r>
          <a:r>
            <a:rPr lang="en-US" sz="2400" kern="1200" dirty="0" err="1" smtClean="0"/>
            <a:t>kỷ</a:t>
          </a:r>
          <a:r>
            <a:rPr lang="en-US" sz="2400" kern="1200" dirty="0" smtClean="0"/>
            <a:t> XIX, </a:t>
          </a:r>
          <a:r>
            <a:rPr lang="en-US" sz="2400" kern="1200" dirty="0" err="1" smtClean="0"/>
            <a:t>đầu</a:t>
          </a:r>
          <a:r>
            <a:rPr lang="en-US" sz="2400" kern="1200" dirty="0" smtClean="0"/>
            <a:t> </a:t>
          </a:r>
          <a:r>
            <a:rPr lang="en-US" sz="2400" kern="1200" dirty="0" err="1" smtClean="0"/>
            <a:t>thế</a:t>
          </a:r>
          <a:r>
            <a:rPr lang="en-US" sz="2400" kern="1200" dirty="0" smtClean="0"/>
            <a:t> </a:t>
          </a:r>
          <a:r>
            <a:rPr lang="en-US" sz="2400" kern="1200" dirty="0" err="1" smtClean="0"/>
            <a:t>kỷ</a:t>
          </a:r>
          <a:r>
            <a:rPr lang="en-US" sz="2400" kern="1200" dirty="0" smtClean="0"/>
            <a:t> XX</a:t>
          </a:r>
          <a:endParaRPr lang="en-US" sz="2400" kern="1200" dirty="0"/>
        </a:p>
        <a:p>
          <a:pPr marL="228600" lvl="1" indent="-228600" algn="l" defTabSz="1066800">
            <a:lnSpc>
              <a:spcPct val="90000"/>
            </a:lnSpc>
            <a:spcBef>
              <a:spcPct val="0"/>
            </a:spcBef>
            <a:spcAft>
              <a:spcPct val="20000"/>
            </a:spcAft>
            <a:buChar char="••"/>
          </a:pPr>
          <a:r>
            <a:rPr lang="en-US" sz="2400" b="1" i="1" kern="1200" dirty="0" err="1" smtClean="0"/>
            <a:t>Hoàn</a:t>
          </a:r>
          <a:r>
            <a:rPr lang="en-US" sz="2400" b="1" i="1" kern="1200" dirty="0" smtClean="0"/>
            <a:t> </a:t>
          </a:r>
          <a:r>
            <a:rPr lang="en-US" sz="2400" b="1" i="1" kern="1200" dirty="0" err="1" smtClean="0"/>
            <a:t>cảnh</a:t>
          </a:r>
          <a:r>
            <a:rPr lang="en-US" sz="2400" b="1" i="1" kern="1200" dirty="0" smtClean="0"/>
            <a:t> </a:t>
          </a:r>
          <a:r>
            <a:rPr lang="en-US" sz="2400" b="1" i="1" kern="1200" dirty="0" err="1" smtClean="0"/>
            <a:t>trong</a:t>
          </a:r>
          <a:r>
            <a:rPr lang="en-US" sz="2400" b="1" i="1" kern="1200" dirty="0" smtClean="0"/>
            <a:t> </a:t>
          </a:r>
          <a:r>
            <a:rPr lang="en-US" sz="2400" b="1" i="1" kern="1200" dirty="0" err="1" smtClean="0"/>
            <a:t>nước</a:t>
          </a:r>
          <a:endParaRPr lang="en-US" sz="2400" kern="1200" dirty="0"/>
        </a:p>
      </dsp:txBody>
      <dsp:txXfrm>
        <a:off x="0" y="1045792"/>
        <a:ext cx="10160000" cy="910800"/>
      </dsp:txXfrm>
    </dsp:sp>
    <dsp:sp modelId="{98C1A132-4B8D-4DDE-B211-AFA8E2E9E961}">
      <dsp:nvSpPr>
        <dsp:cNvPr id="0" name=""/>
        <dsp:cNvSpPr/>
      </dsp:nvSpPr>
      <dsp:spPr>
        <a:xfrm>
          <a:off x="0" y="1956592"/>
          <a:ext cx="10160000" cy="10296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i="1" kern="1200" dirty="0" smtClean="0"/>
            <a:t>1.1.2  </a:t>
          </a:r>
          <a:r>
            <a:rPr lang="pl-PL" sz="2400" i="1" kern="1200" dirty="0" smtClean="0"/>
            <a:t>Quá trình ra đời của Đảng cộng sản Việt Nam</a:t>
          </a:r>
          <a:endParaRPr lang="en-US" sz="2400" kern="1200" dirty="0"/>
        </a:p>
      </dsp:txBody>
      <dsp:txXfrm>
        <a:off x="50261" y="2006853"/>
        <a:ext cx="10059478" cy="929078"/>
      </dsp:txXfrm>
    </dsp:sp>
    <dsp:sp modelId="{B3AFF02E-EE5C-40A6-9260-E4697F88C572}">
      <dsp:nvSpPr>
        <dsp:cNvPr id="0" name=""/>
        <dsp:cNvSpPr/>
      </dsp:nvSpPr>
      <dsp:spPr>
        <a:xfrm>
          <a:off x="0" y="2986192"/>
          <a:ext cx="10160000" cy="1565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i="1" kern="1200" dirty="0" err="1" smtClean="0"/>
            <a:t>Quá</a:t>
          </a:r>
          <a:r>
            <a:rPr lang="en-US" sz="2400" i="1" kern="1200" dirty="0" smtClean="0"/>
            <a:t> </a:t>
          </a:r>
          <a:r>
            <a:rPr lang="en-US" sz="2400" i="1" kern="1200" dirty="0" err="1" smtClean="0"/>
            <a:t>trình</a:t>
          </a:r>
          <a:r>
            <a:rPr lang="en-US" sz="2400" i="1" kern="1200" dirty="0" smtClean="0"/>
            <a:t> </a:t>
          </a:r>
          <a:r>
            <a:rPr lang="en-US" sz="2400" i="1" kern="1200" dirty="0" err="1" smtClean="0"/>
            <a:t>Nguyễn</a:t>
          </a:r>
          <a:r>
            <a:rPr lang="en-US" sz="2400" i="1" kern="1200" dirty="0" smtClean="0"/>
            <a:t> </a:t>
          </a:r>
          <a:r>
            <a:rPr lang="en-US" sz="2400" i="1" kern="1200" dirty="0" err="1" smtClean="0"/>
            <a:t>Ái</a:t>
          </a:r>
          <a:r>
            <a:rPr lang="en-US" sz="2400" i="1" kern="1200" dirty="0" smtClean="0"/>
            <a:t> </a:t>
          </a:r>
          <a:r>
            <a:rPr lang="en-US" sz="2400" i="1" kern="1200" dirty="0" err="1" smtClean="0"/>
            <a:t>Quốc</a:t>
          </a:r>
          <a:r>
            <a:rPr lang="en-US" sz="2400" i="1" kern="1200" dirty="0" smtClean="0"/>
            <a:t> </a:t>
          </a:r>
          <a:r>
            <a:rPr lang="en-US" sz="2400" i="1" kern="1200" dirty="0" err="1" smtClean="0"/>
            <a:t>tìm</a:t>
          </a:r>
          <a:r>
            <a:rPr lang="en-US" sz="2400" i="1" kern="1200" dirty="0" smtClean="0"/>
            <a:t> </a:t>
          </a:r>
          <a:r>
            <a:rPr lang="en-US" sz="2400" i="1" kern="1200" dirty="0" err="1" smtClean="0"/>
            <a:t>đường</a:t>
          </a:r>
          <a:r>
            <a:rPr lang="en-US" sz="2400" i="1" kern="1200" dirty="0" smtClean="0"/>
            <a:t> </a:t>
          </a:r>
          <a:r>
            <a:rPr lang="en-US" sz="2400" i="1" kern="1200" dirty="0" err="1" smtClean="0"/>
            <a:t>cứu</a:t>
          </a:r>
          <a:r>
            <a:rPr lang="en-US" sz="2400" i="1" kern="1200" dirty="0" smtClean="0"/>
            <a:t> </a:t>
          </a:r>
          <a:r>
            <a:rPr lang="en-US" sz="2400" i="1" kern="1200" dirty="0" err="1" smtClean="0"/>
            <a:t>nước</a:t>
          </a:r>
          <a:r>
            <a:rPr lang="en-US" sz="2400" i="1" kern="1200" dirty="0" smtClean="0"/>
            <a:t> (1911-1920)</a:t>
          </a:r>
          <a:endParaRPr lang="en-US" sz="2400" kern="1200" dirty="0"/>
        </a:p>
        <a:p>
          <a:pPr marL="228600" lvl="1" indent="-228600" algn="l" defTabSz="1066800">
            <a:lnSpc>
              <a:spcPct val="90000"/>
            </a:lnSpc>
            <a:spcBef>
              <a:spcPct val="0"/>
            </a:spcBef>
            <a:spcAft>
              <a:spcPct val="20000"/>
            </a:spcAft>
            <a:buChar char="••"/>
          </a:pPr>
          <a:r>
            <a:rPr lang="en-US" sz="2400" i="1" kern="1200" dirty="0" smtClean="0"/>
            <a:t>  </a:t>
          </a:r>
          <a:r>
            <a:rPr lang="en-US" sz="2400" i="1" kern="1200" dirty="0" err="1" smtClean="0"/>
            <a:t>Quá</a:t>
          </a:r>
          <a:r>
            <a:rPr lang="en-US" sz="2400" i="1" kern="1200" dirty="0" smtClean="0"/>
            <a:t> </a:t>
          </a:r>
          <a:r>
            <a:rPr lang="en-US" sz="2400" i="1" kern="1200" dirty="0" err="1" smtClean="0"/>
            <a:t>trình</a:t>
          </a:r>
          <a:r>
            <a:rPr lang="en-US" sz="2400" i="1" kern="1200" dirty="0" smtClean="0"/>
            <a:t> </a:t>
          </a:r>
          <a:r>
            <a:rPr lang="en-US" sz="2400" i="1" kern="1200" dirty="0" err="1" smtClean="0"/>
            <a:t>Nguyễn</a:t>
          </a:r>
          <a:r>
            <a:rPr lang="en-US" sz="2400" i="1" kern="1200" dirty="0" smtClean="0"/>
            <a:t> </a:t>
          </a:r>
          <a:r>
            <a:rPr lang="en-US" sz="2400" i="1" kern="1200" dirty="0" err="1" smtClean="0"/>
            <a:t>Ái</a:t>
          </a:r>
          <a:r>
            <a:rPr lang="en-US" sz="2400" i="1" kern="1200" dirty="0" smtClean="0"/>
            <a:t> </a:t>
          </a:r>
          <a:r>
            <a:rPr lang="en-US" sz="2400" i="1" kern="1200" dirty="0" err="1" smtClean="0"/>
            <a:t>Quốc</a:t>
          </a:r>
          <a:r>
            <a:rPr lang="en-US" sz="2400" i="1" kern="1200" dirty="0" smtClean="0"/>
            <a:t> </a:t>
          </a:r>
          <a:r>
            <a:rPr lang="en-US" sz="2400" i="1" kern="1200" dirty="0" err="1" smtClean="0"/>
            <a:t>truyền</a:t>
          </a:r>
          <a:r>
            <a:rPr lang="en-US" sz="2400" i="1" kern="1200" dirty="0" smtClean="0"/>
            <a:t> </a:t>
          </a:r>
          <a:r>
            <a:rPr lang="en-US" sz="2400" i="1" kern="1200" dirty="0" err="1" smtClean="0"/>
            <a:t>bá</a:t>
          </a:r>
          <a:r>
            <a:rPr lang="en-US" sz="2400" i="1" kern="1200" dirty="0" smtClean="0"/>
            <a:t> </a:t>
          </a:r>
          <a:r>
            <a:rPr lang="en-US" sz="2400" i="1" kern="1200" dirty="0" err="1" smtClean="0"/>
            <a:t>chủ</a:t>
          </a:r>
          <a:r>
            <a:rPr lang="en-US" sz="2400" i="1" kern="1200" dirty="0" smtClean="0"/>
            <a:t> </a:t>
          </a:r>
          <a:r>
            <a:rPr lang="en-US" sz="2400" i="1" kern="1200" dirty="0" err="1" smtClean="0"/>
            <a:t>nghĩa</a:t>
          </a:r>
          <a:r>
            <a:rPr lang="en-US" sz="2400" i="1" kern="1200" dirty="0" smtClean="0"/>
            <a:t> </a:t>
          </a:r>
          <a:r>
            <a:rPr lang="en-US" sz="2400" i="1" kern="1200" dirty="0" err="1" smtClean="0"/>
            <a:t>Mác-Lênin</a:t>
          </a:r>
          <a:r>
            <a:rPr lang="en-US" sz="2400" i="1" kern="1200" dirty="0" smtClean="0"/>
            <a:t> </a:t>
          </a:r>
          <a:r>
            <a:rPr lang="en-US" sz="2400" i="1" kern="1200" dirty="0" err="1" smtClean="0"/>
            <a:t>và</a:t>
          </a:r>
          <a:r>
            <a:rPr lang="en-US" sz="2400" i="1" kern="1200" dirty="0" smtClean="0"/>
            <a:t> </a:t>
          </a:r>
          <a:r>
            <a:rPr lang="en-US" sz="2400" i="1" kern="1200" dirty="0" err="1" smtClean="0"/>
            <a:t>chuẩn</a:t>
          </a:r>
          <a:r>
            <a:rPr lang="en-US" sz="2400" i="1" kern="1200" dirty="0" smtClean="0"/>
            <a:t> </a:t>
          </a:r>
          <a:r>
            <a:rPr lang="en-US" sz="2400" i="1" kern="1200" dirty="0" err="1" smtClean="0"/>
            <a:t>bị</a:t>
          </a:r>
          <a:r>
            <a:rPr lang="en-US" sz="2400" i="1" kern="1200" dirty="0" smtClean="0"/>
            <a:t> </a:t>
          </a:r>
          <a:r>
            <a:rPr lang="en-US" sz="2400" i="1" kern="1200" dirty="0" err="1" smtClean="0"/>
            <a:t>thành</a:t>
          </a:r>
          <a:r>
            <a:rPr lang="en-US" sz="2400" i="1" kern="1200" dirty="0" smtClean="0"/>
            <a:t> </a:t>
          </a:r>
          <a:r>
            <a:rPr lang="en-US" sz="2400" i="1" kern="1200" dirty="0" err="1" smtClean="0"/>
            <a:t>lập</a:t>
          </a:r>
          <a:r>
            <a:rPr lang="en-US" sz="2400" i="1" kern="1200" dirty="0" smtClean="0"/>
            <a:t> </a:t>
          </a:r>
          <a:r>
            <a:rPr lang="en-US" sz="2400" i="1" kern="1200" dirty="0" err="1" smtClean="0"/>
            <a:t>Đảng</a:t>
          </a:r>
          <a:r>
            <a:rPr lang="en-US" sz="2400" i="1" kern="1200" dirty="0" smtClean="0"/>
            <a:t> (1921-1930)</a:t>
          </a:r>
          <a:endParaRPr lang="en-US" sz="2400" kern="1200" dirty="0"/>
        </a:p>
        <a:p>
          <a:pPr marL="228600" lvl="1" indent="-228600" algn="l" defTabSz="1066800">
            <a:lnSpc>
              <a:spcPct val="90000"/>
            </a:lnSpc>
            <a:spcBef>
              <a:spcPct val="0"/>
            </a:spcBef>
            <a:spcAft>
              <a:spcPct val="20000"/>
            </a:spcAft>
            <a:buChar char="••"/>
          </a:pPr>
          <a:r>
            <a:rPr lang="en-US" sz="2400" i="1" kern="1200" smtClean="0"/>
            <a:t>Sự ra đời của các tổ chức cộng sản ở Việt Nam</a:t>
          </a:r>
          <a:endParaRPr lang="en-US" sz="2400" kern="1200" dirty="0"/>
        </a:p>
      </dsp:txBody>
      <dsp:txXfrm>
        <a:off x="0" y="2986192"/>
        <a:ext cx="10160000" cy="1565437"/>
      </dsp:txXfrm>
    </dsp:sp>
    <dsp:sp modelId="{8719F791-7501-48E3-AD9A-3979FD914564}">
      <dsp:nvSpPr>
        <dsp:cNvPr id="0" name=""/>
        <dsp:cNvSpPr/>
      </dsp:nvSpPr>
      <dsp:spPr>
        <a:xfrm>
          <a:off x="0" y="4551629"/>
          <a:ext cx="10160000" cy="10296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i="1" kern="1200" smtClean="0"/>
            <a:t>1.1.3 </a:t>
          </a:r>
          <a:r>
            <a:rPr lang="pl-PL" sz="2400" i="1" kern="1200" smtClean="0"/>
            <a:t>Ý nghĩa lịch sử của việc thành lập Đảng</a:t>
          </a:r>
          <a:endParaRPr lang="en-US" sz="2400" kern="1200" dirty="0"/>
        </a:p>
      </dsp:txBody>
      <dsp:txXfrm>
        <a:off x="50261" y="4601890"/>
        <a:ext cx="10059478" cy="9290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22160" y="0"/>
          <a:ext cx="9656323" cy="113975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rPr>
            <a:t>a) </a:t>
          </a:r>
          <a:r>
            <a:rPr lang="en-US" sz="3200" b="1" kern="1200" dirty="0" err="1" smtClean="0">
              <a:solidFill>
                <a:schemeClr val="bg1"/>
              </a:solidFill>
            </a:rPr>
            <a:t>Hoàn</a:t>
          </a:r>
          <a:r>
            <a:rPr lang="en-US" sz="3200" b="1" kern="1200" dirty="0" smtClean="0">
              <a:solidFill>
                <a:schemeClr val="bg1"/>
              </a:solidFill>
            </a:rPr>
            <a:t> </a:t>
          </a:r>
          <a:r>
            <a:rPr lang="en-US" sz="3200" b="1" kern="1200" dirty="0" err="1" smtClean="0">
              <a:solidFill>
                <a:schemeClr val="bg1"/>
              </a:solidFill>
            </a:rPr>
            <a:t>cảnh</a:t>
          </a:r>
          <a:r>
            <a:rPr lang="en-US" sz="3200" b="1" kern="1200" dirty="0" smtClean="0">
              <a:solidFill>
                <a:schemeClr val="bg1"/>
              </a:solidFill>
            </a:rPr>
            <a:t> </a:t>
          </a:r>
          <a:r>
            <a:rPr lang="en-US" sz="3200" b="1" kern="1200" dirty="0" err="1" smtClean="0">
              <a:solidFill>
                <a:schemeClr val="bg1"/>
              </a:solidFill>
            </a:rPr>
            <a:t>quốc</a:t>
          </a:r>
          <a:r>
            <a:rPr lang="en-US" sz="3200" b="1" kern="1200" dirty="0" smtClean="0">
              <a:solidFill>
                <a:schemeClr val="bg1"/>
              </a:solidFill>
            </a:rPr>
            <a:t> </a:t>
          </a:r>
          <a:r>
            <a:rPr lang="en-US" sz="3200" b="1" kern="1200"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dsp:txBody>
      <dsp:txXfrm>
        <a:off x="55542" y="33382"/>
        <a:ext cx="9589559" cy="1072988"/>
      </dsp:txXfrm>
    </dsp:sp>
    <dsp:sp modelId="{C10C03BE-5676-406E-9D0E-F37671AA3272}">
      <dsp:nvSpPr>
        <dsp:cNvPr id="0" name=""/>
        <dsp:cNvSpPr/>
      </dsp:nvSpPr>
      <dsp:spPr>
        <a:xfrm>
          <a:off x="987792" y="1139752"/>
          <a:ext cx="1145941" cy="857235"/>
        </a:xfrm>
        <a:custGeom>
          <a:avLst/>
          <a:gdLst/>
          <a:ahLst/>
          <a:cxnLst/>
          <a:rect l="0" t="0" r="0" b="0"/>
          <a:pathLst>
            <a:path>
              <a:moveTo>
                <a:pt x="0" y="0"/>
              </a:moveTo>
              <a:lnTo>
                <a:pt x="0" y="857235"/>
              </a:lnTo>
              <a:lnTo>
                <a:pt x="1145941" y="85723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2133733" y="142711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smtClean="0">
              <a:solidFill>
                <a:schemeClr val="accent1">
                  <a:lumMod val="50000"/>
                </a:schemeClr>
              </a:solidFill>
              <a:latin typeface="Times New Roman" panose="02020603050405020304" pitchFamily="18" charset="0"/>
            </a:rPr>
            <a:t>Sự</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chuyển</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biến</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chủ</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nghĩa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tư</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bản</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và</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hậu</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quả</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nó</a:t>
          </a:r>
          <a:endParaRPr lang="en-US" sz="3600" kern="1200" dirty="0">
            <a:solidFill>
              <a:schemeClr val="accent1">
                <a:lumMod val="50000"/>
              </a:schemeClr>
            </a:solidFill>
          </a:endParaRPr>
        </a:p>
      </dsp:txBody>
      <dsp:txXfrm>
        <a:off x="2167115" y="1460494"/>
        <a:ext cx="7658294" cy="1072988"/>
      </dsp:txXfrm>
    </dsp:sp>
    <dsp:sp modelId="{0D763472-D19B-4A40-8F05-FF81D718A9AE}">
      <dsp:nvSpPr>
        <dsp:cNvPr id="0" name=""/>
        <dsp:cNvSpPr/>
      </dsp:nvSpPr>
      <dsp:spPr>
        <a:xfrm>
          <a:off x="987792" y="1139752"/>
          <a:ext cx="1145941" cy="2281926"/>
        </a:xfrm>
        <a:custGeom>
          <a:avLst/>
          <a:gdLst/>
          <a:ahLst/>
          <a:cxnLst/>
          <a:rect l="0" t="0" r="0" b="0"/>
          <a:pathLst>
            <a:path>
              <a:moveTo>
                <a:pt x="0" y="0"/>
              </a:moveTo>
              <a:lnTo>
                <a:pt x="0" y="2281926"/>
              </a:lnTo>
              <a:lnTo>
                <a:pt x="1145941" y="22819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2133733" y="285180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smtClean="0">
              <a:solidFill>
                <a:schemeClr val="accent1">
                  <a:lumMod val="50000"/>
                </a:schemeClr>
              </a:solidFill>
              <a:latin typeface="Times New Roman" panose="02020603050405020304" pitchFamily="18" charset="0"/>
            </a:rPr>
            <a:t>Ảnh</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hưởng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chủ</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nghĩa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Mác</a:t>
          </a:r>
          <a:r>
            <a:rPr lang="en-US" altLang="en-US" sz="3600" kern="1200" dirty="0" smtClean="0">
              <a:solidFill>
                <a:schemeClr val="accent1">
                  <a:lumMod val="50000"/>
                </a:schemeClr>
              </a:solidFill>
              <a:latin typeface="Times New Roman" panose="02020603050405020304" pitchFamily="18" charset="0"/>
            </a:rPr>
            <a:t> – </a:t>
          </a:r>
          <a:r>
            <a:rPr lang="en-US" altLang="en-US" sz="3600" kern="1200" dirty="0" err="1" smtClean="0">
              <a:solidFill>
                <a:schemeClr val="accent1">
                  <a:lumMod val="50000"/>
                </a:schemeClr>
              </a:solidFill>
              <a:latin typeface="Times New Roman" panose="02020603050405020304" pitchFamily="18" charset="0"/>
            </a:rPr>
            <a:t>Lênin</a:t>
          </a:r>
          <a:endParaRPr lang="en-US" sz="3600" kern="1200" dirty="0">
            <a:solidFill>
              <a:schemeClr val="accent1">
                <a:lumMod val="50000"/>
              </a:schemeClr>
            </a:solidFill>
          </a:endParaRPr>
        </a:p>
      </dsp:txBody>
      <dsp:txXfrm>
        <a:off x="2167115" y="2885184"/>
        <a:ext cx="7658294" cy="1072988"/>
      </dsp:txXfrm>
    </dsp:sp>
    <dsp:sp modelId="{7BD91232-99B9-4AAA-BF3F-707973CC8DA3}">
      <dsp:nvSpPr>
        <dsp:cNvPr id="0" name=""/>
        <dsp:cNvSpPr/>
      </dsp:nvSpPr>
      <dsp:spPr>
        <a:xfrm>
          <a:off x="987792" y="1139752"/>
          <a:ext cx="1145941" cy="3706616"/>
        </a:xfrm>
        <a:custGeom>
          <a:avLst/>
          <a:gdLst/>
          <a:ahLst/>
          <a:cxnLst/>
          <a:rect l="0" t="0" r="0" b="0"/>
          <a:pathLst>
            <a:path>
              <a:moveTo>
                <a:pt x="0" y="0"/>
              </a:moveTo>
              <a:lnTo>
                <a:pt x="0" y="3706616"/>
              </a:lnTo>
              <a:lnTo>
                <a:pt x="1145941" y="37066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2133733" y="427649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smtClean="0">
              <a:solidFill>
                <a:schemeClr val="accent1">
                  <a:lumMod val="50000"/>
                </a:schemeClr>
              </a:solidFill>
              <a:latin typeface="Times New Roman" panose="02020603050405020304" pitchFamily="18" charset="0"/>
            </a:rPr>
            <a:t>Tác</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động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Cách</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mạng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Tháng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Mười</a:t>
          </a:r>
          <a:r>
            <a:rPr lang="en-US" altLang="en-US" sz="3600" kern="1200" dirty="0" smtClean="0">
              <a:solidFill>
                <a:schemeClr val="accent1">
                  <a:lumMod val="50000"/>
                </a:schemeClr>
              </a:solidFill>
              <a:latin typeface="Times New Roman" panose="02020603050405020304" pitchFamily="18" charset="0"/>
            </a:rPr>
            <a:t> Nga </a:t>
          </a:r>
          <a:r>
            <a:rPr lang="en-US" altLang="en-US" sz="3600" kern="1200" dirty="0" err="1" smtClean="0">
              <a:solidFill>
                <a:schemeClr val="accent1">
                  <a:lumMod val="50000"/>
                </a:schemeClr>
              </a:solidFill>
              <a:latin typeface="Times New Roman" panose="02020603050405020304" pitchFamily="18" charset="0"/>
            </a:rPr>
            <a:t>và</a:t>
          </a:r>
          <a:r>
            <a:rPr lang="en-US" altLang="en-US" sz="3600" kern="1200" dirty="0" smtClean="0">
              <a:solidFill>
                <a:schemeClr val="accent1">
                  <a:lumMod val="50000"/>
                </a:schemeClr>
              </a:solidFill>
              <a:latin typeface="Times New Roman" panose="02020603050405020304" pitchFamily="18" charset="0"/>
            </a:rPr>
            <a:t> QTCS</a:t>
          </a:r>
          <a:endParaRPr lang="en-US" sz="3600" kern="1200" dirty="0">
            <a:solidFill>
              <a:schemeClr val="accent1">
                <a:lumMod val="50000"/>
              </a:schemeClr>
            </a:solidFill>
          </a:endParaRPr>
        </a:p>
      </dsp:txBody>
      <dsp:txXfrm>
        <a:off x="2167115" y="4309874"/>
        <a:ext cx="7658294" cy="1072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09D2D-06EE-44E0-98D1-3D2527CF614F}">
      <dsp:nvSpPr>
        <dsp:cNvPr id="0" name=""/>
        <dsp:cNvSpPr/>
      </dsp:nvSpPr>
      <dsp:spPr>
        <a:xfrm>
          <a:off x="1094704" y="2597"/>
          <a:ext cx="6362022" cy="1076990"/>
        </a:xfrm>
        <a:prstGeom prst="roundRect">
          <a:avLst>
            <a:gd name="adj" fmla="val 10000"/>
          </a:avLst>
        </a:prstGeom>
        <a:solidFill>
          <a:schemeClr val="accent4">
            <a:lumMod val="5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smtClean="0"/>
            <a:t>1.1.2  </a:t>
          </a:r>
          <a:r>
            <a:rPr lang="en-US" sz="2800" b="1" kern="1200" dirty="0" err="1" smtClean="0"/>
            <a:t>Quá</a:t>
          </a:r>
          <a:r>
            <a:rPr lang="en-US" sz="2800" b="1" kern="1200" dirty="0" smtClean="0"/>
            <a:t> </a:t>
          </a:r>
          <a:r>
            <a:rPr lang="en-US" sz="2800" b="1" kern="1200" dirty="0" err="1" smtClean="0"/>
            <a:t>trình</a:t>
          </a:r>
          <a:r>
            <a:rPr lang="en-US" sz="2800" b="1" kern="1200" dirty="0" smtClean="0"/>
            <a:t> </a:t>
          </a:r>
          <a:r>
            <a:rPr lang="en-US" sz="2800" b="1" kern="1200" dirty="0" err="1" smtClean="0"/>
            <a:t>ra</a:t>
          </a:r>
          <a:r>
            <a:rPr lang="en-US" sz="2800" b="1" kern="1200" dirty="0" smtClean="0"/>
            <a:t> </a:t>
          </a:r>
          <a:r>
            <a:rPr lang="en-US" sz="2800" b="1" kern="1200" dirty="0" err="1" smtClean="0"/>
            <a:t>đời</a:t>
          </a:r>
          <a:r>
            <a:rPr lang="en-US" sz="2800" b="1" kern="1200" dirty="0" smtClean="0"/>
            <a:t> </a:t>
          </a:r>
          <a:r>
            <a:rPr lang="en-US" sz="2800" b="1" kern="1200" dirty="0" err="1" smtClean="0"/>
            <a:t>của</a:t>
          </a:r>
          <a:r>
            <a:rPr lang="en-US" sz="2800" b="1" kern="1200" dirty="0" smtClean="0"/>
            <a:t> </a:t>
          </a:r>
          <a:r>
            <a:rPr lang="en-US" sz="2800" b="1" kern="1200" dirty="0" err="1" smtClean="0"/>
            <a:t>Đảng</a:t>
          </a:r>
          <a:r>
            <a:rPr lang="en-US" sz="2800" b="1" kern="1200" dirty="0" smtClean="0"/>
            <a:t> </a:t>
          </a:r>
          <a:r>
            <a:rPr lang="en-US" sz="2800" b="1" kern="1200" dirty="0" err="1" smtClean="0"/>
            <a:t>cộng</a:t>
          </a:r>
          <a:r>
            <a:rPr lang="en-US" sz="2800" b="1" kern="1200" dirty="0" smtClean="0"/>
            <a:t> </a:t>
          </a:r>
          <a:r>
            <a:rPr lang="en-US" sz="2800" b="1" kern="1200" dirty="0" err="1" smtClean="0"/>
            <a:t>sản</a:t>
          </a:r>
          <a:r>
            <a:rPr lang="en-US" sz="2800" b="1" kern="1200" dirty="0" smtClean="0"/>
            <a:t> </a:t>
          </a:r>
          <a:r>
            <a:rPr lang="en-US" sz="2800" b="1" kern="1200" dirty="0" err="1" smtClean="0"/>
            <a:t>Việt</a:t>
          </a:r>
          <a:r>
            <a:rPr lang="en-US" sz="2800" b="1" kern="1200" dirty="0" smtClean="0"/>
            <a:t> Nam</a:t>
          </a:r>
          <a:endParaRPr lang="en-US" sz="2800" b="1" kern="1200" dirty="0"/>
        </a:p>
      </dsp:txBody>
      <dsp:txXfrm>
        <a:off x="1126248" y="34141"/>
        <a:ext cx="6298934" cy="1013902"/>
      </dsp:txXfrm>
    </dsp:sp>
    <dsp:sp modelId="{DAABA57F-0D1C-43B8-8129-1777AA7C87FC}">
      <dsp:nvSpPr>
        <dsp:cNvPr id="0" name=""/>
        <dsp:cNvSpPr/>
      </dsp:nvSpPr>
      <dsp:spPr>
        <a:xfrm>
          <a:off x="1730906" y="1079588"/>
          <a:ext cx="636202" cy="807743"/>
        </a:xfrm>
        <a:custGeom>
          <a:avLst/>
          <a:gdLst/>
          <a:ahLst/>
          <a:cxnLst/>
          <a:rect l="0" t="0" r="0" b="0"/>
          <a:pathLst>
            <a:path>
              <a:moveTo>
                <a:pt x="0" y="0"/>
              </a:moveTo>
              <a:lnTo>
                <a:pt x="0" y="807743"/>
              </a:lnTo>
              <a:lnTo>
                <a:pt x="636202" y="80774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D4A25A-8DA1-4580-81C2-557F98232511}">
      <dsp:nvSpPr>
        <dsp:cNvPr id="0" name=""/>
        <dsp:cNvSpPr/>
      </dsp:nvSpPr>
      <dsp:spPr>
        <a:xfrm>
          <a:off x="2367108" y="1348836"/>
          <a:ext cx="8476900" cy="1076990"/>
        </a:xfrm>
        <a:prstGeom prst="roundRect">
          <a:avLst>
            <a:gd name="adj" fmla="val 10000"/>
          </a:avLst>
        </a:prstGeom>
        <a:solidFill>
          <a:srgbClr val="00206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a) </a:t>
          </a:r>
          <a:r>
            <a:rPr lang="en-US" sz="2800" i="1" kern="1200" dirty="0" err="1" smtClean="0">
              <a:solidFill>
                <a:schemeClr val="bg1"/>
              </a:solidFill>
            </a:rPr>
            <a:t>Quá</a:t>
          </a:r>
          <a:r>
            <a:rPr lang="en-US" sz="2800" i="1" kern="1200" dirty="0" smtClean="0">
              <a:solidFill>
                <a:schemeClr val="bg1"/>
              </a:solidFill>
            </a:rPr>
            <a:t> </a:t>
          </a:r>
          <a:r>
            <a:rPr lang="en-US" sz="2800" i="1" kern="1200" dirty="0" err="1" smtClean="0">
              <a:solidFill>
                <a:schemeClr val="bg1"/>
              </a:solidFill>
            </a:rPr>
            <a:t>trình</a:t>
          </a:r>
          <a:r>
            <a:rPr lang="en-US" sz="2800" i="1" kern="1200" dirty="0" smtClean="0">
              <a:solidFill>
                <a:schemeClr val="bg1"/>
              </a:solidFill>
            </a:rPr>
            <a:t> </a:t>
          </a:r>
          <a:r>
            <a:rPr lang="en-US" sz="2800" i="1" kern="1200" dirty="0" err="1" smtClean="0">
              <a:solidFill>
                <a:schemeClr val="bg1"/>
              </a:solidFill>
            </a:rPr>
            <a:t>Nguyễn</a:t>
          </a:r>
          <a:r>
            <a:rPr lang="en-US" sz="2800" i="1" kern="1200" dirty="0" smtClean="0">
              <a:solidFill>
                <a:schemeClr val="bg1"/>
              </a:solidFill>
            </a:rPr>
            <a:t> </a:t>
          </a:r>
          <a:r>
            <a:rPr lang="en-US" sz="2800" i="1" kern="1200" dirty="0" err="1" smtClean="0">
              <a:solidFill>
                <a:schemeClr val="bg1"/>
              </a:solidFill>
            </a:rPr>
            <a:t>Ái</a:t>
          </a:r>
          <a:r>
            <a:rPr lang="en-US" sz="2800" i="1" kern="1200" dirty="0" smtClean="0">
              <a:solidFill>
                <a:schemeClr val="bg1"/>
              </a:solidFill>
            </a:rPr>
            <a:t> </a:t>
          </a:r>
          <a:r>
            <a:rPr lang="en-US" sz="2800" i="1" kern="1200" dirty="0" err="1" smtClean="0">
              <a:solidFill>
                <a:schemeClr val="bg1"/>
              </a:solidFill>
            </a:rPr>
            <a:t>Quốc</a:t>
          </a:r>
          <a:r>
            <a:rPr lang="en-US" sz="2800" i="1" kern="1200" dirty="0" smtClean="0">
              <a:solidFill>
                <a:schemeClr val="bg1"/>
              </a:solidFill>
            </a:rPr>
            <a:t> </a:t>
          </a:r>
          <a:r>
            <a:rPr lang="en-US" sz="2800" i="1" kern="1200" dirty="0" err="1" smtClean="0">
              <a:solidFill>
                <a:schemeClr val="bg1"/>
              </a:solidFill>
            </a:rPr>
            <a:t>tìm</a:t>
          </a:r>
          <a:r>
            <a:rPr lang="en-US" sz="2800" i="1" kern="1200" dirty="0" smtClean="0">
              <a:solidFill>
                <a:schemeClr val="bg1"/>
              </a:solidFill>
            </a:rPr>
            <a:t> </a:t>
          </a:r>
          <a:r>
            <a:rPr lang="en-US" sz="2800" i="1" kern="1200" dirty="0" err="1" smtClean="0">
              <a:solidFill>
                <a:schemeClr val="bg1"/>
              </a:solidFill>
            </a:rPr>
            <a:t>đường</a:t>
          </a:r>
          <a:r>
            <a:rPr lang="en-US" sz="2800" i="1" kern="1200" dirty="0" smtClean="0">
              <a:solidFill>
                <a:schemeClr val="bg1"/>
              </a:solidFill>
            </a:rPr>
            <a:t> </a:t>
          </a:r>
          <a:r>
            <a:rPr lang="en-US" sz="2800" i="1" kern="1200" dirty="0" err="1" smtClean="0">
              <a:solidFill>
                <a:schemeClr val="bg1"/>
              </a:solidFill>
            </a:rPr>
            <a:t>cứu</a:t>
          </a:r>
          <a:r>
            <a:rPr lang="en-US" sz="2800" i="1" kern="1200" dirty="0" smtClean="0">
              <a:solidFill>
                <a:schemeClr val="bg1"/>
              </a:solidFill>
            </a:rPr>
            <a:t> </a:t>
          </a:r>
          <a:r>
            <a:rPr lang="en-US" sz="2800" i="1" kern="1200" dirty="0" err="1" smtClean="0">
              <a:solidFill>
                <a:schemeClr val="bg1"/>
              </a:solidFill>
            </a:rPr>
            <a:t>nước</a:t>
          </a:r>
          <a:r>
            <a:rPr lang="en-US" sz="2800" i="1" kern="1200" dirty="0" smtClean="0">
              <a:solidFill>
                <a:schemeClr val="bg1"/>
              </a:solidFill>
            </a:rPr>
            <a:t> (1911-1920)</a:t>
          </a:r>
          <a:endParaRPr lang="en-US" sz="2800" kern="1200" dirty="0">
            <a:solidFill>
              <a:schemeClr val="bg1"/>
            </a:solidFill>
          </a:endParaRPr>
        </a:p>
      </dsp:txBody>
      <dsp:txXfrm>
        <a:off x="2398652" y="1380380"/>
        <a:ext cx="8413812" cy="1013902"/>
      </dsp:txXfrm>
    </dsp:sp>
    <dsp:sp modelId="{1C21AB4D-F6D0-4BA0-9AE9-FE0C92BE468B}">
      <dsp:nvSpPr>
        <dsp:cNvPr id="0" name=""/>
        <dsp:cNvSpPr/>
      </dsp:nvSpPr>
      <dsp:spPr>
        <a:xfrm>
          <a:off x="1730906" y="1079588"/>
          <a:ext cx="636202" cy="2153981"/>
        </a:xfrm>
        <a:custGeom>
          <a:avLst/>
          <a:gdLst/>
          <a:ahLst/>
          <a:cxnLst/>
          <a:rect l="0" t="0" r="0" b="0"/>
          <a:pathLst>
            <a:path>
              <a:moveTo>
                <a:pt x="0" y="0"/>
              </a:moveTo>
              <a:lnTo>
                <a:pt x="0" y="2153981"/>
              </a:lnTo>
              <a:lnTo>
                <a:pt x="636202" y="215398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04129F-8F6A-42A9-9561-48B285ECA555}">
      <dsp:nvSpPr>
        <dsp:cNvPr id="0" name=""/>
        <dsp:cNvSpPr/>
      </dsp:nvSpPr>
      <dsp:spPr>
        <a:xfrm>
          <a:off x="2367108" y="2695074"/>
          <a:ext cx="8476900" cy="1076990"/>
        </a:xfrm>
        <a:prstGeom prst="roundRect">
          <a:avLst>
            <a:gd name="adj" fmla="val 10000"/>
          </a:avLst>
        </a:prstGeom>
        <a:solidFill>
          <a:srgbClr val="00206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b)  </a:t>
          </a:r>
          <a:r>
            <a:rPr lang="en-US" sz="2800" i="1" kern="1200" dirty="0" err="1" smtClean="0">
              <a:solidFill>
                <a:schemeClr val="bg1"/>
              </a:solidFill>
            </a:rPr>
            <a:t>Quá</a:t>
          </a:r>
          <a:r>
            <a:rPr lang="en-US" sz="2800" i="1" kern="1200" dirty="0" smtClean="0">
              <a:solidFill>
                <a:schemeClr val="bg1"/>
              </a:solidFill>
            </a:rPr>
            <a:t> </a:t>
          </a:r>
          <a:r>
            <a:rPr lang="en-US" sz="2800" i="1" kern="1200" dirty="0" err="1" smtClean="0">
              <a:solidFill>
                <a:schemeClr val="bg1"/>
              </a:solidFill>
            </a:rPr>
            <a:t>trình</a:t>
          </a:r>
          <a:r>
            <a:rPr lang="en-US" sz="2800" i="1" kern="1200" dirty="0" smtClean="0">
              <a:solidFill>
                <a:schemeClr val="bg1"/>
              </a:solidFill>
            </a:rPr>
            <a:t> </a:t>
          </a:r>
          <a:r>
            <a:rPr lang="en-US" sz="2800" i="1" kern="1200" dirty="0" err="1" smtClean="0">
              <a:solidFill>
                <a:schemeClr val="bg1"/>
              </a:solidFill>
            </a:rPr>
            <a:t>Nguyễn</a:t>
          </a:r>
          <a:r>
            <a:rPr lang="en-US" sz="2800" i="1" kern="1200" dirty="0" smtClean="0">
              <a:solidFill>
                <a:schemeClr val="bg1"/>
              </a:solidFill>
            </a:rPr>
            <a:t> </a:t>
          </a:r>
          <a:r>
            <a:rPr lang="en-US" sz="2800" i="1" kern="1200" dirty="0" err="1" smtClean="0">
              <a:solidFill>
                <a:schemeClr val="bg1"/>
              </a:solidFill>
            </a:rPr>
            <a:t>Ái</a:t>
          </a:r>
          <a:r>
            <a:rPr lang="en-US" sz="2800" i="1" kern="1200" dirty="0" smtClean="0">
              <a:solidFill>
                <a:schemeClr val="bg1"/>
              </a:solidFill>
            </a:rPr>
            <a:t> </a:t>
          </a:r>
          <a:r>
            <a:rPr lang="en-US" sz="2800" i="1" kern="1200" dirty="0" err="1" smtClean="0">
              <a:solidFill>
                <a:schemeClr val="bg1"/>
              </a:solidFill>
            </a:rPr>
            <a:t>Quốc</a:t>
          </a:r>
          <a:r>
            <a:rPr lang="en-US" sz="2800" i="1" kern="1200" dirty="0" smtClean="0">
              <a:solidFill>
                <a:schemeClr val="bg1"/>
              </a:solidFill>
            </a:rPr>
            <a:t> </a:t>
          </a:r>
          <a:r>
            <a:rPr lang="en-US" sz="2800" i="1" kern="1200" dirty="0" err="1" smtClean="0">
              <a:solidFill>
                <a:schemeClr val="bg1"/>
              </a:solidFill>
            </a:rPr>
            <a:t>truyền</a:t>
          </a:r>
          <a:r>
            <a:rPr lang="en-US" sz="2800" i="1" kern="1200" dirty="0" smtClean="0">
              <a:solidFill>
                <a:schemeClr val="bg1"/>
              </a:solidFill>
            </a:rPr>
            <a:t> </a:t>
          </a:r>
          <a:r>
            <a:rPr lang="en-US" sz="2800" i="1" kern="1200" dirty="0" err="1" smtClean="0">
              <a:solidFill>
                <a:schemeClr val="bg1"/>
              </a:solidFill>
            </a:rPr>
            <a:t>bá</a:t>
          </a:r>
          <a:r>
            <a:rPr lang="en-US" sz="2800" i="1" kern="1200" dirty="0" smtClean="0">
              <a:solidFill>
                <a:schemeClr val="bg1"/>
              </a:solidFill>
            </a:rPr>
            <a:t> </a:t>
          </a:r>
          <a:r>
            <a:rPr lang="en-US" sz="2800" i="1" kern="1200" dirty="0" err="1" smtClean="0">
              <a:solidFill>
                <a:schemeClr val="bg1"/>
              </a:solidFill>
            </a:rPr>
            <a:t>chủ</a:t>
          </a:r>
          <a:r>
            <a:rPr lang="en-US" sz="2800" i="1" kern="1200" dirty="0" smtClean="0">
              <a:solidFill>
                <a:schemeClr val="bg1"/>
              </a:solidFill>
            </a:rPr>
            <a:t> </a:t>
          </a:r>
          <a:r>
            <a:rPr lang="en-US" sz="2800" i="1" kern="1200" dirty="0" err="1" smtClean="0">
              <a:solidFill>
                <a:schemeClr val="bg1"/>
              </a:solidFill>
            </a:rPr>
            <a:t>nghĩa</a:t>
          </a:r>
          <a:r>
            <a:rPr lang="en-US" sz="2800" i="1" kern="1200" dirty="0" smtClean="0">
              <a:solidFill>
                <a:schemeClr val="bg1"/>
              </a:solidFill>
            </a:rPr>
            <a:t> </a:t>
          </a:r>
          <a:r>
            <a:rPr lang="en-US" sz="2800" i="1" kern="1200" dirty="0" err="1" smtClean="0">
              <a:solidFill>
                <a:schemeClr val="bg1"/>
              </a:solidFill>
            </a:rPr>
            <a:t>Mác-Lênin</a:t>
          </a:r>
          <a:r>
            <a:rPr lang="en-US" sz="2800" i="1" kern="1200" dirty="0" smtClean="0">
              <a:solidFill>
                <a:schemeClr val="bg1"/>
              </a:solidFill>
            </a:rPr>
            <a:t> </a:t>
          </a:r>
          <a:r>
            <a:rPr lang="en-US" sz="2800" i="1" kern="1200" dirty="0" err="1" smtClean="0">
              <a:solidFill>
                <a:schemeClr val="bg1"/>
              </a:solidFill>
            </a:rPr>
            <a:t>và</a:t>
          </a:r>
          <a:r>
            <a:rPr lang="en-US" sz="2800" i="1" kern="1200" dirty="0" smtClean="0">
              <a:solidFill>
                <a:schemeClr val="bg1"/>
              </a:solidFill>
            </a:rPr>
            <a:t> </a:t>
          </a:r>
          <a:r>
            <a:rPr lang="en-US" sz="2800" i="1" kern="1200" dirty="0" err="1" smtClean="0">
              <a:solidFill>
                <a:schemeClr val="bg1"/>
              </a:solidFill>
            </a:rPr>
            <a:t>chuẩn</a:t>
          </a:r>
          <a:r>
            <a:rPr lang="en-US" sz="2800" i="1" kern="1200" dirty="0" smtClean="0">
              <a:solidFill>
                <a:schemeClr val="bg1"/>
              </a:solidFill>
            </a:rPr>
            <a:t> </a:t>
          </a:r>
          <a:r>
            <a:rPr lang="en-US" sz="2800" i="1" kern="1200" dirty="0" err="1" smtClean="0">
              <a:solidFill>
                <a:schemeClr val="bg1"/>
              </a:solidFill>
            </a:rPr>
            <a:t>bị</a:t>
          </a:r>
          <a:r>
            <a:rPr lang="en-US" sz="2800" i="1" kern="1200" dirty="0" smtClean="0">
              <a:solidFill>
                <a:schemeClr val="bg1"/>
              </a:solidFill>
            </a:rPr>
            <a:t> </a:t>
          </a:r>
          <a:r>
            <a:rPr lang="en-US" sz="2800" i="1" kern="1200" dirty="0" err="1" smtClean="0">
              <a:solidFill>
                <a:schemeClr val="bg1"/>
              </a:solidFill>
            </a:rPr>
            <a:t>thành</a:t>
          </a:r>
          <a:r>
            <a:rPr lang="en-US" sz="2800" i="1" kern="1200" dirty="0" smtClean="0">
              <a:solidFill>
                <a:schemeClr val="bg1"/>
              </a:solidFill>
            </a:rPr>
            <a:t> </a:t>
          </a:r>
          <a:r>
            <a:rPr lang="en-US" sz="2800" i="1" kern="1200" dirty="0" err="1" smtClean="0">
              <a:solidFill>
                <a:schemeClr val="bg1"/>
              </a:solidFill>
            </a:rPr>
            <a:t>lập</a:t>
          </a:r>
          <a:r>
            <a:rPr lang="en-US" sz="2800" i="1" kern="1200" dirty="0" smtClean="0">
              <a:solidFill>
                <a:schemeClr val="bg1"/>
              </a:solidFill>
            </a:rPr>
            <a:t> </a:t>
          </a:r>
          <a:r>
            <a:rPr lang="en-US" sz="2800" i="1" kern="1200" dirty="0" err="1" smtClean="0">
              <a:solidFill>
                <a:schemeClr val="bg1"/>
              </a:solidFill>
            </a:rPr>
            <a:t>Đảng</a:t>
          </a:r>
          <a:r>
            <a:rPr lang="en-US" sz="2800" i="1" kern="1200" dirty="0" smtClean="0">
              <a:solidFill>
                <a:schemeClr val="bg1"/>
              </a:solidFill>
            </a:rPr>
            <a:t> (1921-1930)</a:t>
          </a:r>
          <a:endParaRPr lang="en-US" sz="2800" kern="1200" dirty="0">
            <a:solidFill>
              <a:schemeClr val="bg1"/>
            </a:solidFill>
          </a:endParaRPr>
        </a:p>
      </dsp:txBody>
      <dsp:txXfrm>
        <a:off x="2398652" y="2726618"/>
        <a:ext cx="8413812" cy="1013902"/>
      </dsp:txXfrm>
    </dsp:sp>
    <dsp:sp modelId="{D820DA55-101C-4E1A-880C-987D51BF9D3A}">
      <dsp:nvSpPr>
        <dsp:cNvPr id="0" name=""/>
        <dsp:cNvSpPr/>
      </dsp:nvSpPr>
      <dsp:spPr>
        <a:xfrm>
          <a:off x="1730906" y="1079588"/>
          <a:ext cx="636202" cy="3500220"/>
        </a:xfrm>
        <a:custGeom>
          <a:avLst/>
          <a:gdLst/>
          <a:ahLst/>
          <a:cxnLst/>
          <a:rect l="0" t="0" r="0" b="0"/>
          <a:pathLst>
            <a:path>
              <a:moveTo>
                <a:pt x="0" y="0"/>
              </a:moveTo>
              <a:lnTo>
                <a:pt x="0" y="3500220"/>
              </a:lnTo>
              <a:lnTo>
                <a:pt x="636202" y="350022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9A3844-DA4D-45BF-B9C0-3E90662B02ED}">
      <dsp:nvSpPr>
        <dsp:cNvPr id="0" name=""/>
        <dsp:cNvSpPr/>
      </dsp:nvSpPr>
      <dsp:spPr>
        <a:xfrm>
          <a:off x="2367108" y="4041313"/>
          <a:ext cx="8476900" cy="1076990"/>
        </a:xfrm>
        <a:prstGeom prst="roundRect">
          <a:avLst>
            <a:gd name="adj" fmla="val 10000"/>
          </a:avLst>
        </a:prstGeom>
        <a:solidFill>
          <a:srgbClr val="00206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c) </a:t>
          </a:r>
          <a:r>
            <a:rPr lang="en-US" sz="2800" i="1" kern="1200" dirty="0" err="1" smtClean="0">
              <a:solidFill>
                <a:schemeClr val="bg1"/>
              </a:solidFill>
            </a:rPr>
            <a:t>Sự</a:t>
          </a:r>
          <a:r>
            <a:rPr lang="en-US" sz="2800" i="1" kern="1200" dirty="0" smtClean="0">
              <a:solidFill>
                <a:schemeClr val="bg1"/>
              </a:solidFill>
            </a:rPr>
            <a:t> </a:t>
          </a:r>
          <a:r>
            <a:rPr lang="en-US" sz="2800" i="1" kern="1200" dirty="0" err="1" smtClean="0">
              <a:solidFill>
                <a:schemeClr val="bg1"/>
              </a:solidFill>
            </a:rPr>
            <a:t>ra</a:t>
          </a:r>
          <a:r>
            <a:rPr lang="en-US" sz="2800" i="1" kern="1200" dirty="0" smtClean="0">
              <a:solidFill>
                <a:schemeClr val="bg1"/>
              </a:solidFill>
            </a:rPr>
            <a:t> </a:t>
          </a:r>
          <a:r>
            <a:rPr lang="en-US" sz="2800" i="1" kern="1200" dirty="0" err="1" smtClean="0">
              <a:solidFill>
                <a:schemeClr val="bg1"/>
              </a:solidFill>
            </a:rPr>
            <a:t>đời</a:t>
          </a:r>
          <a:r>
            <a:rPr lang="en-US" sz="2800" i="1" kern="1200" dirty="0" smtClean="0">
              <a:solidFill>
                <a:schemeClr val="bg1"/>
              </a:solidFill>
            </a:rPr>
            <a:t> </a:t>
          </a:r>
          <a:r>
            <a:rPr lang="en-US" sz="2800" i="1" kern="1200" dirty="0" err="1" smtClean="0">
              <a:solidFill>
                <a:schemeClr val="bg1"/>
              </a:solidFill>
            </a:rPr>
            <a:t>của</a:t>
          </a:r>
          <a:r>
            <a:rPr lang="en-US" sz="2800" i="1" kern="1200" dirty="0" smtClean="0">
              <a:solidFill>
                <a:schemeClr val="bg1"/>
              </a:solidFill>
            </a:rPr>
            <a:t> </a:t>
          </a:r>
          <a:r>
            <a:rPr lang="en-US" sz="2800" i="1" kern="1200" dirty="0" err="1" smtClean="0">
              <a:solidFill>
                <a:schemeClr val="bg1"/>
              </a:solidFill>
            </a:rPr>
            <a:t>các</a:t>
          </a:r>
          <a:r>
            <a:rPr lang="en-US" sz="2800" i="1" kern="1200" dirty="0" smtClean="0">
              <a:solidFill>
                <a:schemeClr val="bg1"/>
              </a:solidFill>
            </a:rPr>
            <a:t> </a:t>
          </a:r>
          <a:r>
            <a:rPr lang="en-US" sz="2800" i="1" kern="1200" dirty="0" err="1" smtClean="0">
              <a:solidFill>
                <a:schemeClr val="bg1"/>
              </a:solidFill>
            </a:rPr>
            <a:t>tổ</a:t>
          </a:r>
          <a:r>
            <a:rPr lang="en-US" sz="2800" i="1" kern="1200" dirty="0" smtClean="0">
              <a:solidFill>
                <a:schemeClr val="bg1"/>
              </a:solidFill>
            </a:rPr>
            <a:t> </a:t>
          </a:r>
          <a:r>
            <a:rPr lang="en-US" sz="2800" i="1" kern="1200" dirty="0" err="1" smtClean="0">
              <a:solidFill>
                <a:schemeClr val="bg1"/>
              </a:solidFill>
            </a:rPr>
            <a:t>chức</a:t>
          </a:r>
          <a:r>
            <a:rPr lang="en-US" sz="2800" i="1" kern="1200" dirty="0" smtClean="0">
              <a:solidFill>
                <a:schemeClr val="bg1"/>
              </a:solidFill>
            </a:rPr>
            <a:t> </a:t>
          </a:r>
          <a:r>
            <a:rPr lang="en-US" sz="2800" i="1" kern="1200" dirty="0" err="1" smtClean="0">
              <a:solidFill>
                <a:schemeClr val="bg1"/>
              </a:solidFill>
            </a:rPr>
            <a:t>cộng</a:t>
          </a:r>
          <a:r>
            <a:rPr lang="en-US" sz="2800" i="1" kern="1200" dirty="0" smtClean="0">
              <a:solidFill>
                <a:schemeClr val="bg1"/>
              </a:solidFill>
            </a:rPr>
            <a:t> </a:t>
          </a:r>
          <a:r>
            <a:rPr lang="en-US" sz="2800" i="1" kern="1200" dirty="0" err="1" smtClean="0">
              <a:solidFill>
                <a:schemeClr val="bg1"/>
              </a:solidFill>
            </a:rPr>
            <a:t>sản</a:t>
          </a:r>
          <a:r>
            <a:rPr lang="en-US" sz="2800" i="1" kern="1200" dirty="0" smtClean="0">
              <a:solidFill>
                <a:schemeClr val="bg1"/>
              </a:solidFill>
            </a:rPr>
            <a:t> ở </a:t>
          </a:r>
          <a:r>
            <a:rPr lang="en-US" sz="2800" i="1" kern="1200" dirty="0" err="1" smtClean="0">
              <a:solidFill>
                <a:schemeClr val="bg1"/>
              </a:solidFill>
            </a:rPr>
            <a:t>Việt</a:t>
          </a:r>
          <a:r>
            <a:rPr lang="en-US" sz="2800" i="1" kern="1200" dirty="0" smtClean="0">
              <a:solidFill>
                <a:schemeClr val="bg1"/>
              </a:solidFill>
            </a:rPr>
            <a:t> Nam</a:t>
          </a:r>
          <a:endParaRPr lang="en-US" sz="2800" kern="1200" dirty="0">
            <a:solidFill>
              <a:schemeClr val="bg1"/>
            </a:solidFill>
          </a:endParaRPr>
        </a:p>
      </dsp:txBody>
      <dsp:txXfrm>
        <a:off x="2398652" y="4072857"/>
        <a:ext cx="8413812" cy="10139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6163D-393B-4F2E-9969-C12EE6E97BC5}">
      <dsp:nvSpPr>
        <dsp:cNvPr id="0" name=""/>
        <dsp:cNvSpPr/>
      </dsp:nvSpPr>
      <dsp:spPr>
        <a:xfrm>
          <a:off x="0" y="715823"/>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4A90FB-B6DF-42FB-98E5-920ED06A0A1A}">
      <dsp:nvSpPr>
        <dsp:cNvPr id="0" name=""/>
        <dsp:cNvSpPr/>
      </dsp:nvSpPr>
      <dsp:spPr>
        <a:xfrm>
          <a:off x="118028" y="0"/>
          <a:ext cx="8631622" cy="1022194"/>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err="1" smtClean="0"/>
            <a:t>Cách</a:t>
          </a:r>
          <a:r>
            <a:rPr lang="en-US" sz="2400" kern="1200" dirty="0" smtClean="0"/>
            <a:t> </a:t>
          </a:r>
          <a:r>
            <a:rPr lang="en-US" sz="2400" kern="1200" dirty="0" err="1" smtClean="0"/>
            <a:t>mạng</a:t>
          </a:r>
          <a:r>
            <a:rPr lang="en-US" sz="2400" kern="1200" dirty="0" smtClean="0"/>
            <a:t> </a:t>
          </a:r>
          <a:r>
            <a:rPr lang="en-US" sz="2400" kern="1200" dirty="0" err="1" smtClean="0"/>
            <a:t>nước</a:t>
          </a:r>
          <a:r>
            <a:rPr lang="en-US" sz="2400" kern="1200" dirty="0" smtClean="0"/>
            <a:t> ta </a:t>
          </a:r>
          <a:r>
            <a:rPr lang="en-US" sz="2400" kern="1200" dirty="0" err="1" smtClean="0"/>
            <a:t>đang</a:t>
          </a:r>
          <a:r>
            <a:rPr lang="en-US" sz="2400" kern="1200" dirty="0" smtClean="0"/>
            <a:t> </a:t>
          </a:r>
          <a:r>
            <a:rPr lang="en-US" sz="2400" kern="1200" dirty="0" err="1" smtClean="0"/>
            <a:t>khủng</a:t>
          </a:r>
          <a:r>
            <a:rPr lang="en-US" sz="2400" kern="1200" dirty="0" smtClean="0"/>
            <a:t> </a:t>
          </a:r>
          <a:r>
            <a:rPr lang="en-US" sz="2400" kern="1200" dirty="0" err="1" smtClean="0"/>
            <a:t>hoảng</a:t>
          </a:r>
          <a:r>
            <a:rPr lang="en-US" sz="2400" kern="1200" dirty="0" smtClean="0"/>
            <a:t> </a:t>
          </a:r>
          <a:r>
            <a:rPr lang="en-US" sz="2400" kern="1200" dirty="0" err="1" smtClean="0"/>
            <a:t>và</a:t>
          </a:r>
          <a:r>
            <a:rPr lang="en-US" sz="2400" kern="1200" dirty="0" smtClean="0"/>
            <a:t> </a:t>
          </a:r>
          <a:r>
            <a:rPr lang="en-US" sz="2400" kern="1200" dirty="0" err="1" smtClean="0"/>
            <a:t>bế</a:t>
          </a:r>
          <a:r>
            <a:rPr lang="en-US" sz="2400" kern="1200" dirty="0" smtClean="0"/>
            <a:t> </a:t>
          </a:r>
          <a:r>
            <a:rPr lang="en-US" sz="2400" kern="1200" dirty="0" err="1" smtClean="0"/>
            <a:t>tắc</a:t>
          </a:r>
          <a:r>
            <a:rPr lang="en-US" sz="2400" kern="1200" dirty="0" smtClean="0"/>
            <a:t> </a:t>
          </a:r>
          <a:r>
            <a:rPr lang="en-US" sz="2400" kern="1200" dirty="0" err="1" smtClean="0"/>
            <a:t>về</a:t>
          </a:r>
          <a:r>
            <a:rPr lang="en-US" sz="2400" kern="1200" dirty="0" smtClean="0"/>
            <a:t> </a:t>
          </a:r>
          <a:r>
            <a:rPr lang="en-US" sz="2400" kern="1200" dirty="0" err="1" smtClean="0"/>
            <a:t>đường</a:t>
          </a:r>
          <a:r>
            <a:rPr lang="en-US" sz="2400" kern="1200" dirty="0" smtClean="0"/>
            <a:t> </a:t>
          </a:r>
          <a:r>
            <a:rPr lang="en-US" sz="2400" kern="1200" dirty="0" err="1" smtClean="0"/>
            <a:t>lối</a:t>
          </a:r>
          <a:r>
            <a:rPr lang="en-US" sz="2400" kern="1200" dirty="0" smtClean="0"/>
            <a:t> </a:t>
          </a:r>
          <a:r>
            <a:rPr lang="en-US" sz="2400" kern="1200" dirty="0" err="1" smtClean="0"/>
            <a:t>cứu</a:t>
          </a:r>
          <a:r>
            <a:rPr lang="en-US" sz="2400" kern="1200" dirty="0" smtClean="0"/>
            <a:t> </a:t>
          </a:r>
          <a:r>
            <a:rPr lang="en-US" sz="2400" kern="1200" dirty="0" err="1" smtClean="0"/>
            <a:t>nước</a:t>
          </a:r>
          <a:endParaRPr lang="en-US" sz="2400" kern="1200" dirty="0"/>
        </a:p>
      </dsp:txBody>
      <dsp:txXfrm>
        <a:off x="167927" y="49899"/>
        <a:ext cx="8531824" cy="922396"/>
      </dsp:txXfrm>
    </dsp:sp>
    <dsp:sp modelId="{75C25CB4-794D-4D1C-988F-354C58C2460E}">
      <dsp:nvSpPr>
        <dsp:cNvPr id="0" name=""/>
        <dsp:cNvSpPr/>
      </dsp:nvSpPr>
      <dsp:spPr>
        <a:xfrm>
          <a:off x="0" y="2052643"/>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07772" y="1460935"/>
          <a:ext cx="8631622" cy="956660"/>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err="1" smtClean="0"/>
            <a:t>Ngày</a:t>
          </a:r>
          <a:r>
            <a:rPr lang="en-US" sz="2400" kern="1200" dirty="0" smtClean="0"/>
            <a:t> 5 - 6 - 1911, </a:t>
          </a:r>
          <a:r>
            <a:rPr lang="en-US" sz="2400" kern="1200" dirty="0" err="1" smtClean="0"/>
            <a:t>với</a:t>
          </a:r>
          <a:r>
            <a:rPr lang="en-US" sz="2400" kern="1200" dirty="0" smtClean="0"/>
            <a:t> </a:t>
          </a:r>
          <a:r>
            <a:rPr lang="en-US" sz="2400" kern="1200" dirty="0" err="1" smtClean="0"/>
            <a:t>tên</a:t>
          </a:r>
          <a:r>
            <a:rPr lang="en-US" sz="2400" kern="1200" dirty="0" smtClean="0"/>
            <a:t> </a:t>
          </a:r>
          <a:r>
            <a:rPr lang="en-US" sz="2400" kern="1200" dirty="0" err="1" smtClean="0"/>
            <a:t>Văn</a:t>
          </a:r>
          <a:r>
            <a:rPr lang="en-US" sz="2400" kern="1200" dirty="0" smtClean="0"/>
            <a:t> </a:t>
          </a:r>
          <a:r>
            <a:rPr lang="en-US" sz="2400" kern="1200" dirty="0" err="1" smtClean="0"/>
            <a:t>Ba,ra</a:t>
          </a:r>
          <a:r>
            <a:rPr lang="en-US" sz="2400" kern="1200" dirty="0" smtClean="0"/>
            <a:t> </a:t>
          </a:r>
          <a:r>
            <a:rPr lang="en-US" sz="2400" kern="1200" dirty="0" err="1" smtClean="0"/>
            <a:t>đi</a:t>
          </a:r>
          <a:r>
            <a:rPr lang="en-US" sz="2400" kern="1200" dirty="0" smtClean="0"/>
            <a:t> </a:t>
          </a:r>
          <a:r>
            <a:rPr lang="en-US" sz="2400" kern="1200" dirty="0" err="1" smtClean="0"/>
            <a:t>tìm</a:t>
          </a:r>
          <a:r>
            <a:rPr lang="en-US" sz="2400" kern="1200" dirty="0" smtClean="0"/>
            <a:t> </a:t>
          </a:r>
          <a:r>
            <a:rPr lang="en-US" sz="2400" kern="1200" dirty="0" err="1" smtClean="0"/>
            <a:t>đường</a:t>
          </a:r>
          <a:r>
            <a:rPr lang="en-US" sz="2400" kern="1200" dirty="0" smtClean="0"/>
            <a:t> </a:t>
          </a:r>
          <a:r>
            <a:rPr lang="en-US" sz="2400" kern="1200" dirty="0" err="1" smtClean="0"/>
            <a:t>cứu</a:t>
          </a:r>
          <a:r>
            <a:rPr lang="en-US" sz="2400" kern="1200" dirty="0" smtClean="0"/>
            <a:t> </a:t>
          </a:r>
          <a:r>
            <a:rPr lang="en-US" sz="2400" kern="1200" dirty="0" err="1" smtClean="0"/>
            <a:t>nước</a:t>
          </a:r>
          <a:r>
            <a:rPr lang="en-US" sz="2400" kern="1200" dirty="0" smtClean="0"/>
            <a:t>. </a:t>
          </a:r>
          <a:endParaRPr lang="en-US" sz="2400" kern="1200" dirty="0"/>
        </a:p>
      </dsp:txBody>
      <dsp:txXfrm>
        <a:off x="154472" y="1507635"/>
        <a:ext cx="8538222" cy="863260"/>
      </dsp:txXfrm>
    </dsp:sp>
    <dsp:sp modelId="{C901ADE5-6506-425A-A4CB-36F0E0E1D2F4}">
      <dsp:nvSpPr>
        <dsp:cNvPr id="0" name=""/>
        <dsp:cNvSpPr/>
      </dsp:nvSpPr>
      <dsp:spPr>
        <a:xfrm>
          <a:off x="0" y="3814219"/>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51074" y="2774978"/>
          <a:ext cx="8631622" cy="1381415"/>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smtClean="0"/>
            <a:t>7 -1920, </a:t>
          </a:r>
          <a:r>
            <a:rPr lang="en-US" sz="2400" kern="1200" dirty="0" err="1" smtClean="0"/>
            <a:t>Nguyễn</a:t>
          </a:r>
          <a:r>
            <a:rPr lang="en-US" sz="2400" kern="1200" dirty="0" smtClean="0"/>
            <a:t> </a:t>
          </a:r>
          <a:r>
            <a:rPr lang="en-US" sz="2400" kern="1200" dirty="0" err="1" smtClean="0"/>
            <a:t>Ái</a:t>
          </a:r>
          <a:r>
            <a:rPr lang="en-US" sz="2400" kern="1200" dirty="0" smtClean="0"/>
            <a:t> </a:t>
          </a:r>
          <a:r>
            <a:rPr lang="en-US" sz="2400" kern="1200" dirty="0" err="1" smtClean="0"/>
            <a:t>Quốc</a:t>
          </a:r>
          <a:r>
            <a:rPr lang="en-US" sz="2400" kern="1200" dirty="0" smtClean="0"/>
            <a:t> </a:t>
          </a:r>
          <a:r>
            <a:rPr lang="en-US" sz="2400" kern="1200" dirty="0" err="1" smtClean="0"/>
            <a:t>đọc</a:t>
          </a:r>
          <a:r>
            <a:rPr lang="en-US" sz="2400" kern="1200" dirty="0" smtClean="0"/>
            <a:t> </a:t>
          </a:r>
          <a:r>
            <a:rPr lang="en-US" sz="2400" i="1" kern="1200" dirty="0" err="1" smtClean="0"/>
            <a:t>Sơ</a:t>
          </a:r>
          <a:r>
            <a:rPr lang="en-US" sz="2400" i="1" kern="1200" dirty="0" smtClean="0"/>
            <a:t> </a:t>
          </a:r>
          <a:r>
            <a:rPr lang="en-US" sz="2400" i="1" kern="1200" dirty="0" err="1" smtClean="0"/>
            <a:t>thảo</a:t>
          </a:r>
          <a:r>
            <a:rPr lang="en-US" sz="2400" i="1" kern="1200" dirty="0" smtClean="0"/>
            <a:t> </a:t>
          </a:r>
          <a:r>
            <a:rPr lang="en-US" sz="2400" i="1" kern="1200" dirty="0" err="1" smtClean="0"/>
            <a:t>lần</a:t>
          </a:r>
          <a:r>
            <a:rPr lang="en-US" sz="2400" i="1" kern="1200" dirty="0" smtClean="0"/>
            <a:t> </a:t>
          </a:r>
          <a:r>
            <a:rPr lang="en-US" sz="2400" i="1" kern="1200" dirty="0" err="1" smtClean="0"/>
            <a:t>thứ</a:t>
          </a:r>
          <a:r>
            <a:rPr lang="en-US" sz="2400" i="1" kern="1200" dirty="0" smtClean="0"/>
            <a:t> </a:t>
          </a:r>
          <a:r>
            <a:rPr lang="en-US" sz="2400" i="1" kern="1200" dirty="0" err="1" smtClean="0"/>
            <a:t>nhất</a:t>
          </a:r>
          <a:r>
            <a:rPr lang="en-US" sz="2400" i="1" kern="1200" dirty="0" smtClean="0"/>
            <a:t> </a:t>
          </a:r>
          <a:r>
            <a:rPr lang="en-US" sz="2400" i="1" kern="1200" dirty="0" err="1" smtClean="0"/>
            <a:t>những</a:t>
          </a:r>
          <a:r>
            <a:rPr lang="en-US" sz="2400" i="1" kern="1200" dirty="0" smtClean="0"/>
            <a:t> </a:t>
          </a:r>
          <a:r>
            <a:rPr lang="en-US" sz="2400" i="1" kern="1200" dirty="0" err="1" smtClean="0"/>
            <a:t>luận</a:t>
          </a:r>
          <a:r>
            <a:rPr lang="en-US" sz="2400" i="1" kern="1200" dirty="0" smtClean="0"/>
            <a:t> </a:t>
          </a:r>
          <a:r>
            <a:rPr lang="en-US" sz="2400" i="1" kern="1200" dirty="0" err="1" smtClean="0"/>
            <a:t>cương</a:t>
          </a:r>
          <a:r>
            <a:rPr lang="en-US" sz="2400" i="1" kern="1200" dirty="0" smtClean="0"/>
            <a:t> </a:t>
          </a:r>
          <a:r>
            <a:rPr lang="en-US" sz="2400" i="1" kern="1200" dirty="0" err="1" smtClean="0"/>
            <a:t>về</a:t>
          </a:r>
          <a:r>
            <a:rPr lang="en-US" sz="2400" i="1" kern="1200" dirty="0" smtClean="0"/>
            <a:t> </a:t>
          </a:r>
          <a:r>
            <a:rPr lang="en-US" sz="2400" i="1" kern="1200" dirty="0" err="1" smtClean="0"/>
            <a:t>vấn</a:t>
          </a:r>
          <a:r>
            <a:rPr lang="en-US" sz="2400" i="1" kern="1200" dirty="0" smtClean="0"/>
            <a:t> </a:t>
          </a:r>
          <a:r>
            <a:rPr lang="en-US" sz="2400" i="1" kern="1200" dirty="0" err="1" smtClean="0"/>
            <a:t>đề</a:t>
          </a:r>
          <a:r>
            <a:rPr lang="en-US" sz="2400" i="1" kern="1200" dirty="0" smtClean="0"/>
            <a:t> </a:t>
          </a:r>
          <a:r>
            <a:rPr lang="en-US" sz="2400" i="1" kern="1200" dirty="0" err="1" smtClean="0"/>
            <a:t>dân</a:t>
          </a:r>
          <a:r>
            <a:rPr lang="en-US" sz="2400" i="1" kern="1200" dirty="0" smtClean="0"/>
            <a:t> </a:t>
          </a:r>
          <a:r>
            <a:rPr lang="en-US" sz="2400" i="1" kern="1200" dirty="0" err="1" smtClean="0"/>
            <a:t>tộc</a:t>
          </a:r>
          <a:r>
            <a:rPr lang="en-US" sz="2400" i="1" kern="1200" dirty="0" smtClean="0"/>
            <a:t> </a:t>
          </a:r>
          <a:r>
            <a:rPr lang="en-US" sz="2400" i="1" kern="1200" dirty="0" err="1" smtClean="0"/>
            <a:t>và</a:t>
          </a:r>
          <a:r>
            <a:rPr lang="en-US" sz="2400" i="1" kern="1200" dirty="0" smtClean="0"/>
            <a:t> </a:t>
          </a:r>
          <a:r>
            <a:rPr lang="en-US" sz="2400" i="1" kern="1200" dirty="0" err="1" smtClean="0"/>
            <a:t>vấn</a:t>
          </a:r>
          <a:r>
            <a:rPr lang="en-US" sz="2400" i="1" kern="1200" dirty="0" smtClean="0"/>
            <a:t> </a:t>
          </a:r>
          <a:r>
            <a:rPr lang="en-US" sz="2400" i="1" kern="1200" dirty="0" err="1" smtClean="0"/>
            <a:t>đề</a:t>
          </a:r>
          <a:r>
            <a:rPr lang="en-US" sz="2400" i="1" kern="1200" dirty="0" smtClean="0"/>
            <a:t> </a:t>
          </a:r>
          <a:r>
            <a:rPr lang="en-US" sz="2400" i="1" kern="1200" dirty="0" err="1" smtClean="0"/>
            <a:t>thuộc</a:t>
          </a:r>
          <a:r>
            <a:rPr lang="en-US" sz="2400" i="1" kern="1200" dirty="0" smtClean="0"/>
            <a:t> </a:t>
          </a:r>
          <a:r>
            <a:rPr lang="en-US" sz="2400" i="1" kern="1200" dirty="0" err="1" smtClean="0"/>
            <a:t>địa</a:t>
          </a:r>
          <a:r>
            <a:rPr lang="en-US" sz="2400" kern="1200" dirty="0" smtClean="0"/>
            <a:t> </a:t>
          </a:r>
          <a:r>
            <a:rPr lang="en-US" sz="2400" kern="1200" dirty="0" err="1" smtClean="0"/>
            <a:t>của</a:t>
          </a:r>
          <a:r>
            <a:rPr lang="en-US" sz="2400" kern="1200" dirty="0" smtClean="0"/>
            <a:t> V. I. </a:t>
          </a:r>
          <a:r>
            <a:rPr lang="en-US" sz="2400" kern="1200" dirty="0" err="1" smtClean="0"/>
            <a:t>Lênin</a:t>
          </a:r>
          <a:r>
            <a:rPr lang="en-US" sz="2400" kern="1200" dirty="0" smtClean="0"/>
            <a:t> </a:t>
          </a:r>
          <a:endParaRPr lang="en-US" sz="2400" kern="1200" dirty="0"/>
        </a:p>
      </dsp:txBody>
      <dsp:txXfrm>
        <a:off x="118509" y="2842413"/>
        <a:ext cx="8496752" cy="1246545"/>
      </dsp:txXfrm>
    </dsp:sp>
    <dsp:sp modelId="{A21DB7FB-8987-4605-A78B-293B6B6553CA}">
      <dsp:nvSpPr>
        <dsp:cNvPr id="0" name=""/>
        <dsp:cNvSpPr/>
      </dsp:nvSpPr>
      <dsp:spPr>
        <a:xfrm>
          <a:off x="0" y="4902859"/>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39914" y="4428036"/>
          <a:ext cx="8631622" cy="708480"/>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smtClean="0"/>
            <a:t>12- 1920, </a:t>
          </a:r>
          <a:r>
            <a:rPr lang="en-US" sz="2400" kern="1200" dirty="0" err="1" smtClean="0"/>
            <a:t>Người</a:t>
          </a:r>
          <a:r>
            <a:rPr lang="en-US" sz="2400" kern="1200" dirty="0" smtClean="0"/>
            <a:t> </a:t>
          </a:r>
          <a:r>
            <a:rPr lang="en-US" sz="2400" kern="1200" dirty="0" err="1" smtClean="0"/>
            <a:t>bỏ</a:t>
          </a:r>
          <a:r>
            <a:rPr lang="en-US" sz="2400" kern="1200" dirty="0" smtClean="0"/>
            <a:t> </a:t>
          </a:r>
          <a:r>
            <a:rPr lang="en-US" sz="2400" kern="1200" dirty="0" err="1" smtClean="0"/>
            <a:t>phiếu</a:t>
          </a:r>
          <a:r>
            <a:rPr lang="en-US" sz="2400" kern="1200" dirty="0" smtClean="0"/>
            <a:t> </a:t>
          </a:r>
          <a:r>
            <a:rPr lang="en-US" sz="2400" kern="1200" dirty="0" err="1" smtClean="0"/>
            <a:t>tán</a:t>
          </a:r>
          <a:r>
            <a:rPr lang="en-US" sz="2400" kern="1200" dirty="0" smtClean="0"/>
            <a:t> </a:t>
          </a:r>
          <a:r>
            <a:rPr lang="en-US" sz="2400" kern="1200" dirty="0" err="1" smtClean="0"/>
            <a:t>thành</a:t>
          </a:r>
          <a:r>
            <a:rPr lang="en-US" sz="2400" kern="1200" dirty="0" smtClean="0"/>
            <a:t> </a:t>
          </a:r>
          <a:r>
            <a:rPr lang="en-US" sz="2400" kern="1200" dirty="0" err="1" smtClean="0"/>
            <a:t>Quốc</a:t>
          </a:r>
          <a:r>
            <a:rPr lang="en-US" sz="2400" kern="1200" dirty="0" smtClean="0"/>
            <a:t> </a:t>
          </a:r>
          <a:r>
            <a:rPr lang="en-US" sz="2400" kern="1200" dirty="0" err="1" smtClean="0"/>
            <a:t>tế</a:t>
          </a:r>
          <a:r>
            <a:rPr lang="en-US" sz="2400" kern="1200" dirty="0" smtClean="0"/>
            <a:t> </a:t>
          </a:r>
          <a:r>
            <a:rPr lang="en-US" sz="2400" kern="1200" dirty="0" err="1" smtClean="0"/>
            <a:t>Cộng</a:t>
          </a:r>
          <a:r>
            <a:rPr lang="en-US" sz="2400" kern="1200" dirty="0" smtClean="0"/>
            <a:t> </a:t>
          </a:r>
          <a:r>
            <a:rPr lang="en-US" sz="2400" kern="1200" dirty="0" err="1" smtClean="0"/>
            <a:t>sản</a:t>
          </a:r>
          <a:r>
            <a:rPr lang="en-US" sz="2400" kern="1200" dirty="0" smtClean="0"/>
            <a:t>.</a:t>
          </a:r>
          <a:endParaRPr lang="en-US" sz="2400" kern="1200" dirty="0"/>
        </a:p>
      </dsp:txBody>
      <dsp:txXfrm>
        <a:off x="74499" y="4462621"/>
        <a:ext cx="8562452" cy="6393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36223-7192-4F33-AE81-560C387C31B7}">
      <dsp:nvSpPr>
        <dsp:cNvPr id="0" name=""/>
        <dsp:cNvSpPr/>
      </dsp:nvSpPr>
      <dsp:spPr>
        <a:xfrm>
          <a:off x="-6125176" y="-937410"/>
          <a:ext cx="7293488" cy="7293488"/>
        </a:xfrm>
        <a:prstGeom prst="blockArc">
          <a:avLst>
            <a:gd name="adj1" fmla="val 18900000"/>
            <a:gd name="adj2" fmla="val 2700000"/>
            <a:gd name="adj3" fmla="val 296"/>
          </a:avLst>
        </a:pr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22172-627B-44E1-96F1-51C5B76A5766}">
      <dsp:nvSpPr>
        <dsp:cNvPr id="0" name=""/>
        <dsp:cNvSpPr/>
      </dsp:nvSpPr>
      <dsp:spPr>
        <a:xfrm>
          <a:off x="752110" y="541866"/>
          <a:ext cx="7301111" cy="1083733"/>
        </a:xfrm>
        <a:prstGeom prst="rect">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en-US" sz="3200" kern="1200" dirty="0" smtClean="0"/>
            <a:t>1921-1923: </a:t>
          </a:r>
          <a:r>
            <a:rPr lang="en-US" sz="3200" kern="1200" dirty="0" err="1" smtClean="0"/>
            <a:t>Nguyễn</a:t>
          </a:r>
          <a:r>
            <a:rPr lang="en-US" sz="3200" kern="1200" dirty="0" smtClean="0"/>
            <a:t> </a:t>
          </a:r>
          <a:r>
            <a:rPr lang="en-US" sz="3200" kern="1200" dirty="0" err="1" smtClean="0"/>
            <a:t>Ái</a:t>
          </a:r>
          <a:r>
            <a:rPr lang="en-US" sz="3200" kern="1200" dirty="0" smtClean="0"/>
            <a:t> </a:t>
          </a:r>
          <a:r>
            <a:rPr lang="en-US" sz="3200" kern="1200" dirty="0" err="1" smtClean="0"/>
            <a:t>Quốc</a:t>
          </a:r>
          <a:r>
            <a:rPr lang="en-US" sz="3200" kern="1200" dirty="0" smtClean="0"/>
            <a:t> </a:t>
          </a:r>
          <a:r>
            <a:rPr lang="en-US" sz="3200" kern="1200" dirty="0" err="1" smtClean="0"/>
            <a:t>hoạt</a:t>
          </a:r>
          <a:r>
            <a:rPr lang="en-US" sz="3200" kern="1200" dirty="0" smtClean="0"/>
            <a:t> </a:t>
          </a:r>
          <a:r>
            <a:rPr lang="en-US" sz="3200" kern="1200" dirty="0" err="1" smtClean="0"/>
            <a:t>động</a:t>
          </a:r>
          <a:r>
            <a:rPr lang="en-US" sz="3200" kern="1200" dirty="0" smtClean="0"/>
            <a:t> ở </a:t>
          </a:r>
          <a:r>
            <a:rPr lang="en-US" sz="3200" kern="1200" dirty="0" err="1" smtClean="0"/>
            <a:t>Đảng</a:t>
          </a:r>
          <a:r>
            <a:rPr lang="en-US" sz="3200" kern="1200" dirty="0" smtClean="0"/>
            <a:t> </a:t>
          </a:r>
          <a:r>
            <a:rPr lang="en-US" sz="3200" kern="1200" dirty="0" err="1" smtClean="0"/>
            <a:t>Cộng</a:t>
          </a:r>
          <a:r>
            <a:rPr lang="en-US" sz="3200" kern="1200" dirty="0" smtClean="0"/>
            <a:t> </a:t>
          </a:r>
          <a:r>
            <a:rPr lang="en-US" sz="3200" kern="1200" dirty="0" err="1" smtClean="0"/>
            <a:t>Sản</a:t>
          </a:r>
          <a:r>
            <a:rPr lang="en-US" sz="3200" kern="1200" dirty="0" smtClean="0"/>
            <a:t> </a:t>
          </a:r>
          <a:r>
            <a:rPr lang="en-US" sz="3200" kern="1200" dirty="0" err="1" smtClean="0"/>
            <a:t>Pháp</a:t>
          </a:r>
          <a:endParaRPr lang="en-US" sz="3200" kern="1200" dirty="0"/>
        </a:p>
      </dsp:txBody>
      <dsp:txXfrm>
        <a:off x="752110" y="541866"/>
        <a:ext cx="7301111" cy="1083733"/>
      </dsp:txXfrm>
    </dsp:sp>
    <dsp:sp modelId="{8BB0CBB4-7040-4365-8B7D-6FE9AA025EFD}">
      <dsp:nvSpPr>
        <dsp:cNvPr id="0" name=""/>
        <dsp:cNvSpPr/>
      </dsp:nvSpPr>
      <dsp:spPr>
        <a:xfrm>
          <a:off x="74777" y="406400"/>
          <a:ext cx="1354666" cy="1354666"/>
        </a:xfrm>
        <a:prstGeom prst="ellipse">
          <a:avLst/>
        </a:prstGeom>
        <a:solidFill>
          <a:srgbClr val="C00000"/>
        </a:solidFill>
        <a:ln w="12700" cap="rnd"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260E804-EAB7-4E59-8D00-773EDE36BC6A}">
      <dsp:nvSpPr>
        <dsp:cNvPr id="0" name=""/>
        <dsp:cNvSpPr/>
      </dsp:nvSpPr>
      <dsp:spPr>
        <a:xfrm>
          <a:off x="1146048" y="2167466"/>
          <a:ext cx="6907174" cy="1083733"/>
        </a:xfrm>
        <a:prstGeom prst="rect">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en-US" sz="3200" kern="1200" smtClean="0"/>
            <a:t>1923-1924: Người hoạt động tại Liên Xô.</a:t>
          </a:r>
          <a:endParaRPr lang="en-US" sz="3200" kern="1200"/>
        </a:p>
      </dsp:txBody>
      <dsp:txXfrm>
        <a:off x="1146048" y="2167466"/>
        <a:ext cx="6907174" cy="1083733"/>
      </dsp:txXfrm>
    </dsp:sp>
    <dsp:sp modelId="{12183C58-707A-45A3-8941-1974A4E90022}">
      <dsp:nvSpPr>
        <dsp:cNvPr id="0" name=""/>
        <dsp:cNvSpPr/>
      </dsp:nvSpPr>
      <dsp:spPr>
        <a:xfrm>
          <a:off x="468714" y="2032000"/>
          <a:ext cx="1354666" cy="1354666"/>
        </a:xfrm>
        <a:prstGeom prst="ellipse">
          <a:avLst/>
        </a:prstGeom>
        <a:solidFill>
          <a:srgbClr val="C00000"/>
        </a:solidFill>
        <a:ln w="12700" cap="rnd"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75A8F86-8843-445C-8C3B-92E7CD89DFC0}">
      <dsp:nvSpPr>
        <dsp:cNvPr id="0" name=""/>
        <dsp:cNvSpPr/>
      </dsp:nvSpPr>
      <dsp:spPr>
        <a:xfrm>
          <a:off x="752110" y="3793066"/>
          <a:ext cx="7301111" cy="1083733"/>
        </a:xfrm>
        <a:prstGeom prst="rect">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pl-PL" sz="3200" kern="1200" smtClean="0"/>
            <a:t>Tháng 6/1925, Hội Việt Nam Cách mạng Thanh niên đ­ược thành lập </a:t>
          </a:r>
          <a:endParaRPr lang="en-US" sz="3200" kern="1200"/>
        </a:p>
      </dsp:txBody>
      <dsp:txXfrm>
        <a:off x="752110" y="3793066"/>
        <a:ext cx="7301111" cy="1083733"/>
      </dsp:txXfrm>
    </dsp:sp>
    <dsp:sp modelId="{2F15F164-5FAE-40D4-9498-3F018358724F}">
      <dsp:nvSpPr>
        <dsp:cNvPr id="0" name=""/>
        <dsp:cNvSpPr/>
      </dsp:nvSpPr>
      <dsp:spPr>
        <a:xfrm>
          <a:off x="74777" y="3657600"/>
          <a:ext cx="1354666" cy="1354666"/>
        </a:xfrm>
        <a:prstGeom prst="ellipse">
          <a:avLst/>
        </a:prstGeom>
        <a:solidFill>
          <a:srgbClr val="C00000"/>
        </a:solidFill>
        <a:ln w="12700" cap="rnd"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Đ</a:t>
          </a:r>
          <a:r>
            <a:rPr lang="en-US" sz="2800" kern="1200" dirty="0" smtClean="0"/>
            <a:t>CSVN</a:t>
          </a:r>
          <a:r>
            <a:rPr lang="pl-PL" sz="2800" kern="1200" dirty="0" smtClean="0"/>
            <a:t> ra đời là sự kết hợp của 3 nhân tố: Chủ nghĩa Mác – Lênin</a:t>
          </a:r>
          <a:r>
            <a:rPr lang="en-US" sz="2800" kern="1200" dirty="0" smtClean="0"/>
            <a:t> + </a:t>
          </a:r>
          <a:r>
            <a:rPr lang="pl-PL" sz="2800" kern="1200" dirty="0" smtClean="0"/>
            <a:t>phong trào công nhân</a:t>
          </a:r>
          <a:r>
            <a:rPr lang="en-US" sz="2800" kern="1200" dirty="0" smtClean="0"/>
            <a:t>+</a:t>
          </a:r>
          <a:r>
            <a:rPr lang="pl-PL" sz="2800" kern="1200" dirty="0" smtClean="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en-US" sz="2800" kern="1200" dirty="0" smtClean="0"/>
            <a:t>L</a:t>
          </a:r>
          <a:r>
            <a:rPr lang="pl-PL" sz="2800" kern="1200" dirty="0" smtClean="0"/>
            <a:t>à </a:t>
          </a:r>
          <a:r>
            <a:rPr lang="vi-VN" sz="2800" kern="1200" dirty="0" smtClean="0"/>
            <a:t>kết quả tất yếu của cuộc đấu tranh dân tộc và đấu tranh giai cấp của công nhân Việt Nam </a:t>
          </a:r>
          <a:r>
            <a:rPr lang="en-US" sz="2800" kern="1200" dirty="0" err="1" smtClean="0"/>
            <a:t>theo</a:t>
          </a:r>
          <a:r>
            <a:rPr lang="vi-VN" sz="2800" kern="1200" dirty="0" smtClean="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Chấm dứt thời kỳ khủng hoảng về đ­ường lối cứu nư­ớ</a:t>
          </a:r>
          <a:r>
            <a:rPr lang="en-US" sz="2800" kern="1200" dirty="0" smtClean="0"/>
            <a:t>c</a:t>
          </a:r>
          <a:endParaRPr lang="en-US" sz="2800" kern="1200" dirty="0"/>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763845" y="283394"/>
          <a:ext cx="7640355" cy="23574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558" tIns="106680" rIns="199136" bIns="106680" numCol="1" spcCol="1270" anchor="ctr" anchorCtr="0">
          <a:noAutofit/>
        </a:bodyPr>
        <a:lstStyle/>
        <a:p>
          <a:pPr lvl="0" algn="ctr" defTabSz="1244600">
            <a:lnSpc>
              <a:spcPct val="90000"/>
            </a:lnSpc>
            <a:spcBef>
              <a:spcPct val="0"/>
            </a:spcBef>
            <a:spcAft>
              <a:spcPct val="35000"/>
            </a:spcAft>
          </a:pPr>
          <a:r>
            <a:rPr lang="nl-NL" sz="2800" i="1" u="sng" kern="1200" dirty="0" smtClean="0"/>
            <a:t>Giai đoạn cách mạng giải phóng dân tộc</a:t>
          </a:r>
          <a:r>
            <a:rPr lang="nl-NL" sz="2800" i="1" kern="1200" dirty="0" smtClean="0"/>
            <a:t>:lựa chọn </a:t>
          </a:r>
          <a:r>
            <a:rPr lang="nl-NL" sz="2800" kern="1200" dirty="0" smtClean="0"/>
            <a:t>đường lối cách mạng giải phóng dân tộc đúng đắn của Đảng Cộng sản Việt Nam. </a:t>
          </a:r>
          <a:endParaRPr lang="en-US" sz="2800" kern="1200" dirty="0"/>
        </a:p>
      </dsp:txBody>
      <dsp:txXfrm rot="10800000">
        <a:off x="1353201" y="283394"/>
        <a:ext cx="7050999" cy="2357423"/>
      </dsp:txXfrm>
    </dsp:sp>
    <dsp:sp modelId="{C9ABC257-0B89-4EAD-BF16-14806C0E5CEC}">
      <dsp:nvSpPr>
        <dsp:cNvPr id="0" name=""/>
        <dsp:cNvSpPr/>
      </dsp:nvSpPr>
      <dsp:spPr>
        <a:xfrm>
          <a:off x="0" y="465186"/>
          <a:ext cx="1692276" cy="1763942"/>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8CC3D2-C92A-403F-8297-44BBFB9E9CD8}">
      <dsp:nvSpPr>
        <dsp:cNvPr id="0" name=""/>
        <dsp:cNvSpPr/>
      </dsp:nvSpPr>
      <dsp:spPr>
        <a:xfrm rot="10800000">
          <a:off x="735323" y="3061187"/>
          <a:ext cx="7640355" cy="2357423"/>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558" tIns="106680" rIns="199136" bIns="106680" numCol="1" spcCol="1270" anchor="ctr" anchorCtr="0">
          <a:noAutofit/>
        </a:bodyPr>
        <a:lstStyle/>
        <a:p>
          <a:pPr lvl="0" algn="ctr" defTabSz="1244600">
            <a:lnSpc>
              <a:spcPct val="90000"/>
            </a:lnSpc>
            <a:spcBef>
              <a:spcPct val="0"/>
            </a:spcBef>
            <a:spcAft>
              <a:spcPct val="35000"/>
            </a:spcAft>
          </a:pPr>
          <a:r>
            <a:rPr lang="nl-NL" sz="2800" i="1" u="sng" kern="1200" dirty="0" smtClean="0"/>
            <a:t>Giai đoạn bảo vệ độc lập dân tộc và xây dựng, phát triển đất nước</a:t>
          </a:r>
          <a:r>
            <a:rPr lang="nl-NL" sz="2800" i="1" kern="1200" dirty="0" smtClean="0"/>
            <a:t>: </a:t>
          </a:r>
          <a:r>
            <a:rPr lang="nl-NL" sz="2800" kern="1200" dirty="0" smtClean="0"/>
            <a:t>lãnh đạo nhân dân xây dựng xã hội mới </a:t>
          </a:r>
          <a:endParaRPr lang="en-US" sz="2800" kern="1200" dirty="0"/>
        </a:p>
      </dsp:txBody>
      <dsp:txXfrm rot="10800000">
        <a:off x="1324679" y="3061187"/>
        <a:ext cx="7050999" cy="2357423"/>
      </dsp:txXfrm>
    </dsp:sp>
    <dsp:sp modelId="{CE3FD9D4-6935-46E9-B4E3-71DEEBA05CAA}">
      <dsp:nvSpPr>
        <dsp:cNvPr id="0" name=""/>
        <dsp:cNvSpPr/>
      </dsp:nvSpPr>
      <dsp:spPr>
        <a:xfrm>
          <a:off x="211380" y="3398947"/>
          <a:ext cx="1614976" cy="1656161"/>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CF601-98FE-4824-8F54-D8BF0D517D98}">
      <dsp:nvSpPr>
        <dsp:cNvPr id="0" name=""/>
        <dsp:cNvSpPr/>
      </dsp:nvSpPr>
      <dsp:spPr>
        <a:xfrm>
          <a:off x="0" y="17467"/>
          <a:ext cx="11254704" cy="87984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smtClean="0"/>
            <a:t>2.1. Thành tựu của cuộc đấu tranh giành và bảo vệ nền độc lập dân tộc</a:t>
          </a:r>
          <a:endParaRPr lang="en-US" sz="2800" i="0" kern="1200" dirty="0"/>
        </a:p>
      </dsp:txBody>
      <dsp:txXfrm>
        <a:off x="42950" y="60417"/>
        <a:ext cx="11168804" cy="793940"/>
      </dsp:txXfrm>
    </dsp:sp>
    <dsp:sp modelId="{7BCE0326-2E8E-4170-870E-4614F061DE15}">
      <dsp:nvSpPr>
        <dsp:cNvPr id="0" name=""/>
        <dsp:cNvSpPr/>
      </dsp:nvSpPr>
      <dsp:spPr>
        <a:xfrm>
          <a:off x="0" y="897307"/>
          <a:ext cx="11254704" cy="26754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nl-NL" sz="2800" i="0" kern="1200" dirty="0" smtClean="0"/>
            <a:t>- Thành tựu của cuộc Cách mạng Tháng Tám 1945</a:t>
          </a:r>
          <a:endParaRPr lang="en-US" sz="2800" i="0" kern="1200" dirty="0"/>
        </a:p>
        <a:p>
          <a:pPr marL="285750" lvl="1" indent="-285750" algn="l" defTabSz="1244600">
            <a:lnSpc>
              <a:spcPct val="90000"/>
            </a:lnSpc>
            <a:spcBef>
              <a:spcPct val="0"/>
            </a:spcBef>
            <a:spcAft>
              <a:spcPct val="20000"/>
            </a:spcAft>
            <a:buChar char="••"/>
          </a:pPr>
          <a:r>
            <a:rPr lang="nl-NL" sz="2800" i="0" kern="1200" smtClean="0"/>
            <a:t>- Thành tựu của cuộc đấu tranh bảo vệ chính quyền</a:t>
          </a:r>
          <a:r>
            <a:rPr lang="nl-NL" sz="2800" b="1" i="0" kern="1200" smtClean="0"/>
            <a:t> </a:t>
          </a:r>
          <a:r>
            <a:rPr lang="nl-NL" sz="2800" i="0" kern="1200" smtClean="0"/>
            <a:t>cách mạng (1945 – 1946)</a:t>
          </a:r>
          <a:endParaRPr lang="en-US" sz="2800" i="0" kern="1200" dirty="0"/>
        </a:p>
        <a:p>
          <a:pPr marL="285750" lvl="1" indent="-285750" algn="l" defTabSz="1244600">
            <a:lnSpc>
              <a:spcPct val="90000"/>
            </a:lnSpc>
            <a:spcBef>
              <a:spcPct val="0"/>
            </a:spcBef>
            <a:spcAft>
              <a:spcPct val="20000"/>
            </a:spcAft>
            <a:buChar char="••"/>
          </a:pPr>
          <a:r>
            <a:rPr lang="nl-NL" sz="2800" i="0" kern="1200" smtClean="0"/>
            <a:t>- Thành tựu của cuộc kháng chiến chống thực dân Pháp xâm lược (1946-1954)</a:t>
          </a:r>
          <a:endParaRPr lang="en-US" sz="2800" i="0" kern="1200" dirty="0"/>
        </a:p>
        <a:p>
          <a:pPr marL="285750" lvl="1" indent="-285750" algn="l" defTabSz="1244600">
            <a:lnSpc>
              <a:spcPct val="90000"/>
            </a:lnSpc>
            <a:spcBef>
              <a:spcPct val="0"/>
            </a:spcBef>
            <a:spcAft>
              <a:spcPct val="20000"/>
            </a:spcAft>
            <a:buChar char="••"/>
          </a:pPr>
          <a:r>
            <a:rPr lang="nl-NL" sz="2800" i="0" kern="1200" smtClean="0"/>
            <a:t>- Thắng lợi của cuộc kháng chiến chống Mỹ cứu nước (1954 -1975)</a:t>
          </a:r>
          <a:endParaRPr lang="en-US" sz="2800" i="0" kern="1200" dirty="0"/>
        </a:p>
      </dsp:txBody>
      <dsp:txXfrm>
        <a:off x="0" y="897307"/>
        <a:ext cx="11254704" cy="2675474"/>
      </dsp:txXfrm>
    </dsp:sp>
    <dsp:sp modelId="{6707F91E-DC5F-4275-8B78-CD58EA84233A}">
      <dsp:nvSpPr>
        <dsp:cNvPr id="0" name=""/>
        <dsp:cNvSpPr/>
      </dsp:nvSpPr>
      <dsp:spPr>
        <a:xfrm>
          <a:off x="0" y="3572782"/>
          <a:ext cx="11254704" cy="87984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smtClean="0"/>
            <a:t>2.2. Thắng lợi của công cuộc đổi mới</a:t>
          </a:r>
          <a:endParaRPr lang="en-US" sz="2800" i="0" kern="1200" dirty="0"/>
        </a:p>
      </dsp:txBody>
      <dsp:txXfrm>
        <a:off x="42950" y="3615732"/>
        <a:ext cx="11168804" cy="793940"/>
      </dsp:txXfrm>
    </dsp:sp>
    <dsp:sp modelId="{7B1577FC-BF1F-4D6D-9B86-525ABC0E6594}">
      <dsp:nvSpPr>
        <dsp:cNvPr id="0" name=""/>
        <dsp:cNvSpPr/>
      </dsp:nvSpPr>
      <dsp:spPr>
        <a:xfrm>
          <a:off x="0" y="4452622"/>
          <a:ext cx="11254704" cy="948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i="0" kern="1200" dirty="0" smtClean="0"/>
            <a:t>- </a:t>
          </a:r>
          <a:r>
            <a:rPr lang="vi-VN" sz="2800" i="0" kern="1200" dirty="0" smtClean="0"/>
            <a:t>Khó khăn</a:t>
          </a:r>
          <a:endParaRPr lang="en-US" sz="2800" i="0" kern="1200" dirty="0"/>
        </a:p>
        <a:p>
          <a:pPr marL="285750" lvl="1" indent="-285750" algn="l" defTabSz="1244600">
            <a:lnSpc>
              <a:spcPct val="90000"/>
            </a:lnSpc>
            <a:spcBef>
              <a:spcPct val="0"/>
            </a:spcBef>
            <a:spcAft>
              <a:spcPct val="20000"/>
            </a:spcAft>
            <a:buChar char="••"/>
          </a:pPr>
          <a:r>
            <a:rPr lang="en-US" sz="2800" i="0" kern="1200" smtClean="0"/>
            <a:t>- </a:t>
          </a:r>
          <a:r>
            <a:rPr lang="vi-VN" sz="2800" i="0" kern="1200" smtClean="0"/>
            <a:t>Thuận lợi</a:t>
          </a:r>
          <a:endParaRPr lang="en-US" sz="2800" i="0" kern="1200" dirty="0"/>
        </a:p>
      </dsp:txBody>
      <dsp:txXfrm>
        <a:off x="0" y="4452622"/>
        <a:ext cx="11254704" cy="94857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CF31D-5303-473F-AA21-74FCB6786F42}">
      <dsp:nvSpPr>
        <dsp:cNvPr id="0" name=""/>
        <dsp:cNvSpPr/>
      </dsp:nvSpPr>
      <dsp:spPr>
        <a:xfrm>
          <a:off x="0" y="277493"/>
          <a:ext cx="11552212"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smtClean="0"/>
            <a:t>Thành tựu của cuộc Cách mạng Tháng Tám 1945</a:t>
          </a:r>
          <a:endParaRPr lang="en-US" sz="2800" kern="1200" dirty="0">
            <a:solidFill>
              <a:schemeClr val="bg1"/>
            </a:solidFill>
          </a:endParaRPr>
        </a:p>
      </dsp:txBody>
      <dsp:txXfrm>
        <a:off x="59399" y="336892"/>
        <a:ext cx="11433414" cy="1098002"/>
      </dsp:txXfrm>
    </dsp:sp>
    <dsp:sp modelId="{4EFB5691-01D3-49A5-8948-E5BB552718D6}">
      <dsp:nvSpPr>
        <dsp:cNvPr id="0" name=""/>
        <dsp:cNvSpPr/>
      </dsp:nvSpPr>
      <dsp:spPr>
        <a:xfrm>
          <a:off x="0" y="1681494"/>
          <a:ext cx="11552212"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smtClean="0"/>
            <a:t>Thành tựu của cuộc đấu tranh bảo vệ chính quyền</a:t>
          </a:r>
          <a:r>
            <a:rPr lang="nl-NL" sz="2800" b="1" i="1" kern="1200" dirty="0" smtClean="0"/>
            <a:t> </a:t>
          </a:r>
          <a:r>
            <a:rPr lang="nl-NL" sz="2800" i="1" kern="1200" dirty="0" smtClean="0"/>
            <a:t>cách mạng (1945 – 1946)</a:t>
          </a:r>
          <a:endParaRPr lang="en-US" sz="2800" kern="1200" dirty="0"/>
        </a:p>
      </dsp:txBody>
      <dsp:txXfrm>
        <a:off x="59399" y="1740893"/>
        <a:ext cx="11433414" cy="1098002"/>
      </dsp:txXfrm>
    </dsp:sp>
    <dsp:sp modelId="{5DD2310F-09FA-444A-8E12-C46A5B5C9721}">
      <dsp:nvSpPr>
        <dsp:cNvPr id="0" name=""/>
        <dsp:cNvSpPr/>
      </dsp:nvSpPr>
      <dsp:spPr>
        <a:xfrm>
          <a:off x="0" y="3085494"/>
          <a:ext cx="11552212"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smtClean="0"/>
            <a:t> Thành tựu của cuộc kháng chiến chống thực dân Pháp xâm lược (1946- 1954)</a:t>
          </a:r>
          <a:endParaRPr lang="en-US" sz="2800" kern="1200" dirty="0"/>
        </a:p>
      </dsp:txBody>
      <dsp:txXfrm>
        <a:off x="59399" y="3144893"/>
        <a:ext cx="11433414" cy="1098002"/>
      </dsp:txXfrm>
    </dsp:sp>
    <dsp:sp modelId="{299E6AC7-04C9-4EC5-BBF4-4F126DB34DB6}">
      <dsp:nvSpPr>
        <dsp:cNvPr id="0" name=""/>
        <dsp:cNvSpPr/>
      </dsp:nvSpPr>
      <dsp:spPr>
        <a:xfrm>
          <a:off x="0" y="4489494"/>
          <a:ext cx="11552212"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smtClean="0"/>
            <a:t>Thắng lợi của cuộc kháng chiến chống Mỹ cứu nước (1954 - 1975)</a:t>
          </a:r>
          <a:endParaRPr lang="en-US" sz="2800" kern="1200" dirty="0"/>
        </a:p>
      </dsp:txBody>
      <dsp:txXfrm>
        <a:off x="59399" y="4548893"/>
        <a:ext cx="11433414" cy="10980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45301B-7E17-4D9B-9B68-409668F1A045}"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45301B-7E17-4D9B-9B68-409668F1A045}"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45301B-7E17-4D9B-9B68-409668F1A045}"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1231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56772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73187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6857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746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574972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187642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8433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146827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52725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6746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37541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014138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786763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689225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967848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381650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350583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902678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493429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7791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309280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872257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928497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548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056127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540594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86596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32942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6532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12692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55434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5122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062891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752379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3267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776129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96925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027392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353001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23593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954446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37326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4008325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9061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713367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47312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4496040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718144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92838403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82799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1482454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6607076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6114146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360420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1057098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07516472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4167103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9777497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224111-54B8-44E3-9D5B-4D97B7B08D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496573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2A6485-254A-4840-B129-C225CBF042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286489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D31B8-6660-4DE3-BE0B-D2C3F3F966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8469309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C0827D3-3977-4702-9B79-2BAB54A2F7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6263778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B572D239-7723-456C-A8EE-5274BDC5AD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031006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747C1BE-864C-4D86-B3C2-36929B586E1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9268106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BDAD09-4D28-4072-84C6-065EA6F3FB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045024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E9096C-ED2E-47E4-925B-8F51E50842C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840613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936BCD6-97EB-4EBB-8445-8548638D75F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6200140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5A74BCC-12E4-44D9-AF48-02F60018B9E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932140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B748AF-C3FF-45E8-9B6C-5C05701D921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8832230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1597155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7937155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140912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6311118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670544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4590182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807738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12720"/>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0106969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4020506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9395835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5771994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9192984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030960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8930515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9211955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8744794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0217171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60855495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61351438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8374478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1008074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1600431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206393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8668702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012475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7580437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5888716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023555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1253903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1968134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0285867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26162763"/>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9779286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246967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2027450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29032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9344953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3102372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38827948"/>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8687415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80505651"/>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1272371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9619735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643335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77564281"/>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2019786"/>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25777490"/>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EBED96E0-A3A2-4736-A6E6-9BCA5FE0A2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3756494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50E9935-4333-47A3-8646-C0EB6B57CA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4105065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46878713-3190-4E47-90D4-9F89502EB38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55868286"/>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3B431BBF-3F7D-457C-9A91-3B9C3144773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03104803"/>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8"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5"/>
          <p:cNvSpPr>
            <a:spLocks noGrp="1" noChangeArrowheads="1"/>
          </p:cNvSpPr>
          <p:nvPr>
            <p:ph type="sldNum" sz="quarter" idx="12"/>
          </p:nvPr>
        </p:nvSpPr>
        <p:spPr>
          <a:ln/>
        </p:spPr>
        <p:txBody>
          <a:bodyPr/>
          <a:lstStyle>
            <a:lvl1pPr>
              <a:defRPr/>
            </a:lvl1pPr>
          </a:lstStyle>
          <a:p>
            <a:pPr>
              <a:defRPr/>
            </a:pPr>
            <a:fld id="{1EB44C57-B44E-452C-9ABD-7B097298577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6879837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4"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5"/>
          <p:cNvSpPr>
            <a:spLocks noGrp="1" noChangeArrowheads="1"/>
          </p:cNvSpPr>
          <p:nvPr>
            <p:ph type="sldNum" sz="quarter" idx="12"/>
          </p:nvPr>
        </p:nvSpPr>
        <p:spPr>
          <a:ln/>
        </p:spPr>
        <p:txBody>
          <a:bodyPr/>
          <a:lstStyle>
            <a:lvl1pPr>
              <a:defRPr/>
            </a:lvl1pPr>
          </a:lstStyle>
          <a:p>
            <a:pPr>
              <a:defRPr/>
            </a:pPr>
            <a:fld id="{00F306B4-476D-4A5F-A6FD-3D39888D397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37677237"/>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3"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5"/>
          <p:cNvSpPr>
            <a:spLocks noGrp="1" noChangeArrowheads="1"/>
          </p:cNvSpPr>
          <p:nvPr>
            <p:ph type="sldNum" sz="quarter" idx="12"/>
          </p:nvPr>
        </p:nvSpPr>
        <p:spPr>
          <a:ln/>
        </p:spPr>
        <p:txBody>
          <a:bodyPr/>
          <a:lstStyle>
            <a:lvl1pPr>
              <a:defRPr/>
            </a:lvl1pPr>
          </a:lstStyle>
          <a:p>
            <a:pPr>
              <a:defRPr/>
            </a:pPr>
            <a:fld id="{CEC805E8-795E-48FD-A612-6DB6BC35055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1360970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6CC37832-C3F6-45E8-B824-967A538ECB5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4135399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8DA8FF77-4853-4408-8789-71A512C3962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11279947"/>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D150617-EC77-4F00-B694-8CD793977A7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60637887"/>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8636533D-27E9-4ACF-817E-872CCBD075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91258407"/>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8517708"/>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7964289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35048400"/>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5950608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3693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54182148"/>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6400570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2895092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25636638"/>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3523654"/>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2854576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4331421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80693101"/>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80815770"/>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1676589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801005789"/>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EBED96E0-A3A2-4736-A6E6-9BCA5FE0A2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2754266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50E9935-4333-47A3-8646-C0EB6B57CA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4922994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46878713-3190-4E47-90D4-9F89502EB38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26919911"/>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3B431BBF-3F7D-457C-9A91-3B9C3144773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00125009"/>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8"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5"/>
          <p:cNvSpPr>
            <a:spLocks noGrp="1" noChangeArrowheads="1"/>
          </p:cNvSpPr>
          <p:nvPr>
            <p:ph type="sldNum" sz="quarter" idx="12"/>
          </p:nvPr>
        </p:nvSpPr>
        <p:spPr>
          <a:ln/>
        </p:spPr>
        <p:txBody>
          <a:bodyPr/>
          <a:lstStyle>
            <a:lvl1pPr>
              <a:defRPr/>
            </a:lvl1pPr>
          </a:lstStyle>
          <a:p>
            <a:pPr>
              <a:defRPr/>
            </a:pPr>
            <a:fld id="{1EB44C57-B44E-452C-9ABD-7B097298577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9283897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4"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5"/>
          <p:cNvSpPr>
            <a:spLocks noGrp="1" noChangeArrowheads="1"/>
          </p:cNvSpPr>
          <p:nvPr>
            <p:ph type="sldNum" sz="quarter" idx="12"/>
          </p:nvPr>
        </p:nvSpPr>
        <p:spPr>
          <a:ln/>
        </p:spPr>
        <p:txBody>
          <a:bodyPr/>
          <a:lstStyle>
            <a:lvl1pPr>
              <a:defRPr/>
            </a:lvl1pPr>
          </a:lstStyle>
          <a:p>
            <a:pPr>
              <a:defRPr/>
            </a:pPr>
            <a:fld id="{00F306B4-476D-4A5F-A6FD-3D39888D397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0377161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3"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5"/>
          <p:cNvSpPr>
            <a:spLocks noGrp="1" noChangeArrowheads="1"/>
          </p:cNvSpPr>
          <p:nvPr>
            <p:ph type="sldNum" sz="quarter" idx="12"/>
          </p:nvPr>
        </p:nvSpPr>
        <p:spPr>
          <a:ln/>
        </p:spPr>
        <p:txBody>
          <a:bodyPr/>
          <a:lstStyle>
            <a:lvl1pPr>
              <a:defRPr/>
            </a:lvl1pPr>
          </a:lstStyle>
          <a:p>
            <a:pPr>
              <a:defRPr/>
            </a:pPr>
            <a:fld id="{CEC805E8-795E-48FD-A612-6DB6BC35055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239070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6CC37832-C3F6-45E8-B824-967A538ECB5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19460828"/>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8DA8FF77-4853-4408-8789-71A512C3962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18097233"/>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D150617-EC77-4F00-B694-8CD793977A7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8456887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8636533D-27E9-4ACF-817E-872CCBD075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43413550"/>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1377323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85021329"/>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99284402"/>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3349809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2959750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5230333"/>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3719652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7069105"/>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22997184"/>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52554095"/>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6817511"/>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9459572"/>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6987471"/>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2661816"/>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7385453"/>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850272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8858185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6157035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4406057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17496764"/>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86788955"/>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8183458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0160650"/>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81840777"/>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97178935"/>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24395021"/>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7037449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6353073"/>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04017515"/>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96027063"/>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15678357"/>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07233975"/>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175CBAD3-95CE-45B7-A414-0F29E4672410}" type="slidenum">
              <a:rPr lang="en-US"/>
              <a:pPr>
                <a:defRPr/>
              </a:pPr>
              <a:t>‹#›</a:t>
            </a:fld>
            <a:endParaRPr lang="en-US"/>
          </a:p>
        </p:txBody>
      </p:sp>
    </p:spTree>
    <p:extLst>
      <p:ext uri="{BB962C8B-B14F-4D97-AF65-F5344CB8AC3E}">
        <p14:creationId xmlns:p14="http://schemas.microsoft.com/office/powerpoint/2010/main" val="1693854244"/>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E00AA7A-983C-4202-B5F0-EC080464D1C6}" type="slidenum">
              <a:rPr lang="en-US"/>
              <a:pPr>
                <a:defRPr/>
              </a:pPr>
              <a:t>‹#›</a:t>
            </a:fld>
            <a:endParaRPr lang="en-US"/>
          </a:p>
        </p:txBody>
      </p:sp>
    </p:spTree>
    <p:extLst>
      <p:ext uri="{BB962C8B-B14F-4D97-AF65-F5344CB8AC3E}">
        <p14:creationId xmlns:p14="http://schemas.microsoft.com/office/powerpoint/2010/main" val="368269709"/>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086F39-84EF-4A64-9236-AA5115FF435A}" type="slidenum">
              <a:rPr lang="en-US"/>
              <a:pPr>
                <a:defRPr/>
              </a:pPr>
              <a:t>‹#›</a:t>
            </a:fld>
            <a:endParaRPr lang="en-US"/>
          </a:p>
        </p:txBody>
      </p:sp>
    </p:spTree>
    <p:extLst>
      <p:ext uri="{BB962C8B-B14F-4D97-AF65-F5344CB8AC3E}">
        <p14:creationId xmlns:p14="http://schemas.microsoft.com/office/powerpoint/2010/main" val="3632995788"/>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481138"/>
            <a:ext cx="5384800" cy="4525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481138"/>
            <a:ext cx="5384800" cy="4525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813ACFD1-902C-4B93-972C-3D28FD6906EC}" type="slidenum">
              <a:rPr lang="en-US"/>
              <a:pPr>
                <a:defRPr/>
              </a:pPr>
              <a:t>‹#›</a:t>
            </a:fld>
            <a:endParaRPr lang="en-US"/>
          </a:p>
        </p:txBody>
      </p:sp>
    </p:spTree>
    <p:extLst>
      <p:ext uri="{BB962C8B-B14F-4D97-AF65-F5344CB8AC3E}">
        <p14:creationId xmlns:p14="http://schemas.microsoft.com/office/powerpoint/2010/main" val="2364672360"/>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8"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9"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71A22B0-F358-492E-9F00-568EC0390311}" type="slidenum">
              <a:rPr lang="en-US"/>
              <a:pPr>
                <a:defRPr/>
              </a:pPr>
              <a:t>‹#›</a:t>
            </a:fld>
            <a:endParaRPr lang="en-US"/>
          </a:p>
        </p:txBody>
      </p:sp>
    </p:spTree>
    <p:extLst>
      <p:ext uri="{BB962C8B-B14F-4D97-AF65-F5344CB8AC3E}">
        <p14:creationId xmlns:p14="http://schemas.microsoft.com/office/powerpoint/2010/main" val="3715692974"/>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4"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5"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E110816E-03C2-4549-81BE-7C45DEE7695E}" type="slidenum">
              <a:rPr lang="en-US"/>
              <a:pPr>
                <a:defRPr/>
              </a:pPr>
              <a:t>‹#›</a:t>
            </a:fld>
            <a:endParaRPr lang="en-US"/>
          </a:p>
        </p:txBody>
      </p:sp>
    </p:spTree>
    <p:extLst>
      <p:ext uri="{BB962C8B-B14F-4D97-AF65-F5344CB8AC3E}">
        <p14:creationId xmlns:p14="http://schemas.microsoft.com/office/powerpoint/2010/main" val="214075834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3"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4"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65D2E7C-8B39-49A5-A063-4F8137A190A2}" type="slidenum">
              <a:rPr lang="en-US"/>
              <a:pPr>
                <a:defRPr/>
              </a:pPr>
              <a:t>‹#›</a:t>
            </a:fld>
            <a:endParaRPr lang="en-US"/>
          </a:p>
        </p:txBody>
      </p:sp>
    </p:spTree>
    <p:extLst>
      <p:ext uri="{BB962C8B-B14F-4D97-AF65-F5344CB8AC3E}">
        <p14:creationId xmlns:p14="http://schemas.microsoft.com/office/powerpoint/2010/main" val="3673125739"/>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70139C1-08B7-4709-BA75-D474D8491AB2}" type="slidenum">
              <a:rPr lang="en-US"/>
              <a:pPr>
                <a:defRPr/>
              </a:pPr>
              <a:t>‹#›</a:t>
            </a:fld>
            <a:endParaRPr lang="en-US"/>
          </a:p>
        </p:txBody>
      </p:sp>
    </p:spTree>
    <p:extLst>
      <p:ext uri="{BB962C8B-B14F-4D97-AF65-F5344CB8AC3E}">
        <p14:creationId xmlns:p14="http://schemas.microsoft.com/office/powerpoint/2010/main" val="3815085076"/>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19ECF6-0C37-45E7-8865-A5E03807B42E}" type="slidenum">
              <a:rPr lang="en-US"/>
              <a:pPr>
                <a:defRPr/>
              </a:pPr>
              <a:t>‹#›</a:t>
            </a:fld>
            <a:endParaRPr lang="en-US"/>
          </a:p>
        </p:txBody>
      </p:sp>
    </p:spTree>
    <p:extLst>
      <p:ext uri="{BB962C8B-B14F-4D97-AF65-F5344CB8AC3E}">
        <p14:creationId xmlns:p14="http://schemas.microsoft.com/office/powerpoint/2010/main" val="2456753978"/>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A9B729A1-3A97-450C-9CF5-02779D4E5E0A}" type="slidenum">
              <a:rPr lang="en-US"/>
              <a:pPr>
                <a:defRPr/>
              </a:pPr>
              <a:t>‹#›</a:t>
            </a:fld>
            <a:endParaRPr lang="en-US"/>
          </a:p>
        </p:txBody>
      </p:sp>
    </p:spTree>
    <p:extLst>
      <p:ext uri="{BB962C8B-B14F-4D97-AF65-F5344CB8AC3E}">
        <p14:creationId xmlns:p14="http://schemas.microsoft.com/office/powerpoint/2010/main" val="1313426794"/>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732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6C847A05-76F0-425B-B4D8-8118D1F98938}" type="slidenum">
              <a:rPr lang="en-US"/>
              <a:pPr>
                <a:defRPr/>
              </a:pPr>
              <a:t>‹#›</a:t>
            </a:fld>
            <a:endParaRPr lang="en-US"/>
          </a:p>
        </p:txBody>
      </p:sp>
    </p:spTree>
    <p:extLst>
      <p:ext uri="{BB962C8B-B14F-4D97-AF65-F5344CB8AC3E}">
        <p14:creationId xmlns:p14="http://schemas.microsoft.com/office/powerpoint/2010/main" val="1880153680"/>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6414302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96772286"/>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355665"/>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33753565"/>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7336294"/>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26238307"/>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1664336"/>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35098219"/>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6905745"/>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57891503"/>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06274402"/>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1273344"/>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83171530"/>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81844618"/>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6554247"/>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80797873"/>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1235195"/>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4114358"/>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43229085"/>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38134229"/>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2947023"/>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84765747"/>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40117483"/>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22659653"/>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298586660"/>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87315019"/>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64855406"/>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1125209"/>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883317686"/>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098551"/>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4995205"/>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2436241"/>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68897986"/>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57199970"/>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68760672"/>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98912526"/>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13045959"/>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198056"/>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0232356"/>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38949770"/>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1584252"/>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18200103"/>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7913652"/>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204064812"/>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29319551"/>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90359213"/>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35831929"/>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85608926"/>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2020/3/23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2440179"/>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16648607"/>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13937053"/>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86761193"/>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8344496"/>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3/23/2020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66413699"/>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3/23/2020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4225890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64910313"/>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3/23/2020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19589418"/>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0022536"/>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3/23/2020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2885418"/>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562236"/>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4470223"/>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86818270"/>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23880819"/>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96805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5.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image" Target="../media/image1.jpeg"/><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6.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theme" Target="../theme/theme8.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1.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theme" Target="../theme/theme9.xml"/><Relationship Id="rId2" Type="http://schemas.openxmlformats.org/officeDocument/2006/relationships/slideLayout" Target="../slideLayouts/slideLayout105.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slideLayout" Target="../slideLayouts/slideLayout127.xml"/><Relationship Id="rId3" Type="http://schemas.openxmlformats.org/officeDocument/2006/relationships/slideLayout" Target="../slideLayouts/slideLayout117.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17" Type="http://schemas.openxmlformats.org/officeDocument/2006/relationships/theme" Target="../theme/theme10.xml"/><Relationship Id="rId2" Type="http://schemas.openxmlformats.org/officeDocument/2006/relationships/slideLayout" Target="../slideLayouts/slideLayout116.xml"/><Relationship Id="rId16" Type="http://schemas.openxmlformats.org/officeDocument/2006/relationships/slideLayout" Target="../slideLayouts/slideLayout130.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5" Type="http://schemas.openxmlformats.org/officeDocument/2006/relationships/slideLayout" Target="../slideLayouts/slideLayout129.xml"/><Relationship Id="rId10" Type="http://schemas.openxmlformats.org/officeDocument/2006/relationships/slideLayout" Target="../slideLayouts/slideLayout124.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14" Type="http://schemas.openxmlformats.org/officeDocument/2006/relationships/slideLayout" Target="../slideLayouts/slideLayout12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3" Type="http://schemas.openxmlformats.org/officeDocument/2006/relationships/slideLayout" Target="../slideLayouts/slideLayout133.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17" Type="http://schemas.openxmlformats.org/officeDocument/2006/relationships/theme" Target="../theme/theme11.xml"/><Relationship Id="rId2" Type="http://schemas.openxmlformats.org/officeDocument/2006/relationships/slideLayout" Target="../slideLayouts/slideLayout132.xml"/><Relationship Id="rId16" Type="http://schemas.openxmlformats.org/officeDocument/2006/relationships/slideLayout" Target="../slideLayouts/slideLayout146.xml"/><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5" Type="http://schemas.openxmlformats.org/officeDocument/2006/relationships/slideLayout" Target="../slideLayouts/slideLayout135.xml"/><Relationship Id="rId15" Type="http://schemas.openxmlformats.org/officeDocument/2006/relationships/slideLayout" Target="../slideLayouts/slideLayout145.xml"/><Relationship Id="rId10" Type="http://schemas.openxmlformats.org/officeDocument/2006/relationships/slideLayout" Target="../slideLayouts/slideLayout140.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slideLayout" Target="../slideLayouts/slideLayout144.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4.xml"/><Relationship Id="rId13" Type="http://schemas.openxmlformats.org/officeDocument/2006/relationships/slideLayout" Target="../slideLayouts/slideLayout159.xml"/><Relationship Id="rId3" Type="http://schemas.openxmlformats.org/officeDocument/2006/relationships/slideLayout" Target="../slideLayouts/slideLayout149.xml"/><Relationship Id="rId7" Type="http://schemas.openxmlformats.org/officeDocument/2006/relationships/slideLayout" Target="../slideLayouts/slideLayout153.xml"/><Relationship Id="rId12" Type="http://schemas.openxmlformats.org/officeDocument/2006/relationships/slideLayout" Target="../slideLayouts/slideLayout158.xml"/><Relationship Id="rId17" Type="http://schemas.openxmlformats.org/officeDocument/2006/relationships/theme" Target="../theme/theme12.xml"/><Relationship Id="rId2" Type="http://schemas.openxmlformats.org/officeDocument/2006/relationships/slideLayout" Target="../slideLayouts/slideLayout148.xml"/><Relationship Id="rId16" Type="http://schemas.openxmlformats.org/officeDocument/2006/relationships/slideLayout" Target="../slideLayouts/slideLayout162.xml"/><Relationship Id="rId1" Type="http://schemas.openxmlformats.org/officeDocument/2006/relationships/slideLayout" Target="../slideLayouts/slideLayout147.xml"/><Relationship Id="rId6" Type="http://schemas.openxmlformats.org/officeDocument/2006/relationships/slideLayout" Target="../slideLayouts/slideLayout152.xml"/><Relationship Id="rId11" Type="http://schemas.openxmlformats.org/officeDocument/2006/relationships/slideLayout" Target="../slideLayouts/slideLayout157.xml"/><Relationship Id="rId5" Type="http://schemas.openxmlformats.org/officeDocument/2006/relationships/slideLayout" Target="../slideLayouts/slideLayout151.xml"/><Relationship Id="rId15" Type="http://schemas.openxmlformats.org/officeDocument/2006/relationships/slideLayout" Target="../slideLayouts/slideLayout161.xml"/><Relationship Id="rId10" Type="http://schemas.openxmlformats.org/officeDocument/2006/relationships/slideLayout" Target="../slideLayouts/slideLayout156.xml"/><Relationship Id="rId4" Type="http://schemas.openxmlformats.org/officeDocument/2006/relationships/slideLayout" Target="../slideLayouts/slideLayout150.xml"/><Relationship Id="rId9" Type="http://schemas.openxmlformats.org/officeDocument/2006/relationships/slideLayout" Target="../slideLayouts/slideLayout155.xml"/><Relationship Id="rId14" Type="http://schemas.openxmlformats.org/officeDocument/2006/relationships/slideLayout" Target="../slideLayouts/slideLayout16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0.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theme" Target="../theme/theme13.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slideLayout" Target="../slideLayouts/slideLayout18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17" Type="http://schemas.openxmlformats.org/officeDocument/2006/relationships/theme" Target="../theme/theme14.xml"/><Relationship Id="rId2" Type="http://schemas.openxmlformats.org/officeDocument/2006/relationships/slideLayout" Target="../slideLayouts/slideLayout175.xml"/><Relationship Id="rId16" Type="http://schemas.openxmlformats.org/officeDocument/2006/relationships/slideLayout" Target="../slideLayouts/slideLayout189.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slideLayout" Target="../slideLayouts/slideLayout188.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slideLayout" Target="../slideLayouts/slideLayout187.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97.xml"/><Relationship Id="rId3" Type="http://schemas.openxmlformats.org/officeDocument/2006/relationships/slideLayout" Target="../slideLayouts/slideLayout192.xml"/><Relationship Id="rId7" Type="http://schemas.openxmlformats.org/officeDocument/2006/relationships/slideLayout" Target="../slideLayouts/slideLayout196.xml"/><Relationship Id="rId12" Type="http://schemas.openxmlformats.org/officeDocument/2006/relationships/theme" Target="../theme/theme15.xml"/><Relationship Id="rId2" Type="http://schemas.openxmlformats.org/officeDocument/2006/relationships/slideLayout" Target="../slideLayouts/slideLayout191.xml"/><Relationship Id="rId1" Type="http://schemas.openxmlformats.org/officeDocument/2006/relationships/slideLayout" Target="../slideLayouts/slideLayout190.xml"/><Relationship Id="rId6" Type="http://schemas.openxmlformats.org/officeDocument/2006/relationships/slideLayout" Target="../slideLayouts/slideLayout195.xml"/><Relationship Id="rId11" Type="http://schemas.openxmlformats.org/officeDocument/2006/relationships/slideLayout" Target="../slideLayouts/slideLayout200.xml"/><Relationship Id="rId5" Type="http://schemas.openxmlformats.org/officeDocument/2006/relationships/slideLayout" Target="../slideLayouts/slideLayout194.xml"/><Relationship Id="rId10" Type="http://schemas.openxmlformats.org/officeDocument/2006/relationships/slideLayout" Target="../slideLayouts/slideLayout199.xml"/><Relationship Id="rId4" Type="http://schemas.openxmlformats.org/officeDocument/2006/relationships/slideLayout" Target="../slideLayouts/slideLayout193.xml"/><Relationship Id="rId9" Type="http://schemas.openxmlformats.org/officeDocument/2006/relationships/slideLayout" Target="../slideLayouts/slideLayout198.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08.xml"/><Relationship Id="rId13" Type="http://schemas.openxmlformats.org/officeDocument/2006/relationships/slideLayout" Target="../slideLayouts/slideLayout213.xml"/><Relationship Id="rId3" Type="http://schemas.openxmlformats.org/officeDocument/2006/relationships/slideLayout" Target="../slideLayouts/slideLayout203.xml"/><Relationship Id="rId7" Type="http://schemas.openxmlformats.org/officeDocument/2006/relationships/slideLayout" Target="../slideLayouts/slideLayout207.xml"/><Relationship Id="rId12" Type="http://schemas.openxmlformats.org/officeDocument/2006/relationships/slideLayout" Target="../slideLayouts/slideLayout212.xml"/><Relationship Id="rId17" Type="http://schemas.openxmlformats.org/officeDocument/2006/relationships/theme" Target="../theme/theme16.xml"/><Relationship Id="rId2" Type="http://schemas.openxmlformats.org/officeDocument/2006/relationships/slideLayout" Target="../slideLayouts/slideLayout202.xml"/><Relationship Id="rId16" Type="http://schemas.openxmlformats.org/officeDocument/2006/relationships/slideLayout" Target="../slideLayouts/slideLayout216.xml"/><Relationship Id="rId1" Type="http://schemas.openxmlformats.org/officeDocument/2006/relationships/slideLayout" Target="../slideLayouts/slideLayout201.xml"/><Relationship Id="rId6" Type="http://schemas.openxmlformats.org/officeDocument/2006/relationships/slideLayout" Target="../slideLayouts/slideLayout206.xml"/><Relationship Id="rId11" Type="http://schemas.openxmlformats.org/officeDocument/2006/relationships/slideLayout" Target="../slideLayouts/slideLayout211.xml"/><Relationship Id="rId5" Type="http://schemas.openxmlformats.org/officeDocument/2006/relationships/slideLayout" Target="../slideLayouts/slideLayout205.xml"/><Relationship Id="rId15" Type="http://schemas.openxmlformats.org/officeDocument/2006/relationships/slideLayout" Target="../slideLayouts/slideLayout215.xml"/><Relationship Id="rId10" Type="http://schemas.openxmlformats.org/officeDocument/2006/relationships/slideLayout" Target="../slideLayouts/slideLayout210.xml"/><Relationship Id="rId4" Type="http://schemas.openxmlformats.org/officeDocument/2006/relationships/slideLayout" Target="../slideLayouts/slideLayout204.xml"/><Relationship Id="rId9" Type="http://schemas.openxmlformats.org/officeDocument/2006/relationships/slideLayout" Target="../slideLayouts/slideLayout209.xml"/><Relationship Id="rId14" Type="http://schemas.openxmlformats.org/officeDocument/2006/relationships/slideLayout" Target="../slideLayouts/slideLayout21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slideLayout" Target="../slideLayouts/slideLayout229.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17" Type="http://schemas.openxmlformats.org/officeDocument/2006/relationships/theme" Target="../theme/theme17.xml"/><Relationship Id="rId2" Type="http://schemas.openxmlformats.org/officeDocument/2006/relationships/slideLayout" Target="../slideLayouts/slideLayout218.xml"/><Relationship Id="rId16" Type="http://schemas.openxmlformats.org/officeDocument/2006/relationships/slideLayout" Target="../slideLayouts/slideLayout232.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5" Type="http://schemas.openxmlformats.org/officeDocument/2006/relationships/slideLayout" Target="../slideLayouts/slideLayout231.xml"/><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 Id="rId14" Type="http://schemas.openxmlformats.org/officeDocument/2006/relationships/slideLayout" Target="../slideLayouts/slideLayout230.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0.xml"/><Relationship Id="rId3" Type="http://schemas.openxmlformats.org/officeDocument/2006/relationships/slideLayout" Target="../slideLayouts/slideLayout235.xml"/><Relationship Id="rId7" Type="http://schemas.openxmlformats.org/officeDocument/2006/relationships/slideLayout" Target="../slideLayouts/slideLayout239.xml"/><Relationship Id="rId12" Type="http://schemas.openxmlformats.org/officeDocument/2006/relationships/theme" Target="../theme/theme18.xml"/><Relationship Id="rId2" Type="http://schemas.openxmlformats.org/officeDocument/2006/relationships/slideLayout" Target="../slideLayouts/slideLayout234.xml"/><Relationship Id="rId1" Type="http://schemas.openxmlformats.org/officeDocument/2006/relationships/slideLayout" Target="../slideLayouts/slideLayout233.xml"/><Relationship Id="rId6" Type="http://schemas.openxmlformats.org/officeDocument/2006/relationships/slideLayout" Target="../slideLayouts/slideLayout238.xml"/><Relationship Id="rId11" Type="http://schemas.openxmlformats.org/officeDocument/2006/relationships/slideLayout" Target="../slideLayouts/slideLayout243.xml"/><Relationship Id="rId5" Type="http://schemas.openxmlformats.org/officeDocument/2006/relationships/slideLayout" Target="../slideLayouts/slideLayout237.xml"/><Relationship Id="rId10" Type="http://schemas.openxmlformats.org/officeDocument/2006/relationships/slideLayout" Target="../slideLayouts/slideLayout242.xml"/><Relationship Id="rId4" Type="http://schemas.openxmlformats.org/officeDocument/2006/relationships/slideLayout" Target="../slideLayouts/slideLayout236.xml"/><Relationship Id="rId9" Type="http://schemas.openxmlformats.org/officeDocument/2006/relationships/slideLayout" Target="../slideLayouts/slideLayout24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1.xml"/><Relationship Id="rId13" Type="http://schemas.openxmlformats.org/officeDocument/2006/relationships/image" Target="../media/image2.png"/><Relationship Id="rId3" Type="http://schemas.openxmlformats.org/officeDocument/2006/relationships/slideLayout" Target="../slideLayouts/slideLayout246.xml"/><Relationship Id="rId7" Type="http://schemas.openxmlformats.org/officeDocument/2006/relationships/slideLayout" Target="../slideLayouts/slideLayout250.xml"/><Relationship Id="rId12" Type="http://schemas.openxmlformats.org/officeDocument/2006/relationships/theme" Target="../theme/theme19.xml"/><Relationship Id="rId2" Type="http://schemas.openxmlformats.org/officeDocument/2006/relationships/slideLayout" Target="../slideLayouts/slideLayout245.xml"/><Relationship Id="rId1" Type="http://schemas.openxmlformats.org/officeDocument/2006/relationships/slideLayout" Target="../slideLayouts/slideLayout244.xml"/><Relationship Id="rId6" Type="http://schemas.openxmlformats.org/officeDocument/2006/relationships/slideLayout" Target="../slideLayouts/slideLayout249.xml"/><Relationship Id="rId11" Type="http://schemas.openxmlformats.org/officeDocument/2006/relationships/slideLayout" Target="../slideLayouts/slideLayout254.xml"/><Relationship Id="rId5" Type="http://schemas.openxmlformats.org/officeDocument/2006/relationships/slideLayout" Target="../slideLayouts/slideLayout248.xml"/><Relationship Id="rId10" Type="http://schemas.openxmlformats.org/officeDocument/2006/relationships/slideLayout" Target="../slideLayouts/slideLayout253.xml"/><Relationship Id="rId4" Type="http://schemas.openxmlformats.org/officeDocument/2006/relationships/slideLayout" Target="../slideLayouts/slideLayout247.xml"/><Relationship Id="rId9" Type="http://schemas.openxmlformats.org/officeDocument/2006/relationships/slideLayout" Target="../slideLayouts/slideLayout252.xml"/><Relationship Id="rId14" Type="http://schemas.openxmlformats.org/officeDocument/2006/relationships/image" Target="../media/image3.png"/></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62.xml"/><Relationship Id="rId13" Type="http://schemas.openxmlformats.org/officeDocument/2006/relationships/slideLayout" Target="../slideLayouts/slideLayout267.xml"/><Relationship Id="rId3" Type="http://schemas.openxmlformats.org/officeDocument/2006/relationships/slideLayout" Target="../slideLayouts/slideLayout257.xml"/><Relationship Id="rId7" Type="http://schemas.openxmlformats.org/officeDocument/2006/relationships/slideLayout" Target="../slideLayouts/slideLayout261.xml"/><Relationship Id="rId12" Type="http://schemas.openxmlformats.org/officeDocument/2006/relationships/slideLayout" Target="../slideLayouts/slideLayout266.xml"/><Relationship Id="rId17" Type="http://schemas.openxmlformats.org/officeDocument/2006/relationships/theme" Target="../theme/theme20.xml"/><Relationship Id="rId2" Type="http://schemas.openxmlformats.org/officeDocument/2006/relationships/slideLayout" Target="../slideLayouts/slideLayout256.xml"/><Relationship Id="rId16" Type="http://schemas.openxmlformats.org/officeDocument/2006/relationships/slideLayout" Target="../slideLayouts/slideLayout270.xml"/><Relationship Id="rId1" Type="http://schemas.openxmlformats.org/officeDocument/2006/relationships/slideLayout" Target="../slideLayouts/slideLayout255.xml"/><Relationship Id="rId6" Type="http://schemas.openxmlformats.org/officeDocument/2006/relationships/slideLayout" Target="../slideLayouts/slideLayout260.xml"/><Relationship Id="rId11" Type="http://schemas.openxmlformats.org/officeDocument/2006/relationships/slideLayout" Target="../slideLayouts/slideLayout265.xml"/><Relationship Id="rId5" Type="http://schemas.openxmlformats.org/officeDocument/2006/relationships/slideLayout" Target="../slideLayouts/slideLayout259.xml"/><Relationship Id="rId15" Type="http://schemas.openxmlformats.org/officeDocument/2006/relationships/slideLayout" Target="../slideLayouts/slideLayout269.xml"/><Relationship Id="rId10" Type="http://schemas.openxmlformats.org/officeDocument/2006/relationships/slideLayout" Target="../slideLayouts/slideLayout264.xml"/><Relationship Id="rId4" Type="http://schemas.openxmlformats.org/officeDocument/2006/relationships/slideLayout" Target="../slideLayouts/slideLayout258.xml"/><Relationship Id="rId9" Type="http://schemas.openxmlformats.org/officeDocument/2006/relationships/slideLayout" Target="../slideLayouts/slideLayout263.xml"/><Relationship Id="rId14" Type="http://schemas.openxmlformats.org/officeDocument/2006/relationships/slideLayout" Target="../slideLayouts/slideLayout26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8.xml"/><Relationship Id="rId13" Type="http://schemas.openxmlformats.org/officeDocument/2006/relationships/slideLayout" Target="../slideLayouts/slideLayout283.xml"/><Relationship Id="rId3" Type="http://schemas.openxmlformats.org/officeDocument/2006/relationships/slideLayout" Target="../slideLayouts/slideLayout273.xml"/><Relationship Id="rId7" Type="http://schemas.openxmlformats.org/officeDocument/2006/relationships/slideLayout" Target="../slideLayouts/slideLayout277.xml"/><Relationship Id="rId12" Type="http://schemas.openxmlformats.org/officeDocument/2006/relationships/slideLayout" Target="../slideLayouts/slideLayout282.xml"/><Relationship Id="rId17" Type="http://schemas.openxmlformats.org/officeDocument/2006/relationships/theme" Target="../theme/theme21.xml"/><Relationship Id="rId2" Type="http://schemas.openxmlformats.org/officeDocument/2006/relationships/slideLayout" Target="../slideLayouts/slideLayout272.xml"/><Relationship Id="rId16" Type="http://schemas.openxmlformats.org/officeDocument/2006/relationships/slideLayout" Target="../slideLayouts/slideLayout286.xml"/><Relationship Id="rId1" Type="http://schemas.openxmlformats.org/officeDocument/2006/relationships/slideLayout" Target="../slideLayouts/slideLayout271.xml"/><Relationship Id="rId6" Type="http://schemas.openxmlformats.org/officeDocument/2006/relationships/slideLayout" Target="../slideLayouts/slideLayout276.xml"/><Relationship Id="rId11" Type="http://schemas.openxmlformats.org/officeDocument/2006/relationships/slideLayout" Target="../slideLayouts/slideLayout281.xml"/><Relationship Id="rId5" Type="http://schemas.openxmlformats.org/officeDocument/2006/relationships/slideLayout" Target="../slideLayouts/slideLayout275.xml"/><Relationship Id="rId15" Type="http://schemas.openxmlformats.org/officeDocument/2006/relationships/slideLayout" Target="../slideLayouts/slideLayout285.xml"/><Relationship Id="rId10" Type="http://schemas.openxmlformats.org/officeDocument/2006/relationships/slideLayout" Target="../slideLayouts/slideLayout280.xml"/><Relationship Id="rId4" Type="http://schemas.openxmlformats.org/officeDocument/2006/relationships/slideLayout" Target="../slideLayouts/slideLayout274.xml"/><Relationship Id="rId9" Type="http://schemas.openxmlformats.org/officeDocument/2006/relationships/slideLayout" Target="../slideLayouts/slideLayout279.xml"/><Relationship Id="rId14" Type="http://schemas.openxmlformats.org/officeDocument/2006/relationships/slideLayout" Target="../slideLayouts/slideLayout284.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4.xml"/><Relationship Id="rId13" Type="http://schemas.openxmlformats.org/officeDocument/2006/relationships/slideLayout" Target="../slideLayouts/slideLayout299.xml"/><Relationship Id="rId3" Type="http://schemas.openxmlformats.org/officeDocument/2006/relationships/slideLayout" Target="../slideLayouts/slideLayout289.xml"/><Relationship Id="rId7" Type="http://schemas.openxmlformats.org/officeDocument/2006/relationships/slideLayout" Target="../slideLayouts/slideLayout293.xml"/><Relationship Id="rId12" Type="http://schemas.openxmlformats.org/officeDocument/2006/relationships/slideLayout" Target="../slideLayouts/slideLayout298.xml"/><Relationship Id="rId17" Type="http://schemas.openxmlformats.org/officeDocument/2006/relationships/theme" Target="../theme/theme22.xml"/><Relationship Id="rId2" Type="http://schemas.openxmlformats.org/officeDocument/2006/relationships/slideLayout" Target="../slideLayouts/slideLayout288.xml"/><Relationship Id="rId16" Type="http://schemas.openxmlformats.org/officeDocument/2006/relationships/slideLayout" Target="../slideLayouts/slideLayout302.xml"/><Relationship Id="rId1" Type="http://schemas.openxmlformats.org/officeDocument/2006/relationships/slideLayout" Target="../slideLayouts/slideLayout287.xml"/><Relationship Id="rId6" Type="http://schemas.openxmlformats.org/officeDocument/2006/relationships/slideLayout" Target="../slideLayouts/slideLayout292.xml"/><Relationship Id="rId11" Type="http://schemas.openxmlformats.org/officeDocument/2006/relationships/slideLayout" Target="../slideLayouts/slideLayout297.xml"/><Relationship Id="rId5" Type="http://schemas.openxmlformats.org/officeDocument/2006/relationships/slideLayout" Target="../slideLayouts/slideLayout291.xml"/><Relationship Id="rId15" Type="http://schemas.openxmlformats.org/officeDocument/2006/relationships/slideLayout" Target="../slideLayouts/slideLayout301.xml"/><Relationship Id="rId10" Type="http://schemas.openxmlformats.org/officeDocument/2006/relationships/slideLayout" Target="../slideLayouts/slideLayout296.xml"/><Relationship Id="rId4" Type="http://schemas.openxmlformats.org/officeDocument/2006/relationships/slideLayout" Target="../slideLayouts/slideLayout290.xml"/><Relationship Id="rId9" Type="http://schemas.openxmlformats.org/officeDocument/2006/relationships/slideLayout" Target="../slideLayouts/slideLayout295.xml"/><Relationship Id="rId14" Type="http://schemas.openxmlformats.org/officeDocument/2006/relationships/slideLayout" Target="../slideLayouts/slideLayout30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0.xml"/><Relationship Id="rId13" Type="http://schemas.openxmlformats.org/officeDocument/2006/relationships/slideLayout" Target="../slideLayouts/slideLayout315.xml"/><Relationship Id="rId3" Type="http://schemas.openxmlformats.org/officeDocument/2006/relationships/slideLayout" Target="../slideLayouts/slideLayout305.xml"/><Relationship Id="rId7" Type="http://schemas.openxmlformats.org/officeDocument/2006/relationships/slideLayout" Target="../slideLayouts/slideLayout309.xml"/><Relationship Id="rId12" Type="http://schemas.openxmlformats.org/officeDocument/2006/relationships/slideLayout" Target="../slideLayouts/slideLayout314.xml"/><Relationship Id="rId17" Type="http://schemas.openxmlformats.org/officeDocument/2006/relationships/theme" Target="../theme/theme23.xml"/><Relationship Id="rId2" Type="http://schemas.openxmlformats.org/officeDocument/2006/relationships/slideLayout" Target="../slideLayouts/slideLayout304.xml"/><Relationship Id="rId16" Type="http://schemas.openxmlformats.org/officeDocument/2006/relationships/slideLayout" Target="../slideLayouts/slideLayout318.xml"/><Relationship Id="rId1" Type="http://schemas.openxmlformats.org/officeDocument/2006/relationships/slideLayout" Target="../slideLayouts/slideLayout303.xml"/><Relationship Id="rId6" Type="http://schemas.openxmlformats.org/officeDocument/2006/relationships/slideLayout" Target="../slideLayouts/slideLayout308.xml"/><Relationship Id="rId11" Type="http://schemas.openxmlformats.org/officeDocument/2006/relationships/slideLayout" Target="../slideLayouts/slideLayout313.xml"/><Relationship Id="rId5" Type="http://schemas.openxmlformats.org/officeDocument/2006/relationships/slideLayout" Target="../slideLayouts/slideLayout307.xml"/><Relationship Id="rId15" Type="http://schemas.openxmlformats.org/officeDocument/2006/relationships/slideLayout" Target="../slideLayouts/slideLayout317.xml"/><Relationship Id="rId10" Type="http://schemas.openxmlformats.org/officeDocument/2006/relationships/slideLayout" Target="../slideLayouts/slideLayout312.xml"/><Relationship Id="rId4" Type="http://schemas.openxmlformats.org/officeDocument/2006/relationships/slideLayout" Target="../slideLayouts/slideLayout306.xml"/><Relationship Id="rId9" Type="http://schemas.openxmlformats.org/officeDocument/2006/relationships/slideLayout" Target="../slideLayouts/slideLayout311.xml"/><Relationship Id="rId14" Type="http://schemas.openxmlformats.org/officeDocument/2006/relationships/slideLayout" Target="../slideLayouts/slideLayout3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3/23/2020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3519884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250988925"/>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9358642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225886162"/>
      </p:ext>
    </p:extLst>
  </p:cSld>
  <p:clrMap bg1="dk2" tx1="lt1" bg2="dk1"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2" name="Rectangle 4"/>
          <p:cNvSpPr>
            <a:spLocks noGrp="1" noChangeArrowheads="1"/>
          </p:cNvSpPr>
          <p:nvPr>
            <p:ph type="dt" sz="half" idx="2"/>
          </p:nvPr>
        </p:nvSpPr>
        <p:spPr bwMode="auto">
          <a:xfrm>
            <a:off x="609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3" name="Rectangle 5"/>
          <p:cNvSpPr>
            <a:spLocks noGrp="1" noChangeArrowheads="1"/>
          </p:cNvSpPr>
          <p:nvPr>
            <p:ph type="ftr" sz="quarter" idx="3"/>
          </p:nvPr>
        </p:nvSpPr>
        <p:spPr bwMode="auto">
          <a:xfrm>
            <a:off x="4165600" y="624522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4" name="Rectangle 6"/>
          <p:cNvSpPr>
            <a:spLocks noGrp="1" noChangeArrowheads="1"/>
          </p:cNvSpPr>
          <p:nvPr>
            <p:ph type="sldNum" sz="quarter" idx="4"/>
          </p:nvPr>
        </p:nvSpPr>
        <p:spPr bwMode="auto">
          <a:xfrm>
            <a:off x="8737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b="0" i="0">
                <a:latin typeface="+mn-lt"/>
              </a:defRPr>
            </a:lvl1pPr>
          </a:lstStyle>
          <a:p>
            <a:pPr fontAlgn="base">
              <a:spcBef>
                <a:spcPct val="0"/>
              </a:spcBef>
              <a:spcAft>
                <a:spcPct val="0"/>
              </a:spcAft>
              <a:defRPr/>
            </a:pPr>
            <a:fld id="{BA7CB669-61DD-4F4C-AE48-F6F90B9662F2}"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632769062"/>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345744150"/>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59252077"/>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894" r:id="rId14"/>
    <p:sldLayoutId id="2147483895" r:id="rId15"/>
    <p:sldLayoutId id="2147483896"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727953876"/>
      </p:ext>
    </p:extLst>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 id="2147483909" r:id="rId12"/>
    <p:sldLayoutId id="2147483910" r:id="rId13"/>
    <p:sldLayoutId id="2147483911" r:id="rId14"/>
    <p:sldLayoutId id="2147483912" r:id="rId15"/>
    <p:sldLayoutId id="214748391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 y="1"/>
            <a:ext cx="12187767" cy="6850063"/>
            <a:chOff x="0" y="0"/>
            <a:chExt cx="5758" cy="4315"/>
          </a:xfrm>
        </p:grpSpPr>
        <p:grpSp>
          <p:nvGrpSpPr>
            <p:cNvPr id="1032" name="Group 3"/>
            <p:cNvGrpSpPr>
              <a:grpSpLocks/>
            </p:cNvGrpSpPr>
            <p:nvPr userDrawn="1"/>
          </p:nvGrpSpPr>
          <p:grpSpPr bwMode="auto">
            <a:xfrm>
              <a:off x="1728" y="2230"/>
              <a:ext cx="4027" cy="2085"/>
              <a:chOff x="0" y="0"/>
              <a:chExt cx="4027" cy="2085"/>
            </a:xfrm>
          </p:grpSpPr>
          <p:sp>
            <p:nvSpPr>
              <p:cNvPr id="1028" name="Freeform 4"/>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29" name="Freeform 5"/>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0" name="Freeform 6"/>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1" name="Freeform 7"/>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2" name="Freeform 8"/>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33" name="Freeform 9"/>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4" name="Freeform 10"/>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27"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36"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 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7" name="Rectangle 13"/>
          <p:cNvSpPr>
            <a:spLocks noGrp="1" noChangeArrowheads="1"/>
          </p:cNvSpPr>
          <p:nvPr>
            <p:ph type="dt" sz="quarter" idx="2"/>
          </p:nvPr>
        </p:nvSpPr>
        <p:spPr bwMode="auto">
          <a:xfrm>
            <a:off x="609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8" name="Rectangle 14"/>
          <p:cNvSpPr>
            <a:spLocks noGrp="1" noChangeArrowheads="1"/>
          </p:cNvSpPr>
          <p:nvPr>
            <p:ph type="ftr" sz="quarter" idx="3"/>
          </p:nvPr>
        </p:nvSpPr>
        <p:spPr bwMode="auto">
          <a:xfrm>
            <a:off x="4165600" y="625157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9" name="Rectangle 15"/>
          <p:cNvSpPr>
            <a:spLocks noGrp="1" noChangeArrowheads="1"/>
          </p:cNvSpPr>
          <p:nvPr>
            <p:ph type="sldNum" sz="quarter" idx="4"/>
          </p:nvPr>
        </p:nvSpPr>
        <p:spPr bwMode="auto">
          <a:xfrm>
            <a:off x="8737600" y="625475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fld id="{EC62D9C5-B21C-437F-B092-CCD7DD599E2B}" type="slidenum">
              <a:rPr lang="en-US">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2002236248"/>
      </p:ext>
    </p:extLst>
  </p:cSld>
  <p:clrMap bg1="dk2" tx1="lt1" bg2="dk1" tx2="lt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22" r:id="rId8"/>
    <p:sldLayoutId id="2147483923" r:id="rId9"/>
    <p:sldLayoutId id="2147483924" r:id="rId10"/>
    <p:sldLayoutId id="214748392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6">
                                            <p:txEl>
                                              <p:pRg st="0" end="0"/>
                                            </p:txEl>
                                          </p:spTgt>
                                        </p:tgtEl>
                                        <p:attrNameLst>
                                          <p:attrName>style.visibility</p:attrName>
                                        </p:attrNameLst>
                                      </p:cBhvr>
                                      <p:to>
                                        <p:strVal val="visible"/>
                                      </p:to>
                                    </p:set>
                                    <p:animEffect transition="in" filter="checkerboard(across)">
                                      <p:cBhvr>
                                        <p:cTn id="7" dur="500"/>
                                        <p:tgtEl>
                                          <p:spTgt spid="103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6">
                                            <p:txEl>
                                              <p:pRg st="1" end="1"/>
                                            </p:txEl>
                                          </p:spTgt>
                                        </p:tgtEl>
                                        <p:attrNameLst>
                                          <p:attrName>style.visibility</p:attrName>
                                        </p:attrNameLst>
                                      </p:cBhvr>
                                      <p:to>
                                        <p:strVal val="visible"/>
                                      </p:to>
                                    </p:set>
                                    <p:animEffect transition="in" filter="checkerboard(across)">
                                      <p:cBhvr>
                                        <p:cTn id="10" dur="500"/>
                                        <p:tgtEl>
                                          <p:spTgt spid="103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6">
                                            <p:txEl>
                                              <p:pRg st="2" end="2"/>
                                            </p:txEl>
                                          </p:spTgt>
                                        </p:tgtEl>
                                        <p:attrNameLst>
                                          <p:attrName>style.visibility</p:attrName>
                                        </p:attrNameLst>
                                      </p:cBhvr>
                                      <p:to>
                                        <p:strVal val="visible"/>
                                      </p:to>
                                    </p:set>
                                    <p:animEffect transition="in" filter="checkerboard(across)">
                                      <p:cBhvr>
                                        <p:cTn id="13" dur="500"/>
                                        <p:tgtEl>
                                          <p:spTgt spid="103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6">
                                            <p:txEl>
                                              <p:pRg st="3" end="3"/>
                                            </p:txEl>
                                          </p:spTgt>
                                        </p:tgtEl>
                                        <p:attrNameLst>
                                          <p:attrName>style.visibility</p:attrName>
                                        </p:attrNameLst>
                                      </p:cBhvr>
                                      <p:to>
                                        <p:strVal val="visible"/>
                                      </p:to>
                                    </p:set>
                                    <p:animEffect transition="in" filter="checkerboard(across)">
                                      <p:cBhvr>
                                        <p:cTn id="16" dur="500"/>
                                        <p:tgtEl>
                                          <p:spTgt spid="103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6">
                                            <p:txEl>
                                              <p:pRg st="4" end="4"/>
                                            </p:txEl>
                                          </p:spTgt>
                                        </p:tgtEl>
                                        <p:attrNameLst>
                                          <p:attrName>style.visibility</p:attrName>
                                        </p:attrNameLst>
                                      </p:cBhvr>
                                      <p:to>
                                        <p:strVal val="visible"/>
                                      </p:to>
                                    </p:set>
                                    <p:animEffect transition="in" filter="checkerboard(across)">
                                      <p:cBhvr>
                                        <p:cTn id="19" dur="500"/>
                                        <p:tgtEl>
                                          <p:spTgt spid="10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build="p" animBg="1" autoUpdateAnimBg="0">
        <p:tmplLst>
          <p:tmpl lvl="1">
            <p:tnLst>
              <p:par>
                <p:cTn presetID="5" presetClass="entr" presetSubtype="10" fill="hold" nodeType="click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656514796"/>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 y="1"/>
            <a:ext cx="12187767" cy="6850063"/>
            <a:chOff x="0" y="0"/>
            <a:chExt cx="5758" cy="4315"/>
          </a:xfrm>
        </p:grpSpPr>
        <p:grpSp>
          <p:nvGrpSpPr>
            <p:cNvPr id="1032" name="Group 3"/>
            <p:cNvGrpSpPr>
              <a:grpSpLocks/>
            </p:cNvGrpSpPr>
            <p:nvPr userDrawn="1"/>
          </p:nvGrpSpPr>
          <p:grpSpPr bwMode="auto">
            <a:xfrm>
              <a:off x="1728" y="2230"/>
              <a:ext cx="4027" cy="2085"/>
              <a:chOff x="0" y="0"/>
              <a:chExt cx="4027" cy="2085"/>
            </a:xfrm>
          </p:grpSpPr>
          <p:sp>
            <p:nvSpPr>
              <p:cNvPr id="1028" name="Freeform 4"/>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29" name="Freeform 5"/>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0" name="Freeform 6"/>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1" name="Freeform 7"/>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2" name="Freeform 8"/>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33" name="Freeform 9"/>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4" name="Freeform 10"/>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27"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36"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 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7" name="Rectangle 13"/>
          <p:cNvSpPr>
            <a:spLocks noGrp="1" noChangeArrowheads="1"/>
          </p:cNvSpPr>
          <p:nvPr>
            <p:ph type="dt" sz="quarter" idx="2"/>
          </p:nvPr>
        </p:nvSpPr>
        <p:spPr bwMode="auto">
          <a:xfrm>
            <a:off x="609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8" name="Rectangle 14"/>
          <p:cNvSpPr>
            <a:spLocks noGrp="1" noChangeArrowheads="1"/>
          </p:cNvSpPr>
          <p:nvPr>
            <p:ph type="ftr" sz="quarter" idx="3"/>
          </p:nvPr>
        </p:nvSpPr>
        <p:spPr bwMode="auto">
          <a:xfrm>
            <a:off x="4165600" y="625157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9" name="Rectangle 15"/>
          <p:cNvSpPr>
            <a:spLocks noGrp="1" noChangeArrowheads="1"/>
          </p:cNvSpPr>
          <p:nvPr>
            <p:ph type="sldNum" sz="quarter" idx="4"/>
          </p:nvPr>
        </p:nvSpPr>
        <p:spPr bwMode="auto">
          <a:xfrm>
            <a:off x="8737600" y="625475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fld id="{EC62D9C5-B21C-437F-B092-CCD7DD599E2B}" type="slidenum">
              <a:rPr lang="en-US">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2507585670"/>
      </p:ext>
    </p:extLst>
  </p:cSld>
  <p:clrMap bg1="dk2" tx1="lt1" bg2="dk1" tx2="lt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6">
                                            <p:txEl>
                                              <p:pRg st="0" end="0"/>
                                            </p:txEl>
                                          </p:spTgt>
                                        </p:tgtEl>
                                        <p:attrNameLst>
                                          <p:attrName>style.visibility</p:attrName>
                                        </p:attrNameLst>
                                      </p:cBhvr>
                                      <p:to>
                                        <p:strVal val="visible"/>
                                      </p:to>
                                    </p:set>
                                    <p:animEffect transition="in" filter="checkerboard(across)">
                                      <p:cBhvr>
                                        <p:cTn id="7" dur="500"/>
                                        <p:tgtEl>
                                          <p:spTgt spid="103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6">
                                            <p:txEl>
                                              <p:pRg st="1" end="1"/>
                                            </p:txEl>
                                          </p:spTgt>
                                        </p:tgtEl>
                                        <p:attrNameLst>
                                          <p:attrName>style.visibility</p:attrName>
                                        </p:attrNameLst>
                                      </p:cBhvr>
                                      <p:to>
                                        <p:strVal val="visible"/>
                                      </p:to>
                                    </p:set>
                                    <p:animEffect transition="in" filter="checkerboard(across)">
                                      <p:cBhvr>
                                        <p:cTn id="10" dur="500"/>
                                        <p:tgtEl>
                                          <p:spTgt spid="103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6">
                                            <p:txEl>
                                              <p:pRg st="2" end="2"/>
                                            </p:txEl>
                                          </p:spTgt>
                                        </p:tgtEl>
                                        <p:attrNameLst>
                                          <p:attrName>style.visibility</p:attrName>
                                        </p:attrNameLst>
                                      </p:cBhvr>
                                      <p:to>
                                        <p:strVal val="visible"/>
                                      </p:to>
                                    </p:set>
                                    <p:animEffect transition="in" filter="checkerboard(across)">
                                      <p:cBhvr>
                                        <p:cTn id="13" dur="500"/>
                                        <p:tgtEl>
                                          <p:spTgt spid="103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6">
                                            <p:txEl>
                                              <p:pRg st="3" end="3"/>
                                            </p:txEl>
                                          </p:spTgt>
                                        </p:tgtEl>
                                        <p:attrNameLst>
                                          <p:attrName>style.visibility</p:attrName>
                                        </p:attrNameLst>
                                      </p:cBhvr>
                                      <p:to>
                                        <p:strVal val="visible"/>
                                      </p:to>
                                    </p:set>
                                    <p:animEffect transition="in" filter="checkerboard(across)">
                                      <p:cBhvr>
                                        <p:cTn id="16" dur="500"/>
                                        <p:tgtEl>
                                          <p:spTgt spid="103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6">
                                            <p:txEl>
                                              <p:pRg st="4" end="4"/>
                                            </p:txEl>
                                          </p:spTgt>
                                        </p:tgtEl>
                                        <p:attrNameLst>
                                          <p:attrName>style.visibility</p:attrName>
                                        </p:attrNameLst>
                                      </p:cBhvr>
                                      <p:to>
                                        <p:strVal val="visible"/>
                                      </p:to>
                                    </p:set>
                                    <p:animEffect transition="in" filter="checkerboard(across)">
                                      <p:cBhvr>
                                        <p:cTn id="19" dur="500"/>
                                        <p:tgtEl>
                                          <p:spTgt spid="10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build="p" animBg="1" autoUpdateAnimBg="0">
        <p:tmplLst>
          <p:tmpl lvl="1">
            <p:tnLst>
              <p:par>
                <p:cTn presetID="5" presetClass="entr" presetSubtype="10" fill="hold" nodeType="click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375457103"/>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332947795"/>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3/23/2020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Freeform 11"/>
          <p:cNvSpPr>
            <a:spLocks/>
          </p:cNvSpPr>
          <p:nvPr/>
        </p:nvSpPr>
        <p:spPr bwMode="auto">
          <a:xfrm>
            <a:off x="-52917" y="5784850"/>
            <a:ext cx="5050368" cy="838200"/>
          </a:xfrm>
          <a:custGeom>
            <a:avLst/>
            <a:gdLst>
              <a:gd name="T0" fmla="*/ 2147483646 w 5760"/>
              <a:gd name="T1" fmla="*/ 2147483646 h 528"/>
              <a:gd name="T2" fmla="*/ 2147483646 w 5760"/>
              <a:gd name="T3" fmla="*/ 2147483646 h 528"/>
              <a:gd name="T4" fmla="*/ 2147483646 w 5760"/>
              <a:gd name="T5" fmla="*/ 2147483646 h 528"/>
              <a:gd name="T6" fmla="*/ 2147483646 w 5760"/>
              <a:gd name="T7" fmla="*/ 2147483646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000000"/>
              </a:solidFill>
              <a:latin typeface="Calibri" panose="020F0502020204030204" pitchFamily="34" charset="0"/>
              <a:cs typeface="Arial" panose="020B0604020202020204" pitchFamily="34" charset="0"/>
            </a:endParaRPr>
          </a:p>
        </p:txBody>
      </p:sp>
      <p:grpSp>
        <p:nvGrpSpPr>
          <p:cNvPr id="3075" name="Group 4"/>
          <p:cNvGrpSpPr>
            <a:grpSpLocks/>
          </p:cNvGrpSpPr>
          <p:nvPr/>
        </p:nvGrpSpPr>
        <p:grpSpPr bwMode="auto">
          <a:xfrm>
            <a:off x="1" y="5791200"/>
            <a:ext cx="4527551" cy="1079500"/>
            <a:chOff x="0" y="0"/>
            <a:chExt cx="2143" cy="680"/>
          </a:xfrm>
        </p:grpSpPr>
        <p:pic>
          <p:nvPicPr>
            <p:cNvPr id="3082" name="Right Triangle 13"/>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2143"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6"/>
            <p:cNvSpPr txBox="1">
              <a:spLocks noChangeArrowheads="1"/>
            </p:cNvSpPr>
            <p:nvPr/>
          </p:nvSpPr>
          <p:spPr bwMode="auto">
            <a:xfrm>
              <a:off x="179" y="397"/>
              <a:ext cx="1071"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eaLnBrk="1" fontAlgn="base" hangingPunct="1">
                <a:spcBef>
                  <a:spcPct val="0"/>
                </a:spcBef>
                <a:spcAft>
                  <a:spcPct val="0"/>
                </a:spcAft>
                <a:buFont typeface="Arial" panose="020B0604020202020204" pitchFamily="34" charset="0"/>
                <a:buNone/>
                <a:defRPr/>
              </a:pPr>
              <a:endParaRPr lang="en-US" sz="1800" smtClean="0">
                <a:solidFill>
                  <a:srgbClr val="FFFFFF"/>
                </a:solidFill>
                <a:latin typeface="Lucida Sans Unicode" panose="020B0602030504020204" pitchFamily="34" charset="0"/>
                <a:cs typeface="Arial" panose="020B0604020202020204" pitchFamily="34" charset="0"/>
              </a:endParaRPr>
            </a:p>
          </p:txBody>
        </p:sp>
      </p:grpSp>
      <p:pic>
        <p:nvPicPr>
          <p:cNvPr id="3076" name="Straight Connector 14"/>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51" y="5778500"/>
            <a:ext cx="4533901"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itle Placeholder 8"/>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8" name="Text Placeholder 29"/>
          <p:cNvSpPr>
            <a:spLocks noGrp="1" noChangeArrowheads="1"/>
          </p:cNvSpPr>
          <p:nvPr>
            <p:ph type="body" idx="1"/>
          </p:nvPr>
        </p:nvSpPr>
        <p:spPr bwMode="auto">
          <a:xfrm>
            <a:off x="609600" y="14811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4" name="Date Placeholder 9"/>
          <p:cNvSpPr>
            <a:spLocks noGrp="1" noChangeArrowheads="1"/>
          </p:cNvSpPr>
          <p:nvPr>
            <p:ph type="dt" sz="half" idx="2"/>
          </p:nvPr>
        </p:nvSpPr>
        <p:spPr bwMode="auto">
          <a:xfrm>
            <a:off x="8970433" y="6408739"/>
            <a:ext cx="2559051"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5" name="Footer Placeholder 21"/>
          <p:cNvSpPr>
            <a:spLocks noGrp="1" noChangeArrowheads="1"/>
          </p:cNvSpPr>
          <p:nvPr>
            <p:ph type="ftr" sz="quarter" idx="3"/>
          </p:nvPr>
        </p:nvSpPr>
        <p:spPr bwMode="auto">
          <a:xfrm>
            <a:off x="5839884" y="6408739"/>
            <a:ext cx="313478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6" name="Slide Number Placeholder 17"/>
          <p:cNvSpPr>
            <a:spLocks noGrp="1" noChangeArrowheads="1"/>
          </p:cNvSpPr>
          <p:nvPr>
            <p:ph type="sldNum" sz="quarter" idx="4"/>
          </p:nvPr>
        </p:nvSpPr>
        <p:spPr bwMode="auto">
          <a:xfrm>
            <a:off x="11529484" y="6408739"/>
            <a:ext cx="488949"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fld id="{F6A5CC11-E444-406B-9C41-34B4759F5AE7}"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892286226"/>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 id="2147484019" r:id="rId6"/>
    <p:sldLayoutId id="2147484020" r:id="rId7"/>
    <p:sldLayoutId id="2147484021" r:id="rId8"/>
    <p:sldLayoutId id="2147484022" r:id="rId9"/>
    <p:sldLayoutId id="2147484023" r:id="rId10"/>
    <p:sldLayoutId id="2147484024" r:id="rId11"/>
  </p:sldLayoutIdLst>
  <p:txStyles>
    <p:titleStyle>
      <a:lvl1pPr algn="l" rtl="0" eaLnBrk="0" fontAlgn="base" hangingPunct="0">
        <a:spcBef>
          <a:spcPct val="0"/>
        </a:spcBef>
        <a:spcAft>
          <a:spcPct val="0"/>
        </a:spcAft>
        <a:defRPr sz="4100" b="1" kern="1200">
          <a:solidFill>
            <a:schemeClr val="tx2"/>
          </a:solidFill>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anose="020B0602030504020204" pitchFamily="34" charset="0"/>
        </a:defRPr>
      </a:lvl2pPr>
      <a:lvl3pPr algn="l" rtl="0" eaLnBrk="0" fontAlgn="base" hangingPunct="0">
        <a:spcBef>
          <a:spcPct val="0"/>
        </a:spcBef>
        <a:spcAft>
          <a:spcPct val="0"/>
        </a:spcAft>
        <a:defRPr sz="4100" b="1">
          <a:solidFill>
            <a:schemeClr val="tx2"/>
          </a:solidFill>
          <a:latin typeface="Lucida Sans Unicode" panose="020B0602030504020204" pitchFamily="34" charset="0"/>
        </a:defRPr>
      </a:lvl3pPr>
      <a:lvl4pPr algn="l" rtl="0" eaLnBrk="0" fontAlgn="base" hangingPunct="0">
        <a:spcBef>
          <a:spcPct val="0"/>
        </a:spcBef>
        <a:spcAft>
          <a:spcPct val="0"/>
        </a:spcAft>
        <a:defRPr sz="4100" b="1">
          <a:solidFill>
            <a:schemeClr val="tx2"/>
          </a:solidFill>
          <a:latin typeface="Lucida Sans Unicode" panose="020B0602030504020204" pitchFamily="34" charset="0"/>
        </a:defRPr>
      </a:lvl4pPr>
      <a:lvl5pPr algn="l" rtl="0" eaLnBrk="0" fontAlgn="base" hangingPunct="0">
        <a:spcBef>
          <a:spcPct val="0"/>
        </a:spcBef>
        <a:spcAft>
          <a:spcPct val="0"/>
        </a:spcAft>
        <a:defRPr sz="4100" b="1">
          <a:solidFill>
            <a:schemeClr val="tx2"/>
          </a:solidFill>
          <a:latin typeface="Lucida Sans Unicode" panose="020B0602030504020204" pitchFamily="34" charset="0"/>
        </a:defRPr>
      </a:lvl5pPr>
      <a:lvl6pPr marL="457200" algn="l" rtl="0" eaLnBrk="0" fontAlgn="base" hangingPunct="0">
        <a:spcBef>
          <a:spcPct val="0"/>
        </a:spcBef>
        <a:spcAft>
          <a:spcPct val="0"/>
        </a:spcAft>
        <a:defRPr sz="4100" b="1">
          <a:solidFill>
            <a:schemeClr val="tx2"/>
          </a:solidFill>
          <a:latin typeface="Lucida Sans Unicode" panose="020B0602030504020204" pitchFamily="34" charset="0"/>
        </a:defRPr>
      </a:lvl6pPr>
      <a:lvl7pPr marL="914400" algn="l" rtl="0" eaLnBrk="0" fontAlgn="base" hangingPunct="0">
        <a:spcBef>
          <a:spcPct val="0"/>
        </a:spcBef>
        <a:spcAft>
          <a:spcPct val="0"/>
        </a:spcAft>
        <a:defRPr sz="4100" b="1">
          <a:solidFill>
            <a:schemeClr val="tx2"/>
          </a:solidFill>
          <a:latin typeface="Lucida Sans Unicode" panose="020B0602030504020204" pitchFamily="34" charset="0"/>
        </a:defRPr>
      </a:lvl7pPr>
      <a:lvl8pPr marL="1371600" algn="l" rtl="0" eaLnBrk="0" fontAlgn="base" hangingPunct="0">
        <a:spcBef>
          <a:spcPct val="0"/>
        </a:spcBef>
        <a:spcAft>
          <a:spcPct val="0"/>
        </a:spcAft>
        <a:defRPr sz="4100" b="1">
          <a:solidFill>
            <a:schemeClr val="tx2"/>
          </a:solidFill>
          <a:latin typeface="Lucida Sans Unicode" panose="020B0602030504020204" pitchFamily="34" charset="0"/>
        </a:defRPr>
      </a:lvl8pPr>
      <a:lvl9pPr marL="1828800" algn="l" rtl="0" eaLnBrk="0" fontAlgn="base" hangingPunct="0">
        <a:spcBef>
          <a:spcPct val="0"/>
        </a:spcBef>
        <a:spcAft>
          <a:spcPct val="0"/>
        </a:spcAft>
        <a:defRPr sz="4100" b="1">
          <a:solidFill>
            <a:schemeClr val="tx2"/>
          </a:solidFill>
          <a:latin typeface="Lucida Sans Unicode" panose="020B0602030504020204" pitchFamily="34" charset="0"/>
        </a:defRPr>
      </a:lvl9pPr>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1"/>
        </a:buClr>
        <a:buSzPct val="68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1"/>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1"/>
        </a:buClr>
        <a:buFont typeface="Wingdings 2" panose="05020102010507070707" pitchFamily="18"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996825049"/>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 id="2147484039" r:id="rId14"/>
    <p:sldLayoutId id="2147484040" r:id="rId15"/>
    <p:sldLayoutId id="2147484041"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774489886"/>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 id="2147484054" r:id="rId12"/>
    <p:sldLayoutId id="2147484055" r:id="rId13"/>
    <p:sldLayoutId id="2147484056" r:id="rId14"/>
    <p:sldLayoutId id="2147484057" r:id="rId15"/>
    <p:sldLayoutId id="2147484058"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183378034"/>
      </p:ext>
    </p:extLst>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 id="2147484071" r:id="rId12"/>
    <p:sldLayoutId id="2147484072" r:id="rId13"/>
    <p:sldLayoutId id="2147484073" r:id="rId14"/>
    <p:sldLayoutId id="2147484074" r:id="rId15"/>
    <p:sldLayoutId id="2147484075"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98006793"/>
      </p:ext>
    </p:extLst>
  </p:cSld>
  <p:clrMap bg1="lt1" tx1="dk1" bg2="lt2" tx2="dk2" accent1="accent1" accent2="accent2" accent3="accent3" accent4="accent4" accent5="accent5" accent6="accent6" hlink="hlink" folHlink="folHlink"/>
  <p:sldLayoutIdLst>
    <p:sldLayoutId id="2147484077" r:id="rId1"/>
    <p:sldLayoutId id="2147484078" r:id="rId2"/>
    <p:sldLayoutId id="2147484079" r:id="rId3"/>
    <p:sldLayoutId id="2147484080" r:id="rId4"/>
    <p:sldLayoutId id="2147484081" r:id="rId5"/>
    <p:sldLayoutId id="2147484082" r:id="rId6"/>
    <p:sldLayoutId id="2147484083" r:id="rId7"/>
    <p:sldLayoutId id="2147484084" r:id="rId8"/>
    <p:sldLayoutId id="2147484085" r:id="rId9"/>
    <p:sldLayoutId id="2147484086" r:id="rId10"/>
    <p:sldLayoutId id="2147484087" r:id="rId11"/>
    <p:sldLayoutId id="2147484088" r:id="rId12"/>
    <p:sldLayoutId id="2147484089" r:id="rId13"/>
    <p:sldLayoutId id="2147484090" r:id="rId14"/>
    <p:sldLayoutId id="2147484091" r:id="rId15"/>
    <p:sldLayoutId id="2147484092"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image" Target="../media/image7.png"/><Relationship Id="rId4" Type="http://schemas.openxmlformats.org/officeDocument/2006/relationships/slide" Target="slide1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CMT10%20NGA.wmv" TargetMode="External"/><Relationship Id="rId1" Type="http://schemas.openxmlformats.org/officeDocument/2006/relationships/slideLayout" Target="../slideLayouts/slideLayout7.xml"/><Relationship Id="rId4" Type="http://schemas.openxmlformats.org/officeDocument/2006/relationships/slide" Target="slide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48.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4.xml"/><Relationship Id="rId1" Type="http://schemas.openxmlformats.org/officeDocument/2006/relationships/slideLayout" Target="../slideLayouts/slideLayout153.xml"/><Relationship Id="rId5" Type="http://schemas.openxmlformats.org/officeDocument/2006/relationships/slide" Target="slide22.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jpeg"/><Relationship Id="rId1" Type="http://schemas.openxmlformats.org/officeDocument/2006/relationships/slideLayout" Target="../slideLayouts/slideLayout169.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slide" Target="slide14.xml"/><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80.xml"/><Relationship Id="rId4" Type="http://schemas.openxmlformats.org/officeDocument/2006/relationships/slide" Target="slide14.xml"/></Relationships>
</file>

<file path=ppt/slides/_rels/slide1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29.jpeg"/><Relationship Id="rId1" Type="http://schemas.openxmlformats.org/officeDocument/2006/relationships/slideLayout" Target="../slideLayouts/slideLayout196.xml"/></Relationships>
</file>

<file path=ppt/slides/_rels/slide16.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07.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07.xml"/><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vi.wikipedia.org/wiki/19_th%C3%A1ng_9" TargetMode="External"/><Relationship Id="rId13" Type="http://schemas.openxmlformats.org/officeDocument/2006/relationships/hyperlink" Target="https://vi.wikipedia.org/w/index.php?title=Mai_L%C4%A9nh&amp;action=edit&amp;redlink=1" TargetMode="External"/><Relationship Id="rId3" Type="http://schemas.openxmlformats.org/officeDocument/2006/relationships/hyperlink" Target="https://vi.wikipedia.org/wiki/C%C3%B4n_%C4%90%E1%BA%A3o" TargetMode="External"/><Relationship Id="rId7" Type="http://schemas.openxmlformats.org/officeDocument/2006/relationships/hyperlink" Target="https://vi.wikipedia.org/wiki/H%C3%A0_T%C4%A9nh" TargetMode="External"/><Relationship Id="rId12" Type="http://schemas.openxmlformats.org/officeDocument/2006/relationships/hyperlink" Target="https://vi.wikipedia.org/wiki/T%C3%B4n_Th%E1%BA%A5t_L%E1%BB%87" TargetMode="External"/><Relationship Id="rId2" Type="http://schemas.openxmlformats.org/officeDocument/2006/relationships/hyperlink" Target="https://vi.wikipedia.org/wiki/B%E1%BA%A1c" TargetMode="External"/><Relationship Id="rId1" Type="http://schemas.openxmlformats.org/officeDocument/2006/relationships/slideLayout" Target="../slideLayouts/slideLayout207.xml"/><Relationship Id="rId6" Type="http://schemas.openxmlformats.org/officeDocument/2006/relationships/hyperlink" Target="https://vi.wikipedia.org/wiki/H%C3%A0m_Nghi" TargetMode="External"/><Relationship Id="rId11" Type="http://schemas.openxmlformats.org/officeDocument/2006/relationships/hyperlink" Target="https://vi.wikipedia.org/wiki/1885" TargetMode="External"/><Relationship Id="rId5" Type="http://schemas.openxmlformats.org/officeDocument/2006/relationships/hyperlink" Target="https://vi.wikipedia.org/wiki/1893" TargetMode="External"/><Relationship Id="rId10" Type="http://schemas.openxmlformats.org/officeDocument/2006/relationships/hyperlink" Target="https://vi.wikipedia.org/wiki/26_th%C3%A1ng_9" TargetMode="External"/><Relationship Id="rId4" Type="http://schemas.openxmlformats.org/officeDocument/2006/relationships/hyperlink" Target="https://vi.wikipedia.org/wiki/5_th%C3%A1ng_7" TargetMode="External"/><Relationship Id="rId9" Type="http://schemas.openxmlformats.org/officeDocument/2006/relationships/hyperlink" Target="https://vi.wikipedia.org/wiki/1887" TargetMode="External"/><Relationship Id="rId14" Type="http://schemas.openxmlformats.org/officeDocument/2006/relationships/hyperlink" Target="https://vi.wikipedia.org/w/index.php?title=T%C3%B4n_Th%E1%BA%A5t_H%C3%A0m&amp;action=edit&amp;redlink=1"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vi.wikipedia.org/wiki/Ho%C3%A0ng_gi%C3%A1p" TargetMode="External"/><Relationship Id="rId3" Type="http://schemas.openxmlformats.org/officeDocument/2006/relationships/hyperlink" Target="https://vi.wikipedia.org/w/index.php?title=Lao_B%E1%BA%A3o_(th%E1%BB%8B_tr%E1%BA%A5n)&amp;action=edit&amp;redlink=1" TargetMode="External"/><Relationship Id="rId7" Type="http://schemas.openxmlformats.org/officeDocument/2006/relationships/hyperlink" Target="https://vi.wikipedia.org/wiki/Nguy%E1%BB%85n_Thi%E1%BB%87n_Thu%E1%BA%ADt" TargetMode="External"/><Relationship Id="rId12" Type="http://schemas.openxmlformats.org/officeDocument/2006/relationships/hyperlink" Target="https://vi.wikipedia.org/wiki/C%C6%B0%E1%BB%9Dng_%C4%90%E1%BB%83" TargetMode="External"/><Relationship Id="rId2" Type="http://schemas.openxmlformats.org/officeDocument/2006/relationships/hyperlink" Target="https://vi.wikipedia.org/w/index.php?title=T%C3%B4n_Th%E1%BA%A5t_Ho%C3%A0ng&amp;action=edit&amp;redlink=1" TargetMode="External"/><Relationship Id="rId1" Type="http://schemas.openxmlformats.org/officeDocument/2006/relationships/slideLayout" Target="../slideLayouts/slideLayout207.xml"/><Relationship Id="rId6" Type="http://schemas.openxmlformats.org/officeDocument/2006/relationships/hyperlink" Target="https://vi.wikipedia.org/wiki/Phong_tr%C3%A0o_%C4%90%C3%B4ng_Du" TargetMode="External"/><Relationship Id="rId11" Type="http://schemas.openxmlformats.org/officeDocument/2006/relationships/hyperlink" Target="https://vi.wikipedia.org/wiki/Phan_B%E1%BB%99i_Ch%C3%A2u" TargetMode="External"/><Relationship Id="rId5" Type="http://schemas.openxmlformats.org/officeDocument/2006/relationships/hyperlink" Target="https://vi.wikipedia.org/wiki/Nguy%E1%BB%85n_Ph%E1%BA%A1m_Tu%C3%A2n" TargetMode="External"/><Relationship Id="rId10" Type="http://schemas.openxmlformats.org/officeDocument/2006/relationships/hyperlink" Target="https://vi.wikipedia.org/wiki/Th%C3%A0nh_Th%C3%A1i" TargetMode="External"/><Relationship Id="rId4" Type="http://schemas.openxmlformats.org/officeDocument/2006/relationships/hyperlink" Target="https://vi.wikipedia.org/w/index.php?title=T%C3%B4n_Th%E1%BA%A5t_Tr%E1%BB%8Dng&amp;action=edit&amp;redlink=1" TargetMode="External"/><Relationship Id="rId9" Type="http://schemas.openxmlformats.org/officeDocument/2006/relationships/hyperlink" Target="https://vi.wikipedia.org/wiki/Nguy%E1%BB%85n_Th%C6%B0%E1%BB%A3ng_Hi%E1%BB%81n"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61.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2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3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7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77.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7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93.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93.xml"/></Relationships>
</file>

<file path=ppt/slides/_rels/slide31.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93.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50.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3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50.xml"/></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309.xml"/></Relationships>
</file>

<file path=ppt/slides/_rels/slide35.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60.jpeg"/><Relationship Id="rId1" Type="http://schemas.openxmlformats.org/officeDocument/2006/relationships/slideLayout" Target="../slideLayouts/slideLayout309.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hyperlink" Target="B&#192;I%203%20(1).pptx#-1,2,PowerPoint Presentation" TargetMode="Externa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66.xml"/></Relationships>
</file>

<file path=ppt/slides/_rels/slide4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png"/><Relationship Id="rId1" Type="http://schemas.openxmlformats.org/officeDocument/2006/relationships/slideLayout" Target="../slideLayouts/slideLayout77.xml"/><Relationship Id="rId4" Type="http://schemas.openxmlformats.org/officeDocument/2006/relationships/image" Target="../media/image71.jpeg"/></Relationships>
</file>

<file path=ppt/slides/_rels/slide4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83.xml"/></Relationships>
</file>

<file path=ppt/slides/_rels/slide4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8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9.xml"/></Relationships>
</file>

<file path=ppt/slides/_rels/slide4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33.xml"/></Relationships>
</file>

<file path=ppt/slides/_rels/slide46.xml.rels><?xml version="1.0" encoding="UTF-8" standalone="yes"?>
<Relationships xmlns="http://schemas.openxmlformats.org/package/2006/relationships"><Relationship Id="rId2" Type="http://schemas.openxmlformats.org/officeDocument/2006/relationships/hyperlink" Target="B&#192;I%203%20(1).pptx#-1,2,PowerPoint Presentation" TargetMode="External"/><Relationship Id="rId1" Type="http://schemas.openxmlformats.org/officeDocument/2006/relationships/slideLayout" Target="../slideLayouts/slideLayout99.xml"/></Relationships>
</file>

<file path=ppt/slides/_rels/slide4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99.xml"/></Relationships>
</file>

<file path=ppt/slides/_rels/slide4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99.xml"/></Relationships>
</file>

<file path=ppt/slides/_rels/slide4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99.xml"/></Relationships>
</file>

<file path=ppt/slides/_rels/slide5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9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99.xml"/></Relationships>
</file>

<file path=ppt/slides/_rels/slide5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99.xml"/><Relationship Id="rId4" Type="http://schemas.openxmlformats.org/officeDocument/2006/relationships/image" Target="../media/image84.png"/></Relationships>
</file>

<file path=ppt/slides/_rels/slide53.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99.xml"/></Relationships>
</file>

<file path=ppt/slides/_rels/slide5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99.xml"/></Relationships>
</file>

<file path=ppt/slides/_rels/slide55.xml.rels><?xml version="1.0" encoding="UTF-8" standalone="yes"?>
<Relationships xmlns="http://schemas.openxmlformats.org/package/2006/relationships"><Relationship Id="rId2" Type="http://schemas.openxmlformats.org/officeDocument/2006/relationships/hyperlink" Target="B&#192;I%203%20(1).pptx#-1,2,PowerPoint Presentation" TargetMode="External"/><Relationship Id="rId1" Type="http://schemas.openxmlformats.org/officeDocument/2006/relationships/slideLayout" Target="../slideLayouts/slideLayout99.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5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69.png"/><Relationship Id="rId1" Type="http://schemas.openxmlformats.org/officeDocument/2006/relationships/slideLayout" Target="../slideLayouts/slideLayout110.xml"/><Relationship Id="rId5" Type="http://schemas.openxmlformats.org/officeDocument/2006/relationships/image" Target="../media/image90.png"/><Relationship Id="rId4" Type="http://schemas.openxmlformats.org/officeDocument/2006/relationships/image" Target="../media/image89.png"/></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9.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50.xml"/></Relationships>
</file>

<file path=ppt/slides/_rels/slide6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110.xml"/></Relationships>
</file>

<file path=ppt/slides/_rels/slide61.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110.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110.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6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110.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sp>
        <p:nvSpPr>
          <p:cNvPr id="19459" name="Text Box 5"/>
          <p:cNvSpPr txBox="1">
            <a:spLocks noChangeArrowheads="1"/>
          </p:cNvSpPr>
          <p:nvPr/>
        </p:nvSpPr>
        <p:spPr bwMode="auto">
          <a:xfrm>
            <a:off x="2474913" y="2152651"/>
            <a:ext cx="6716712"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altLang="en-US" b="1" i="1">
              <a:solidFill>
                <a:prstClr val="black"/>
              </a:solidFill>
              <a:latin typeface="Times New Roman" panose="02020603050405020304" pitchFamily="18" charset="0"/>
              <a:cs typeface="Arial" panose="020B0604020202020204" pitchFamily="34" charset="0"/>
            </a:endParaRPr>
          </a:p>
        </p:txBody>
      </p:sp>
      <p:pic>
        <p:nvPicPr>
          <p:cNvPr id="19460" name="Audio 1">
            <a:hlinkClick r:id="" action="ppaction://media"/>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6000" y="6083121"/>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74059" y="2152651"/>
            <a:ext cx="10313894" cy="2123658"/>
          </a:xfrm>
          <a:prstGeom prst="rect">
            <a:avLst/>
          </a:prstGeom>
        </p:spPr>
        <p:txBody>
          <a:bodyPr wrap="square">
            <a:spAutoFit/>
          </a:bodyPr>
          <a:lstStyle/>
          <a:p>
            <a:pPr algn="ctr"/>
            <a:r>
              <a:rPr lang="vi-VN" sz="3200" b="1" dirty="0">
                <a:solidFill>
                  <a:srgbClr val="FF0000"/>
                </a:solidFill>
              </a:rPr>
              <a:t>Bài </a:t>
            </a:r>
            <a:r>
              <a:rPr lang="vi-VN" sz="3200" b="1" dirty="0" smtClean="0">
                <a:solidFill>
                  <a:srgbClr val="FF0000"/>
                </a:solidFill>
              </a:rPr>
              <a:t>3</a:t>
            </a:r>
            <a:endParaRPr lang="en-US" sz="3200" b="1" dirty="0" smtClean="0">
              <a:solidFill>
                <a:srgbClr val="FF0000"/>
              </a:solidFill>
            </a:endParaRPr>
          </a:p>
          <a:p>
            <a:pPr algn="ctr"/>
            <a:endParaRPr lang="vi-VN" sz="3600" b="1" dirty="0">
              <a:solidFill>
                <a:srgbClr val="FF0000"/>
              </a:solidFill>
            </a:endParaRPr>
          </a:p>
          <a:p>
            <a:pPr algn="ctr"/>
            <a:r>
              <a:rPr lang="vi-VN" sz="3200" b="1" dirty="0">
                <a:solidFill>
                  <a:srgbClr val="FF0000"/>
                </a:solidFill>
              </a:rPr>
              <a:t>NHỮNG THÀNH TỰU CỦA CÁCH MẠNG VIỆT NAM</a:t>
            </a:r>
          </a:p>
          <a:p>
            <a:pPr algn="ctr"/>
            <a:r>
              <a:rPr lang="vi-VN" sz="3200" b="1" dirty="0">
                <a:solidFill>
                  <a:srgbClr val="FF0000"/>
                </a:solidFill>
              </a:rPr>
              <a:t>DƯỚI SỰ LÃNH ĐẠO CỦA ĐẢNG</a:t>
            </a:r>
          </a:p>
        </p:txBody>
      </p:sp>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257271857"/>
              </p:ext>
            </p:extLst>
          </p:nvPr>
        </p:nvGraphicFramePr>
        <p:xfrm>
          <a:off x="1613647" y="450725"/>
          <a:ext cx="8707717" cy="58962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Effect transition="in" filter="fade">
                                      <p:cBhvr>
                                        <p:cTn id="7" dur="500"/>
                                        <p:tgtEl>
                                          <p:spTgt spid="2">
                                            <p:graphicEl>
                                              <a:dgm id="{0C58192F-F14B-49FF-82FA-FAB89F425D7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3E5E6FE-5163-464F-8418-66592E811DDF}"/>
                                            </p:graphicEl>
                                          </p:spTgt>
                                        </p:tgtEl>
                                        <p:attrNameLst>
                                          <p:attrName>style.visibility</p:attrName>
                                        </p:attrNameLst>
                                      </p:cBhvr>
                                      <p:to>
                                        <p:strVal val="visible"/>
                                      </p:to>
                                    </p:set>
                                    <p:animEffect transition="in" filter="fade">
                                      <p:cBhvr>
                                        <p:cTn id="12" dur="500"/>
                                        <p:tgtEl>
                                          <p:spTgt spid="2">
                                            <p:graphicEl>
                                              <a:dgm id="{13E5E6FE-5163-464F-8418-66592E811DD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0AC07D0-8156-4F02-AB13-0475D6B4AE78}"/>
                                            </p:graphicEl>
                                          </p:spTgt>
                                        </p:tgtEl>
                                        <p:attrNameLst>
                                          <p:attrName>style.visibility</p:attrName>
                                        </p:attrNameLst>
                                      </p:cBhvr>
                                      <p:to>
                                        <p:strVal val="visible"/>
                                      </p:to>
                                    </p:set>
                                    <p:animEffect transition="in" filter="fade">
                                      <p:cBhvr>
                                        <p:cTn id="17" dur="500"/>
                                        <p:tgtEl>
                                          <p:spTgt spid="2">
                                            <p:graphicEl>
                                              <a:dgm id="{50AC07D0-8156-4F02-AB13-0475D6B4AE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A4EE7241-6D5A-4B8D-98BF-B66177FCF871}"/>
                                            </p:graphicEl>
                                          </p:spTgt>
                                        </p:tgtEl>
                                        <p:attrNameLst>
                                          <p:attrName>style.visibility</p:attrName>
                                        </p:attrNameLst>
                                      </p:cBhvr>
                                      <p:to>
                                        <p:strVal val="visible"/>
                                      </p:to>
                                    </p:set>
                                    <p:animEffect transition="in" filter="fade">
                                      <p:cBhvr>
                                        <p:cTn id="22" dur="500"/>
                                        <p:tgtEl>
                                          <p:spTgt spid="2">
                                            <p:graphicEl>
                                              <a:dgm id="{A4EE7241-6D5A-4B8D-98BF-B66177FCF87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0FFB2FAD-E237-4F64-A580-4A89CD61B28D}"/>
                                            </p:graphicEl>
                                          </p:spTgt>
                                        </p:tgtEl>
                                        <p:attrNameLst>
                                          <p:attrName>style.visibility</p:attrName>
                                        </p:attrNameLst>
                                      </p:cBhvr>
                                      <p:to>
                                        <p:strVal val="visible"/>
                                      </p:to>
                                    </p:set>
                                    <p:animEffect transition="in" filter="fade">
                                      <p:cBhvr>
                                        <p:cTn id="27" dur="500"/>
                                        <p:tgtEl>
                                          <p:spTgt spid="2">
                                            <p:graphicEl>
                                              <a:dgm id="{0FFB2FAD-E237-4F64-A580-4A89CD61B2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D421759-FE58-4B71-8F6E-DF5D75CDBA60}"/>
                                            </p:graphicEl>
                                          </p:spTgt>
                                        </p:tgtEl>
                                        <p:attrNameLst>
                                          <p:attrName>style.visibility</p:attrName>
                                        </p:attrNameLst>
                                      </p:cBhvr>
                                      <p:to>
                                        <p:strVal val="visible"/>
                                      </p:to>
                                    </p:set>
                                    <p:animEffect transition="in" filter="fade">
                                      <p:cBhvr>
                                        <p:cTn id="32" dur="500"/>
                                        <p:tgtEl>
                                          <p:spTgt spid="2">
                                            <p:graphicEl>
                                              <a:dgm id="{9D421759-FE58-4B71-8F6E-DF5D75CDBA6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5685B0DC-F1D7-4CA9-9FAE-CD8A12BFD410}"/>
                                            </p:graphicEl>
                                          </p:spTgt>
                                        </p:tgtEl>
                                        <p:attrNameLst>
                                          <p:attrName>style.visibility</p:attrName>
                                        </p:attrNameLst>
                                      </p:cBhvr>
                                      <p:to>
                                        <p:strVal val="visible"/>
                                      </p:to>
                                    </p:set>
                                    <p:animEffect transition="in" filter="fade">
                                      <p:cBhvr>
                                        <p:cTn id="37" dur="500"/>
                                        <p:tgtEl>
                                          <p:spTgt spid="2">
                                            <p:graphicEl>
                                              <a:dgm id="{5685B0DC-F1D7-4CA9-9FAE-CD8A12BFD41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28612964"/>
              </p:ext>
            </p:extLst>
          </p:nvPr>
        </p:nvGraphicFramePr>
        <p:xfrm>
          <a:off x="1313646" y="0"/>
          <a:ext cx="9855368"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619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2ACC3FD-3231-4BF7-9AC4-BC0EFC58AA1E}"/>
                                            </p:graphicEl>
                                          </p:spTgt>
                                        </p:tgtEl>
                                        <p:attrNameLst>
                                          <p:attrName>style.visibility</p:attrName>
                                        </p:attrNameLst>
                                      </p:cBhvr>
                                      <p:to>
                                        <p:strVal val="visible"/>
                                      </p:to>
                                    </p:set>
                                    <p:animEffect transition="in" filter="fade">
                                      <p:cBhvr>
                                        <p:cTn id="7" dur="500"/>
                                        <p:tgtEl>
                                          <p:spTgt spid="2">
                                            <p:graphicEl>
                                              <a:dgm id="{22ACC3FD-3231-4BF7-9AC4-BC0EFC58AA1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5154777-EE1A-469B-8FCC-D4EF35A75D3E}"/>
                                            </p:graphicEl>
                                          </p:spTgt>
                                        </p:tgtEl>
                                        <p:attrNameLst>
                                          <p:attrName>style.visibility</p:attrName>
                                        </p:attrNameLst>
                                      </p:cBhvr>
                                      <p:to>
                                        <p:strVal val="visible"/>
                                      </p:to>
                                    </p:set>
                                    <p:animEffect transition="in" filter="fade">
                                      <p:cBhvr>
                                        <p:cTn id="12" dur="500"/>
                                        <p:tgtEl>
                                          <p:spTgt spid="2">
                                            <p:graphicEl>
                                              <a:dgm id="{E5154777-EE1A-469B-8FCC-D4EF35A75D3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BB8CD0A-9B16-415A-BB10-E1FA46019464}"/>
                                            </p:graphicEl>
                                          </p:spTgt>
                                        </p:tgtEl>
                                        <p:attrNameLst>
                                          <p:attrName>style.visibility</p:attrName>
                                        </p:attrNameLst>
                                      </p:cBhvr>
                                      <p:to>
                                        <p:strVal val="visible"/>
                                      </p:to>
                                    </p:set>
                                    <p:animEffect transition="in" filter="fade">
                                      <p:cBhvr>
                                        <p:cTn id="17" dur="500"/>
                                        <p:tgtEl>
                                          <p:spTgt spid="2">
                                            <p:graphicEl>
                                              <a:dgm id="{EBB8CD0A-9B16-415A-BB10-E1FA460194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CEC30D50-7574-436D-B11F-468ED866CDAE}"/>
                                            </p:graphicEl>
                                          </p:spTgt>
                                        </p:tgtEl>
                                        <p:attrNameLst>
                                          <p:attrName>style.visibility</p:attrName>
                                        </p:attrNameLst>
                                      </p:cBhvr>
                                      <p:to>
                                        <p:strVal val="visible"/>
                                      </p:to>
                                    </p:set>
                                    <p:animEffect transition="in" filter="fade">
                                      <p:cBhvr>
                                        <p:cTn id="22" dur="500"/>
                                        <p:tgtEl>
                                          <p:spTgt spid="2">
                                            <p:graphicEl>
                                              <a:dgm id="{CEC30D50-7574-436D-B11F-468ED866CDA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31069138"/>
              </p:ext>
            </p:extLst>
          </p:nvPr>
        </p:nvGraphicFramePr>
        <p:xfrm>
          <a:off x="1362299" y="982127"/>
          <a:ext cx="10160000" cy="5597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txBox="1">
            <a:spLocks noRot="1" noChangeArrowheads="1"/>
          </p:cNvSpPr>
          <p:nvPr/>
        </p:nvSpPr>
        <p:spPr>
          <a:xfrm>
            <a:off x="1524000" y="113764"/>
            <a:ext cx="9144000" cy="868363"/>
          </a:xfrm>
          <a:prstGeom prst="rect">
            <a:avLst/>
          </a:prstGeom>
          <a:solidFill>
            <a:schemeClr val="accent1">
              <a:lumMod val="5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4288" indent="-14288" algn="ctr"/>
            <a:r>
              <a:rPr lang="en-US" altLang="en-US" sz="2800" b="1" dirty="0" smtClean="0">
                <a:solidFill>
                  <a:schemeClr val="bg1"/>
                </a:solidFill>
              </a:rPr>
              <a:t>1.1 </a:t>
            </a:r>
            <a:r>
              <a:rPr lang="en-US" altLang="en-US" sz="2800" b="1" dirty="0" err="1" smtClean="0">
                <a:solidFill>
                  <a:schemeClr val="bg1"/>
                </a:solidFill>
              </a:rPr>
              <a:t>Sự</a:t>
            </a:r>
            <a:r>
              <a:rPr lang="en-US" altLang="en-US" sz="2800" b="1" dirty="0" smtClean="0">
                <a:solidFill>
                  <a:schemeClr val="bg1"/>
                </a:solidFill>
              </a:rPr>
              <a:t> </a:t>
            </a:r>
            <a:r>
              <a:rPr lang="en-US" altLang="en-US" sz="2800" b="1" dirty="0" err="1" smtClean="0">
                <a:solidFill>
                  <a:schemeClr val="bg1"/>
                </a:solidFill>
              </a:rPr>
              <a:t>ra</a:t>
            </a:r>
            <a:r>
              <a:rPr lang="en-US" altLang="en-US" sz="2800" b="1" dirty="0" smtClean="0">
                <a:solidFill>
                  <a:schemeClr val="bg1"/>
                </a:solidFill>
              </a:rPr>
              <a:t> </a:t>
            </a:r>
            <a:r>
              <a:rPr lang="en-US" altLang="en-US" sz="2800" b="1" dirty="0" err="1" smtClean="0">
                <a:solidFill>
                  <a:schemeClr val="bg1"/>
                </a:solidFill>
              </a:rPr>
              <a:t>đời</a:t>
            </a:r>
            <a:r>
              <a:rPr lang="en-US" altLang="en-US" sz="2800" b="1" dirty="0" smtClean="0">
                <a:solidFill>
                  <a:schemeClr val="bg1"/>
                </a:solidFill>
              </a:rPr>
              <a:t> </a:t>
            </a:r>
            <a:r>
              <a:rPr lang="en-US" altLang="en-US" sz="2800" b="1" dirty="0" err="1" smtClean="0">
                <a:solidFill>
                  <a:schemeClr val="bg1"/>
                </a:solidFill>
              </a:rPr>
              <a:t>của</a:t>
            </a:r>
            <a:r>
              <a:rPr lang="en-US" altLang="en-US" sz="2800" b="1" dirty="0" smtClean="0">
                <a:solidFill>
                  <a:schemeClr val="bg1"/>
                </a:solidFill>
              </a:rPr>
              <a:t> </a:t>
            </a:r>
            <a:r>
              <a:rPr lang="en-US" altLang="en-US" sz="2800" b="1" dirty="0" err="1" smtClean="0">
                <a:solidFill>
                  <a:schemeClr val="bg1"/>
                </a:solidFill>
              </a:rPr>
              <a:t>Đảng</a:t>
            </a:r>
            <a:r>
              <a:rPr lang="en-US" altLang="en-US" sz="2800" b="1" dirty="0" smtClean="0">
                <a:solidFill>
                  <a:schemeClr val="bg1"/>
                </a:solidFill>
              </a:rPr>
              <a:t> </a:t>
            </a:r>
            <a:r>
              <a:rPr lang="en-US" altLang="en-US" sz="2800" b="1" dirty="0" err="1" smtClean="0">
                <a:solidFill>
                  <a:schemeClr val="bg1"/>
                </a:solidFill>
              </a:rPr>
              <a:t>Cộng</a:t>
            </a:r>
            <a:r>
              <a:rPr lang="en-US" altLang="en-US" sz="2800" b="1" dirty="0" smtClean="0">
                <a:solidFill>
                  <a:schemeClr val="bg1"/>
                </a:solidFill>
              </a:rPr>
              <a:t> </a:t>
            </a:r>
            <a:r>
              <a:rPr lang="en-US" altLang="en-US" sz="2800" b="1" dirty="0" err="1" smtClean="0">
                <a:solidFill>
                  <a:schemeClr val="bg1"/>
                </a:solidFill>
              </a:rPr>
              <a:t>sản</a:t>
            </a:r>
            <a:r>
              <a:rPr lang="en-US" altLang="en-US" sz="2800" b="1" dirty="0" smtClean="0">
                <a:solidFill>
                  <a:schemeClr val="bg1"/>
                </a:solidFill>
              </a:rPr>
              <a:t> </a:t>
            </a:r>
            <a:r>
              <a:rPr lang="en-US" altLang="en-US" sz="2800" b="1" dirty="0" err="1" smtClean="0">
                <a:solidFill>
                  <a:schemeClr val="bg1"/>
                </a:solidFill>
              </a:rPr>
              <a:t>Việt</a:t>
            </a:r>
            <a:r>
              <a:rPr lang="en-US" altLang="en-US" sz="2800" b="1" dirty="0" smtClean="0">
                <a:solidFill>
                  <a:schemeClr val="bg1"/>
                </a:solidFill>
              </a:rPr>
              <a:t> Nam</a:t>
            </a:r>
            <a:endParaRPr lang="en-US" altLang="en-US" sz="2800" b="1" i="1" dirty="0">
              <a:solidFill>
                <a:schemeClr val="bg1"/>
              </a:solidFill>
            </a:endParaRPr>
          </a:p>
        </p:txBody>
      </p:sp>
    </p:spTree>
    <p:extLst>
      <p:ext uri="{BB962C8B-B14F-4D97-AF65-F5344CB8AC3E}">
        <p14:creationId xmlns:p14="http://schemas.microsoft.com/office/powerpoint/2010/main" val="24984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F767580-E87B-4FAB-9FDB-504A3C26EA87}"/>
                                            </p:graphicEl>
                                          </p:spTgt>
                                        </p:tgtEl>
                                        <p:attrNameLst>
                                          <p:attrName>style.visibility</p:attrName>
                                        </p:attrNameLst>
                                      </p:cBhvr>
                                      <p:to>
                                        <p:strVal val="visible"/>
                                      </p:to>
                                    </p:set>
                                    <p:animEffect transition="in" filter="fade">
                                      <p:cBhvr>
                                        <p:cTn id="12" dur="500"/>
                                        <p:tgtEl>
                                          <p:spTgt spid="2">
                                            <p:graphicEl>
                                              <a:dgm id="{8F767580-E87B-4FAB-9FDB-504A3C26EA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C3516C9-C090-4302-A4BD-989E90B16B5E}"/>
                                            </p:graphicEl>
                                          </p:spTgt>
                                        </p:tgtEl>
                                        <p:attrNameLst>
                                          <p:attrName>style.visibility</p:attrName>
                                        </p:attrNameLst>
                                      </p:cBhvr>
                                      <p:to>
                                        <p:strVal val="visible"/>
                                      </p:to>
                                    </p:set>
                                    <p:animEffect transition="in" filter="fade">
                                      <p:cBhvr>
                                        <p:cTn id="17" dur="500"/>
                                        <p:tgtEl>
                                          <p:spTgt spid="2">
                                            <p:graphicEl>
                                              <a:dgm id="{AC3516C9-C090-4302-A4BD-989E90B16B5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8C1A132-4B8D-4DDE-B211-AFA8E2E9E961}"/>
                                            </p:graphicEl>
                                          </p:spTgt>
                                        </p:tgtEl>
                                        <p:attrNameLst>
                                          <p:attrName>style.visibility</p:attrName>
                                        </p:attrNameLst>
                                      </p:cBhvr>
                                      <p:to>
                                        <p:strVal val="visible"/>
                                      </p:to>
                                    </p:set>
                                    <p:animEffect transition="in" filter="fade">
                                      <p:cBhvr>
                                        <p:cTn id="22" dur="500"/>
                                        <p:tgtEl>
                                          <p:spTgt spid="2">
                                            <p:graphicEl>
                                              <a:dgm id="{98C1A132-4B8D-4DDE-B211-AFA8E2E9E9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AFF02E-EE5C-40A6-9260-E4697F88C572}"/>
                                            </p:graphicEl>
                                          </p:spTgt>
                                        </p:tgtEl>
                                        <p:attrNameLst>
                                          <p:attrName>style.visibility</p:attrName>
                                        </p:attrNameLst>
                                      </p:cBhvr>
                                      <p:to>
                                        <p:strVal val="visible"/>
                                      </p:to>
                                    </p:set>
                                    <p:animEffect transition="in" filter="fade">
                                      <p:cBhvr>
                                        <p:cTn id="27" dur="500"/>
                                        <p:tgtEl>
                                          <p:spTgt spid="2">
                                            <p:graphicEl>
                                              <a:dgm id="{B3AFF02E-EE5C-40A6-9260-E4697F88C57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8719F791-7501-48E3-AD9A-3979FD914564}"/>
                                            </p:graphicEl>
                                          </p:spTgt>
                                        </p:tgtEl>
                                        <p:attrNameLst>
                                          <p:attrName>style.visibility</p:attrName>
                                        </p:attrNameLst>
                                      </p:cBhvr>
                                      <p:to>
                                        <p:strVal val="visible"/>
                                      </p:to>
                                    </p:set>
                                    <p:animEffect transition="in" filter="fade">
                                      <p:cBhvr>
                                        <p:cTn id="32" dur="500"/>
                                        <p:tgtEl>
                                          <p:spTgt spid="2">
                                            <p:graphicEl>
                                              <a:dgm id="{8719F791-7501-48E3-AD9A-3979FD9145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197" name="Rectangle 16">
            <a:hlinkClick r:id="rId3" action="ppaction://hlinksldjump"/>
          </p:cNvPr>
          <p:cNvSpPr>
            <a:spLocks noChangeArrowheads="1"/>
          </p:cNvSpPr>
          <p:nvPr/>
        </p:nvSpPr>
        <p:spPr bwMode="auto">
          <a:xfrm>
            <a:off x="1504145" y="3905249"/>
            <a:ext cx="3518616" cy="1809751"/>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en-US" sz="2800" dirty="0" smtClean="0">
                <a:solidFill>
                  <a:schemeClr val="bg1"/>
                </a:solidFill>
              </a:rPr>
              <a:t>a) </a:t>
            </a:r>
            <a:r>
              <a:rPr lang="en-US" sz="2800" dirty="0" err="1" smtClean="0">
                <a:solidFill>
                  <a:schemeClr val="bg1"/>
                </a:solidFill>
              </a:rPr>
              <a:t>Hoàn</a:t>
            </a:r>
            <a:r>
              <a:rPr lang="en-US" sz="2800" dirty="0" smtClean="0">
                <a:solidFill>
                  <a:schemeClr val="bg1"/>
                </a:solidFill>
              </a:rPr>
              <a:t> </a:t>
            </a:r>
            <a:r>
              <a:rPr lang="en-US" sz="2800" dirty="0" err="1">
                <a:solidFill>
                  <a:schemeClr val="bg1"/>
                </a:solidFill>
              </a:rPr>
              <a:t>cảnh</a:t>
            </a:r>
            <a:r>
              <a:rPr lang="en-US" sz="2800" dirty="0">
                <a:solidFill>
                  <a:schemeClr val="bg1"/>
                </a:solidFill>
              </a:rPr>
              <a:t> </a:t>
            </a:r>
            <a:r>
              <a:rPr lang="en-US" sz="2800" dirty="0" err="1">
                <a:solidFill>
                  <a:schemeClr val="bg1"/>
                </a:solidFill>
              </a:rPr>
              <a:t>quốc</a:t>
            </a:r>
            <a:r>
              <a:rPr lang="en-US" sz="2800" dirty="0">
                <a:solidFill>
                  <a:schemeClr val="bg1"/>
                </a:solidFill>
              </a:rPr>
              <a:t> </a:t>
            </a:r>
            <a:r>
              <a:rPr lang="en-US" sz="2800" dirty="0" err="1">
                <a:solidFill>
                  <a:schemeClr val="bg1"/>
                </a:solidFill>
              </a:rPr>
              <a:t>tế</a:t>
            </a:r>
            <a:r>
              <a:rPr lang="en-US" sz="2800" dirty="0">
                <a:solidFill>
                  <a:schemeClr val="bg1"/>
                </a:solidFill>
              </a:rPr>
              <a:t> </a:t>
            </a:r>
          </a:p>
        </p:txBody>
      </p:sp>
      <p:sp>
        <p:nvSpPr>
          <p:cNvPr id="8198" name="Rectangle 25">
            <a:hlinkClick r:id="rId4" action="ppaction://hlinksldjump"/>
          </p:cNvPr>
          <p:cNvSpPr>
            <a:spLocks noChangeArrowheads="1"/>
          </p:cNvSpPr>
          <p:nvPr/>
        </p:nvSpPr>
        <p:spPr bwMode="auto">
          <a:xfrm>
            <a:off x="7467600" y="3924299"/>
            <a:ext cx="3200400" cy="1690889"/>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just">
              <a:buNone/>
            </a:pPr>
            <a:r>
              <a:rPr lang="en-US" sz="2800" b="1" dirty="0" smtClean="0">
                <a:solidFill>
                  <a:schemeClr val="bg1"/>
                </a:solidFill>
              </a:rPr>
              <a:t>b) </a:t>
            </a:r>
            <a:r>
              <a:rPr lang="en-US" sz="2800" b="1" dirty="0" err="1" smtClean="0">
                <a:solidFill>
                  <a:schemeClr val="bg1"/>
                </a:solidFill>
              </a:rPr>
              <a:t>Hoàn</a:t>
            </a:r>
            <a:r>
              <a:rPr lang="en-US" sz="2800" b="1" dirty="0" smtClean="0">
                <a:solidFill>
                  <a:schemeClr val="bg1"/>
                </a:solidFill>
              </a:rPr>
              <a:t> </a:t>
            </a:r>
            <a:r>
              <a:rPr lang="en-US" sz="2800" b="1" dirty="0" err="1">
                <a:solidFill>
                  <a:schemeClr val="bg1"/>
                </a:solidFill>
              </a:rPr>
              <a:t>cảnh</a:t>
            </a:r>
            <a:r>
              <a:rPr lang="en-US" sz="2800" b="1" dirty="0">
                <a:solidFill>
                  <a:schemeClr val="bg1"/>
                </a:solidFill>
              </a:rPr>
              <a:t> </a:t>
            </a:r>
            <a:r>
              <a:rPr lang="en-US" sz="2800" b="1" dirty="0" err="1">
                <a:solidFill>
                  <a:schemeClr val="bg1"/>
                </a:solidFill>
              </a:rPr>
              <a:t>trong</a:t>
            </a:r>
            <a:r>
              <a:rPr lang="en-US" sz="2800" b="1" dirty="0">
                <a:solidFill>
                  <a:schemeClr val="bg1"/>
                </a:solidFill>
              </a:rPr>
              <a:t> </a:t>
            </a:r>
            <a:r>
              <a:rPr lang="en-US" sz="2800" b="1" dirty="0" err="1">
                <a:solidFill>
                  <a:schemeClr val="bg1"/>
                </a:solidFill>
              </a:rPr>
              <a:t>nước</a:t>
            </a:r>
            <a:endParaRPr lang="en-US" sz="2800" dirty="0">
              <a:solidFill>
                <a:schemeClr val="bg1"/>
              </a:solidFill>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pic>
        <p:nvPicPr>
          <p:cNvPr id="22538" name="Picture 34" descr="0022">
            <a:hlinkClick r:id="" action="ppaction://hlinkshowjump?jump=nextslid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1" y="571500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35" descr="0022">
            <a:hlinkClick r:id="rId6"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1" y="571500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5"/>
          <p:cNvSpPr>
            <a:spLocks noChangeArrowheads="1"/>
          </p:cNvSpPr>
          <p:nvPr/>
        </p:nvSpPr>
        <p:spPr bwMode="auto">
          <a:xfrm>
            <a:off x="4232991" y="1558343"/>
            <a:ext cx="3844208" cy="1575381"/>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Tree>
    <p:extLst>
      <p:ext uri="{BB962C8B-B14F-4D97-AF65-F5344CB8AC3E}">
        <p14:creationId xmlns:p14="http://schemas.microsoft.com/office/powerpoint/2010/main" val="75953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fill="hold"/>
                                        <p:tgtEl>
                                          <p:spTgt spid="8195"/>
                                        </p:tgtEl>
                                        <p:attrNameLst>
                                          <p:attrName>ppt_w</p:attrName>
                                        </p:attrNameLst>
                                      </p:cBhvr>
                                      <p:tavLst>
                                        <p:tav tm="0">
                                          <p:val>
                                            <p:strVal val="#ppt_w*0.70"/>
                                          </p:val>
                                        </p:tav>
                                        <p:tav tm="100000">
                                          <p:val>
                                            <p:strVal val="#ppt_w"/>
                                          </p:val>
                                        </p:tav>
                                      </p:tavLst>
                                    </p:anim>
                                    <p:anim calcmode="lin" valueType="num">
                                      <p:cBhvr>
                                        <p:cTn id="8" dur="500" fill="hold"/>
                                        <p:tgtEl>
                                          <p:spTgt spid="8195"/>
                                        </p:tgtEl>
                                        <p:attrNameLst>
                                          <p:attrName>ppt_h</p:attrName>
                                        </p:attrNameLst>
                                      </p:cBhvr>
                                      <p:tavLst>
                                        <p:tav tm="0">
                                          <p:val>
                                            <p:strVal val="#ppt_h"/>
                                          </p:val>
                                        </p:tav>
                                        <p:tav tm="100000">
                                          <p:val>
                                            <p:strVal val="#ppt_h"/>
                                          </p:val>
                                        </p:tav>
                                      </p:tavLst>
                                    </p:anim>
                                    <p:animEffect transition="in" filter="fade">
                                      <p:cBhvr>
                                        <p:cTn id="9" dur="500"/>
                                        <p:tgtEl>
                                          <p:spTgt spid="819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200"/>
                                        </p:tgtEl>
                                        <p:attrNameLst>
                                          <p:attrName>style.visibility</p:attrName>
                                        </p:attrNameLst>
                                      </p:cBhvr>
                                      <p:to>
                                        <p:strVal val="visible"/>
                                      </p:to>
                                    </p:set>
                                    <p:anim calcmode="lin" valueType="num">
                                      <p:cBhvr>
                                        <p:cTn id="12" dur="500" fill="hold"/>
                                        <p:tgtEl>
                                          <p:spTgt spid="8200"/>
                                        </p:tgtEl>
                                        <p:attrNameLst>
                                          <p:attrName>ppt_w</p:attrName>
                                        </p:attrNameLst>
                                      </p:cBhvr>
                                      <p:tavLst>
                                        <p:tav tm="0">
                                          <p:val>
                                            <p:strVal val="#ppt_w*0.70"/>
                                          </p:val>
                                        </p:tav>
                                        <p:tav tm="100000">
                                          <p:val>
                                            <p:strVal val="#ppt_w"/>
                                          </p:val>
                                        </p:tav>
                                      </p:tavLst>
                                    </p:anim>
                                    <p:anim calcmode="lin" valueType="num">
                                      <p:cBhvr>
                                        <p:cTn id="13" dur="500" fill="hold"/>
                                        <p:tgtEl>
                                          <p:spTgt spid="8200"/>
                                        </p:tgtEl>
                                        <p:attrNameLst>
                                          <p:attrName>ppt_h</p:attrName>
                                        </p:attrNameLst>
                                      </p:cBhvr>
                                      <p:tavLst>
                                        <p:tav tm="0">
                                          <p:val>
                                            <p:strVal val="#ppt_h"/>
                                          </p:val>
                                        </p:tav>
                                        <p:tav tm="100000">
                                          <p:val>
                                            <p:strVal val="#ppt_h"/>
                                          </p:val>
                                        </p:tav>
                                      </p:tavLst>
                                    </p:anim>
                                    <p:animEffect transition="in" filter="fade">
                                      <p:cBhvr>
                                        <p:cTn id="14" dur="500"/>
                                        <p:tgtEl>
                                          <p:spTgt spid="820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500" fill="hold"/>
                                        <p:tgtEl>
                                          <p:spTgt spid="8197"/>
                                        </p:tgtEl>
                                        <p:attrNameLst>
                                          <p:attrName>ppt_w</p:attrName>
                                        </p:attrNameLst>
                                      </p:cBhvr>
                                      <p:tavLst>
                                        <p:tav tm="0">
                                          <p:val>
                                            <p:fltVal val="0"/>
                                          </p:val>
                                        </p:tav>
                                        <p:tav tm="100000">
                                          <p:val>
                                            <p:strVal val="#ppt_w"/>
                                          </p:val>
                                        </p:tav>
                                      </p:tavLst>
                                    </p:anim>
                                    <p:anim calcmode="lin" valueType="num">
                                      <p:cBhvr>
                                        <p:cTn id="20"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8199"/>
                                        </p:tgtEl>
                                        <p:attrNameLst>
                                          <p:attrName>style.visibility</p:attrName>
                                        </p:attrNameLst>
                                      </p:cBhvr>
                                      <p:to>
                                        <p:strVal val="visible"/>
                                      </p:to>
                                    </p:set>
                                    <p:anim calcmode="lin" valueType="num">
                                      <p:cBhvr>
                                        <p:cTn id="25" dur="1000" fill="hold"/>
                                        <p:tgtEl>
                                          <p:spTgt spid="8199"/>
                                        </p:tgtEl>
                                        <p:attrNameLst>
                                          <p:attrName>ppt_w</p:attrName>
                                        </p:attrNameLst>
                                      </p:cBhvr>
                                      <p:tavLst>
                                        <p:tav tm="0">
                                          <p:val>
                                            <p:strVal val="#ppt_w*0.70"/>
                                          </p:val>
                                        </p:tav>
                                        <p:tav tm="100000">
                                          <p:val>
                                            <p:strVal val="#ppt_w"/>
                                          </p:val>
                                        </p:tav>
                                      </p:tavLst>
                                    </p:anim>
                                    <p:anim calcmode="lin" valueType="num">
                                      <p:cBhvr>
                                        <p:cTn id="26" dur="1000" fill="hold"/>
                                        <p:tgtEl>
                                          <p:spTgt spid="8199"/>
                                        </p:tgtEl>
                                        <p:attrNameLst>
                                          <p:attrName>ppt_h</p:attrName>
                                        </p:attrNameLst>
                                      </p:cBhvr>
                                      <p:tavLst>
                                        <p:tav tm="0">
                                          <p:val>
                                            <p:strVal val="#ppt_h"/>
                                          </p:val>
                                        </p:tav>
                                        <p:tav tm="100000">
                                          <p:val>
                                            <p:strVal val="#ppt_h"/>
                                          </p:val>
                                        </p:tav>
                                      </p:tavLst>
                                    </p:anim>
                                    <p:animEffect transition="in" filter="fade">
                                      <p:cBhvr>
                                        <p:cTn id="27" dur="1000"/>
                                        <p:tgtEl>
                                          <p:spTgt spid="8199"/>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8201"/>
                                        </p:tgtEl>
                                        <p:attrNameLst>
                                          <p:attrName>style.visibility</p:attrName>
                                        </p:attrNameLst>
                                      </p:cBhvr>
                                      <p:to>
                                        <p:strVal val="visible"/>
                                      </p:to>
                                    </p:set>
                                    <p:anim calcmode="lin" valueType="num">
                                      <p:cBhvr>
                                        <p:cTn id="30" dur="1000" fill="hold"/>
                                        <p:tgtEl>
                                          <p:spTgt spid="8201"/>
                                        </p:tgtEl>
                                        <p:attrNameLst>
                                          <p:attrName>ppt_w</p:attrName>
                                        </p:attrNameLst>
                                      </p:cBhvr>
                                      <p:tavLst>
                                        <p:tav tm="0">
                                          <p:val>
                                            <p:strVal val="#ppt_w*0.70"/>
                                          </p:val>
                                        </p:tav>
                                        <p:tav tm="100000">
                                          <p:val>
                                            <p:strVal val="#ppt_w"/>
                                          </p:val>
                                        </p:tav>
                                      </p:tavLst>
                                    </p:anim>
                                    <p:anim calcmode="lin" valueType="num">
                                      <p:cBhvr>
                                        <p:cTn id="31" dur="1000" fill="hold"/>
                                        <p:tgtEl>
                                          <p:spTgt spid="8201"/>
                                        </p:tgtEl>
                                        <p:attrNameLst>
                                          <p:attrName>ppt_h</p:attrName>
                                        </p:attrNameLst>
                                      </p:cBhvr>
                                      <p:tavLst>
                                        <p:tav tm="0">
                                          <p:val>
                                            <p:strVal val="#ppt_h"/>
                                          </p:val>
                                        </p:tav>
                                        <p:tav tm="100000">
                                          <p:val>
                                            <p:strVal val="#ppt_h"/>
                                          </p:val>
                                        </p:tav>
                                      </p:tavLst>
                                    </p:anim>
                                    <p:animEffect transition="in" filter="fade">
                                      <p:cBhvr>
                                        <p:cTn id="32" dur="1000"/>
                                        <p:tgtEl>
                                          <p:spTgt spid="8201"/>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198"/>
                                        </p:tgtEl>
                                        <p:attrNameLst>
                                          <p:attrName>style.visibility</p:attrName>
                                        </p:attrNameLst>
                                      </p:cBhvr>
                                      <p:to>
                                        <p:strVal val="visible"/>
                                      </p:to>
                                    </p:set>
                                    <p:anim calcmode="lin" valueType="num">
                                      <p:cBhvr>
                                        <p:cTn id="35" dur="1000" fill="hold"/>
                                        <p:tgtEl>
                                          <p:spTgt spid="8198"/>
                                        </p:tgtEl>
                                        <p:attrNameLst>
                                          <p:attrName>ppt_w</p:attrName>
                                        </p:attrNameLst>
                                      </p:cBhvr>
                                      <p:tavLst>
                                        <p:tav tm="0">
                                          <p:val>
                                            <p:strVal val="#ppt_w*0.70"/>
                                          </p:val>
                                        </p:tav>
                                        <p:tav tm="100000">
                                          <p:val>
                                            <p:strVal val="#ppt_w"/>
                                          </p:val>
                                        </p:tav>
                                      </p:tavLst>
                                    </p:anim>
                                    <p:anim calcmode="lin" valueType="num">
                                      <p:cBhvr>
                                        <p:cTn id="36" dur="1000" fill="hold"/>
                                        <p:tgtEl>
                                          <p:spTgt spid="8198"/>
                                        </p:tgtEl>
                                        <p:attrNameLst>
                                          <p:attrName>ppt_h</p:attrName>
                                        </p:attrNameLst>
                                      </p:cBhvr>
                                      <p:tavLst>
                                        <p:tav tm="0">
                                          <p:val>
                                            <p:strVal val="#ppt_h"/>
                                          </p:val>
                                        </p:tav>
                                        <p:tav tm="100000">
                                          <p:val>
                                            <p:strVal val="#ppt_h"/>
                                          </p:val>
                                        </p:tav>
                                      </p:tavLst>
                                    </p:anim>
                                    <p:animEffect transition="in" filter="fade">
                                      <p:cBhvr>
                                        <p:cTn id="37" dur="1000"/>
                                        <p:tgtEl>
                                          <p:spTgt spid="81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7" grpId="0" bldLvl="0" animBg="1" autoUpdateAnimBg="0"/>
      <p:bldP spid="8198" grpId="0" animBg="1" autoUpdateAnimBg="0"/>
      <p:bldP spid="8199" grpId="0" animBg="1"/>
      <p:bldP spid="8200" grpId="0" animBg="1"/>
      <p:bldP spid="8201" grpId="0" animBg="1"/>
      <p:bldP spid="13"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99942085"/>
              </p:ext>
            </p:extLst>
          </p:nvPr>
        </p:nvGraphicFramePr>
        <p:xfrm>
          <a:off x="1233510" y="1273458"/>
          <a:ext cx="10061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Tree>
    <p:extLst>
      <p:ext uri="{BB962C8B-B14F-4D97-AF65-F5344CB8AC3E}">
        <p14:creationId xmlns:p14="http://schemas.microsoft.com/office/powerpoint/2010/main" val="1991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FCA866C-EBDB-405E-A562-7B65328A9415}"/>
                                            </p:graphicEl>
                                          </p:spTgt>
                                        </p:tgtEl>
                                        <p:attrNameLst>
                                          <p:attrName>style.visibility</p:attrName>
                                        </p:attrNameLst>
                                      </p:cBhvr>
                                      <p:to>
                                        <p:strVal val="visible"/>
                                      </p:to>
                                    </p:set>
                                    <p:animEffect transition="in" filter="fade">
                                      <p:cBhvr>
                                        <p:cTn id="12" dur="500"/>
                                        <p:tgtEl>
                                          <p:spTgt spid="2">
                                            <p:graphicEl>
                                              <a:dgm id="{6FCA866C-EBDB-405E-A562-7B65328A94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10C03BE-5676-406E-9D0E-F37671AA3272}"/>
                                            </p:graphicEl>
                                          </p:spTgt>
                                        </p:tgtEl>
                                        <p:attrNameLst>
                                          <p:attrName>style.visibility</p:attrName>
                                        </p:attrNameLst>
                                      </p:cBhvr>
                                      <p:to>
                                        <p:strVal val="visible"/>
                                      </p:to>
                                    </p:set>
                                    <p:animEffect transition="in" filter="fade">
                                      <p:cBhvr>
                                        <p:cTn id="17" dur="500"/>
                                        <p:tgtEl>
                                          <p:spTgt spid="2">
                                            <p:graphicEl>
                                              <a:dgm id="{C10C03BE-5676-406E-9D0E-F37671AA3272}"/>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F687878-E5B5-452E-947C-93E8A0C2A940}"/>
                                            </p:graphicEl>
                                          </p:spTgt>
                                        </p:tgtEl>
                                        <p:attrNameLst>
                                          <p:attrName>style.visibility</p:attrName>
                                        </p:attrNameLst>
                                      </p:cBhvr>
                                      <p:to>
                                        <p:strVal val="visible"/>
                                      </p:to>
                                    </p:set>
                                    <p:animEffect transition="in" filter="fade">
                                      <p:cBhvr>
                                        <p:cTn id="20" dur="500"/>
                                        <p:tgtEl>
                                          <p:spTgt spid="2">
                                            <p:graphicEl>
                                              <a:dgm id="{CF687878-E5B5-452E-947C-93E8A0C2A94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0D763472-D19B-4A40-8F05-FF81D718A9AE}"/>
                                            </p:graphicEl>
                                          </p:spTgt>
                                        </p:tgtEl>
                                        <p:attrNameLst>
                                          <p:attrName>style.visibility</p:attrName>
                                        </p:attrNameLst>
                                      </p:cBhvr>
                                      <p:to>
                                        <p:strVal val="visible"/>
                                      </p:to>
                                    </p:set>
                                    <p:animEffect transition="in" filter="fade">
                                      <p:cBhvr>
                                        <p:cTn id="25" dur="500"/>
                                        <p:tgtEl>
                                          <p:spTgt spid="2">
                                            <p:graphicEl>
                                              <a:dgm id="{0D763472-D19B-4A40-8F05-FF81D718A9A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C647FD8C-4D02-43C7-BE5F-3E1B56CE9F25}"/>
                                            </p:graphicEl>
                                          </p:spTgt>
                                        </p:tgtEl>
                                        <p:attrNameLst>
                                          <p:attrName>style.visibility</p:attrName>
                                        </p:attrNameLst>
                                      </p:cBhvr>
                                      <p:to>
                                        <p:strVal val="visible"/>
                                      </p:to>
                                    </p:set>
                                    <p:animEffect transition="in" filter="fade">
                                      <p:cBhvr>
                                        <p:cTn id="28" dur="500"/>
                                        <p:tgtEl>
                                          <p:spTgt spid="2">
                                            <p:graphicEl>
                                              <a:dgm id="{C647FD8C-4D02-43C7-BE5F-3E1B56CE9F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7BD91232-99B9-4AAA-BF3F-707973CC8DA3}"/>
                                            </p:graphicEl>
                                          </p:spTgt>
                                        </p:tgtEl>
                                        <p:attrNameLst>
                                          <p:attrName>style.visibility</p:attrName>
                                        </p:attrNameLst>
                                      </p:cBhvr>
                                      <p:to>
                                        <p:strVal val="visible"/>
                                      </p:to>
                                    </p:set>
                                    <p:animEffect transition="in" filter="fade">
                                      <p:cBhvr>
                                        <p:cTn id="33" dur="500"/>
                                        <p:tgtEl>
                                          <p:spTgt spid="2">
                                            <p:graphicEl>
                                              <a:dgm id="{7BD91232-99B9-4AAA-BF3F-707973CC8DA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1706279-30D2-4ED5-8CA7-A9DC9E477C97}"/>
                                            </p:graphicEl>
                                          </p:spTgt>
                                        </p:tgtEl>
                                        <p:attrNameLst>
                                          <p:attrName>style.visibility</p:attrName>
                                        </p:attrNameLst>
                                      </p:cBhvr>
                                      <p:to>
                                        <p:strVal val="visible"/>
                                      </p:to>
                                    </p:set>
                                    <p:animEffect transition="in" filter="fade">
                                      <p:cBhvr>
                                        <p:cTn id="36" dur="500"/>
                                        <p:tgtEl>
                                          <p:spTgt spid="2">
                                            <p:graphicEl>
                                              <a:dgm id="{31706279-30D2-4ED5-8CA7-A9DC9E477C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36336" y="1962874"/>
            <a:ext cx="3448894" cy="14219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Sự</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chuyển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biến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tư</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bản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và</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hậu</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quả</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nó</a:t>
            </a:r>
            <a:endParaRPr lang="en-US" altLang="en-US" sz="2400" dirty="0">
              <a:solidFill>
                <a:srgbClr val="FF0000"/>
              </a:solidFill>
              <a:latin typeface="Times New Roman" panose="02020603050405020304" pitchFamily="18" charset="0"/>
            </a:endParaRPr>
          </a:p>
        </p:txBody>
      </p:sp>
      <p:sp>
        <p:nvSpPr>
          <p:cNvPr id="10243" name="AutoShape 10"/>
          <p:cNvSpPr>
            <a:spLocks/>
          </p:cNvSpPr>
          <p:nvPr/>
        </p:nvSpPr>
        <p:spPr bwMode="auto">
          <a:xfrm rot="3421556">
            <a:off x="4668044" y="3104356"/>
            <a:ext cx="508000" cy="2528888"/>
          </a:xfrm>
          <a:prstGeom prst="leftBrace">
            <a:avLst>
              <a:gd name="adj1" fmla="val 4148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4" name="Rectangle 12"/>
          <p:cNvSpPr>
            <a:spLocks noChangeArrowheads="1"/>
          </p:cNvSpPr>
          <p:nvPr/>
        </p:nvSpPr>
        <p:spPr bwMode="auto">
          <a:xfrm>
            <a:off x="2133600" y="32766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VNI-Times" pitchFamily="2" charset="0"/>
              </a:rPr>
              <a:t>CNTB cạnh tranh tự do</a:t>
            </a:r>
          </a:p>
        </p:txBody>
      </p:sp>
      <p:sp>
        <p:nvSpPr>
          <p:cNvPr id="10245" name="Rectangle 13"/>
          <p:cNvSpPr>
            <a:spLocks noChangeArrowheads="1"/>
          </p:cNvSpPr>
          <p:nvPr/>
        </p:nvSpPr>
        <p:spPr bwMode="auto">
          <a:xfrm>
            <a:off x="6248400" y="16764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CNTB độc quyền</a:t>
            </a:r>
          </a:p>
        </p:txBody>
      </p:sp>
      <p:sp>
        <p:nvSpPr>
          <p:cNvPr id="10246" name="AutoShape 14"/>
          <p:cNvSpPr>
            <a:spLocks/>
          </p:cNvSpPr>
          <p:nvPr/>
        </p:nvSpPr>
        <p:spPr bwMode="auto">
          <a:xfrm rot="3421556">
            <a:off x="7448551" y="1619251"/>
            <a:ext cx="517525" cy="2460625"/>
          </a:xfrm>
          <a:prstGeom prst="leftBrace">
            <a:avLst>
              <a:gd name="adj1" fmla="val 396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7" name="AutoShape 16"/>
          <p:cNvSpPr>
            <a:spLocks noChangeArrowheads="1"/>
          </p:cNvSpPr>
          <p:nvPr/>
        </p:nvSpPr>
        <p:spPr bwMode="auto">
          <a:xfrm rot="-1954442">
            <a:off x="3429001" y="3733800"/>
            <a:ext cx="6704013" cy="838200"/>
          </a:xfrm>
          <a:prstGeom prst="rightArrow">
            <a:avLst>
              <a:gd name="adj1" fmla="val 50000"/>
              <a:gd name="adj2" fmla="val 199953"/>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a:solidFill>
                  <a:schemeClr val="bg2"/>
                </a:solidFill>
                <a:latin typeface="VNI-Times" pitchFamily="2" charset="0"/>
              </a:rPr>
              <a:t> CNTB</a:t>
            </a:r>
          </a:p>
        </p:txBody>
      </p:sp>
      <p:grpSp>
        <p:nvGrpSpPr>
          <p:cNvPr id="10248" name="Group 28"/>
          <p:cNvGrpSpPr>
            <a:grpSpLocks/>
          </p:cNvGrpSpPr>
          <p:nvPr/>
        </p:nvGrpSpPr>
        <p:grpSpPr bwMode="auto">
          <a:xfrm>
            <a:off x="3657600" y="6324600"/>
            <a:ext cx="6400800" cy="533400"/>
            <a:chOff x="0" y="0"/>
            <a:chExt cx="4032" cy="336"/>
          </a:xfrm>
        </p:grpSpPr>
        <p:sp>
          <p:nvSpPr>
            <p:cNvPr id="24587" name="Rectangle 19"/>
            <p:cNvSpPr>
              <a:spLocks noChangeArrowheads="1"/>
            </p:cNvSpPr>
            <p:nvPr/>
          </p:nvSpPr>
          <p:spPr bwMode="auto">
            <a:xfrm>
              <a:off x="2304" y="0"/>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Chủ nghĩa thực dân</a:t>
              </a:r>
            </a:p>
          </p:txBody>
        </p:sp>
        <p:sp>
          <p:nvSpPr>
            <p:cNvPr id="24588" name="Rectangle 20"/>
            <p:cNvSpPr>
              <a:spLocks noChangeArrowheads="1"/>
            </p:cNvSpPr>
            <p:nvPr/>
          </p:nvSpPr>
          <p:spPr bwMode="auto">
            <a:xfrm>
              <a:off x="0"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Nhân dân thuộc địa</a:t>
              </a:r>
            </a:p>
          </p:txBody>
        </p:sp>
        <p:grpSp>
          <p:nvGrpSpPr>
            <p:cNvPr id="24589" name="Group 24"/>
            <p:cNvGrpSpPr>
              <a:grpSpLocks/>
            </p:cNvGrpSpPr>
            <p:nvPr/>
          </p:nvGrpSpPr>
          <p:grpSpPr bwMode="auto">
            <a:xfrm flipH="1">
              <a:off x="2016" y="0"/>
              <a:ext cx="192" cy="336"/>
              <a:chOff x="0" y="0"/>
              <a:chExt cx="192" cy="336"/>
            </a:xfrm>
          </p:grpSpPr>
          <p:sp>
            <p:nvSpPr>
              <p:cNvPr id="24593" name="Line 22"/>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10258" name="AutoShape 18">
            <a:hlinkClick r:id="rId2" action="ppaction://hlinksldjump"/>
          </p:cNvPr>
          <p:cNvSpPr>
            <a:spLocks noChangeArrowheads="1"/>
          </p:cNvSpPr>
          <p:nvPr/>
        </p:nvSpPr>
        <p:spPr bwMode="auto">
          <a:xfrm>
            <a:off x="10210800" y="6553200"/>
            <a:ext cx="381000" cy="228600"/>
          </a:xfrm>
          <a:prstGeom prst="leftArrow">
            <a:avLst>
              <a:gd name="adj1" fmla="val 50000"/>
              <a:gd name="adj2" fmla="val 41667"/>
            </a:avLst>
          </a:prstGeom>
          <a:solidFill>
            <a:schemeClr val="accent1"/>
          </a:solidFill>
          <a:ln w="9525" cmpd="sng">
            <a:solidFill>
              <a:schemeClr val="tx1"/>
            </a:solidFill>
            <a:miter lim="800000"/>
            <a:headEnd/>
            <a:tailEnd/>
          </a:ln>
          <a:effectLst>
            <a:outerShdw dist="17961" dir="2700000" algn="ctr" rotWithShape="0">
              <a:schemeClr val="tx1">
                <a:gamma/>
                <a:shade val="60000"/>
                <a:invGamma/>
              </a:schemeClr>
            </a:outerShdw>
          </a:effectLst>
        </p:spPr>
        <p:txBody>
          <a:bodyPr anchor="ctr"/>
          <a:lstStyle/>
          <a:p>
            <a:pPr eaLnBrk="1" hangingPunct="1">
              <a:buFont typeface="Arial" panose="020B0604020202020204" pitchFamily="34" charset="0"/>
              <a:buNone/>
              <a:defRPr/>
            </a:pPr>
            <a:endParaRPr lang="en-US"/>
          </a:p>
        </p:txBody>
      </p:sp>
      <p:sp>
        <p:nvSpPr>
          <p:cNvPr id="20"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
        <p:nvSpPr>
          <p:cNvPr id="2" name="Rectangle 1"/>
          <p:cNvSpPr/>
          <p:nvPr/>
        </p:nvSpPr>
        <p:spPr>
          <a:xfrm>
            <a:off x="48426" y="1029708"/>
            <a:ext cx="3868944" cy="584775"/>
          </a:xfrm>
          <a:prstGeom prst="rect">
            <a:avLst/>
          </a:prstGeom>
        </p:spPr>
        <p:txBody>
          <a:bodyPr wrap="none">
            <a:spAutoFit/>
          </a:bodyPr>
          <a:lstStyle/>
          <a:p>
            <a:pPr lvl="0"/>
            <a:r>
              <a:rPr lang="en-US" sz="3200" b="1" dirty="0"/>
              <a:t>a) </a:t>
            </a:r>
            <a:r>
              <a:rPr lang="en-US" sz="3200" b="1" dirty="0" err="1"/>
              <a:t>Hoàn</a:t>
            </a:r>
            <a:r>
              <a:rPr lang="en-US" sz="3200" b="1" dirty="0"/>
              <a:t> </a:t>
            </a:r>
            <a:r>
              <a:rPr lang="en-US" sz="3200" b="1" dirty="0" err="1"/>
              <a:t>cảnh</a:t>
            </a:r>
            <a:r>
              <a:rPr lang="en-US" sz="3200" b="1" dirty="0"/>
              <a:t> </a:t>
            </a:r>
            <a:r>
              <a:rPr lang="en-US" sz="3200" b="1" dirty="0" err="1"/>
              <a:t>quốc</a:t>
            </a:r>
            <a:r>
              <a:rPr lang="en-US" sz="3200" b="1" dirty="0"/>
              <a:t> </a:t>
            </a:r>
            <a:r>
              <a:rPr lang="en-US" sz="3200" b="1" dirty="0" err="1"/>
              <a:t>tế</a:t>
            </a:r>
            <a:r>
              <a:rPr lang="en-US" sz="3200" b="1" dirty="0"/>
              <a:t> </a:t>
            </a:r>
          </a:p>
        </p:txBody>
      </p:sp>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2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7"/>
                                        </p:tgtEl>
                                        <p:attrNameLst>
                                          <p:attrName>style.visibility</p:attrName>
                                        </p:attrNameLst>
                                      </p:cBhvr>
                                      <p:to>
                                        <p:strVal val="visible"/>
                                      </p:to>
                                    </p:set>
                                    <p:animEffect transition="in" filter="checkerboard(across)">
                                      <p:cBhvr>
                                        <p:cTn id="12" dur="500"/>
                                        <p:tgtEl>
                                          <p:spTgt spid="102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243"/>
                                        </p:tgtEl>
                                        <p:attrNameLst>
                                          <p:attrName>style.visibility</p:attrName>
                                        </p:attrNameLst>
                                      </p:cBhvr>
                                      <p:to>
                                        <p:strVal val="visible"/>
                                      </p:to>
                                    </p:set>
                                    <p:animEffect transition="in" filter="diamond(in)">
                                      <p:cBhvr>
                                        <p:cTn id="17" dur="2000"/>
                                        <p:tgtEl>
                                          <p:spTgt spid="102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checkerboard(across)">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246"/>
                                        </p:tgtEl>
                                        <p:attrNameLst>
                                          <p:attrName>style.visibility</p:attrName>
                                        </p:attrNameLst>
                                      </p:cBhvr>
                                      <p:to>
                                        <p:strVal val="visible"/>
                                      </p:to>
                                    </p:set>
                                    <p:animEffect transition="in" filter="diamond(in)">
                                      <p:cBhvr>
                                        <p:cTn id="27" dur="2000"/>
                                        <p:tgtEl>
                                          <p:spTgt spid="1024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245"/>
                                        </p:tgtEl>
                                        <p:attrNameLst>
                                          <p:attrName>style.visibility</p:attrName>
                                        </p:attrNameLst>
                                      </p:cBhvr>
                                      <p:to>
                                        <p:strVal val="visible"/>
                                      </p:to>
                                    </p:set>
                                    <p:animEffect transition="in" filter="checkerboard(across)">
                                      <p:cBhvr>
                                        <p:cTn id="32" dur="500"/>
                                        <p:tgtEl>
                                          <p:spTgt spid="1024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10248"/>
                                        </p:tgtEl>
                                        <p:attrNameLst>
                                          <p:attrName>style.visibility</p:attrName>
                                        </p:attrNameLst>
                                      </p:cBhvr>
                                      <p:to>
                                        <p:strVal val="visible"/>
                                      </p:to>
                                    </p:set>
                                    <p:animEffect transition="in" filter="diamond(in)">
                                      <p:cBhvr>
                                        <p:cTn id="37" dur="2000"/>
                                        <p:tgtEl>
                                          <p:spTgt spid="1024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dissolve">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ldLvl="0" animBg="1" autoUpdateAnimBg="0"/>
      <p:bldP spid="10244" grpId="0" bldLvl="0" animBg="1" autoUpdateAnimBg="0"/>
      <p:bldP spid="10245" grpId="0" bldLvl="0" animBg="1" autoUpdateAnimBg="0"/>
      <p:bldP spid="10246" grpId="0" bldLvl="0" animBg="1" autoUpdateAnimBg="0"/>
      <p:bldP spid="10247" grpId="0" bldLvl="0" animBg="1" autoUpdateAnimBg="0"/>
      <p:bldP spid="20"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427149" y="1934409"/>
            <a:ext cx="8991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smtClean="0">
                <a:solidFill>
                  <a:srgbClr val="FF0000"/>
                </a:solidFill>
                <a:latin typeface="Times New Roman" panose="02020603050405020304" pitchFamily="18" charset="0"/>
              </a:rPr>
              <a:t>- </a:t>
            </a:r>
            <a:r>
              <a:rPr lang="en-US" altLang="en-US" sz="2800" dirty="0" err="1" smtClean="0">
                <a:solidFill>
                  <a:srgbClr val="FF0000"/>
                </a:solidFill>
                <a:latin typeface="Times New Roman" panose="02020603050405020304" pitchFamily="18" charset="0"/>
              </a:rPr>
              <a:t>Ảnh</a:t>
            </a:r>
            <a:r>
              <a:rPr lang="en-US" altLang="en-US" sz="2800" dirty="0" smtClean="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hưởng</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của</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chủ</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nghĩa</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Mác</a:t>
            </a:r>
            <a:r>
              <a:rPr lang="en-US" altLang="en-US" sz="2800" dirty="0">
                <a:solidFill>
                  <a:srgbClr val="FF0000"/>
                </a:solidFill>
                <a:latin typeface="Times New Roman" panose="02020603050405020304" pitchFamily="18" charset="0"/>
              </a:rPr>
              <a:t> - </a:t>
            </a:r>
            <a:r>
              <a:rPr lang="en-US" altLang="en-US" sz="2800" dirty="0" err="1">
                <a:solidFill>
                  <a:srgbClr val="FF0000"/>
                </a:solidFill>
                <a:latin typeface="Times New Roman" panose="02020603050405020304" pitchFamily="18" charset="0"/>
              </a:rPr>
              <a:t>Lênin</a:t>
            </a:r>
            <a:endParaRPr lang="en-US" altLang="en-US" sz="2800" dirty="0">
              <a:solidFill>
                <a:srgbClr val="FF0000"/>
              </a:solidFill>
              <a:latin typeface="Times New Roman" panose="02020603050405020304" pitchFamily="18" charset="0"/>
            </a:endParaRPr>
          </a:p>
        </p:txBody>
      </p:sp>
      <p:sp>
        <p:nvSpPr>
          <p:cNvPr id="11267" name="Rectangle 17"/>
          <p:cNvSpPr>
            <a:spLocks noChangeArrowheads="1"/>
          </p:cNvSpPr>
          <p:nvPr/>
        </p:nvSpPr>
        <p:spPr bwMode="auto">
          <a:xfrm>
            <a:off x="1676400" y="3200400"/>
            <a:ext cx="3962400" cy="498598"/>
          </a:xfrm>
          <a:prstGeom prst="rect">
            <a:avLst/>
          </a:prstGeom>
          <a:solidFill>
            <a:schemeClr val="tx1"/>
          </a:solidFill>
          <a:ln w="9525">
            <a:solidFill>
              <a:srgbClr val="FF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P/trào đấu tranh của GCCN</a:t>
            </a:r>
          </a:p>
        </p:txBody>
      </p:sp>
      <p:sp>
        <p:nvSpPr>
          <p:cNvPr id="11268" name="Line 19"/>
          <p:cNvSpPr>
            <a:spLocks noChangeShapeType="1"/>
          </p:cNvSpPr>
          <p:nvPr/>
        </p:nvSpPr>
        <p:spPr bwMode="auto">
          <a:xfrm>
            <a:off x="6019800" y="2819400"/>
            <a:ext cx="0" cy="533400"/>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1269" name="AutoShape 21"/>
          <p:cNvSpPr>
            <a:spLocks noChangeArrowheads="1"/>
          </p:cNvSpPr>
          <p:nvPr/>
        </p:nvSpPr>
        <p:spPr bwMode="auto">
          <a:xfrm>
            <a:off x="5638800" y="3276600"/>
            <a:ext cx="1295400" cy="533400"/>
          </a:xfrm>
          <a:prstGeom prst="rightArrow">
            <a:avLst>
              <a:gd name="adj1" fmla="val 50000"/>
              <a:gd name="adj2" fmla="val 60714"/>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Yêu cầu</a:t>
            </a:r>
          </a:p>
        </p:txBody>
      </p:sp>
      <p:sp>
        <p:nvSpPr>
          <p:cNvPr id="11270" name="Rectangle 24"/>
          <p:cNvSpPr>
            <a:spLocks noChangeArrowheads="1"/>
          </p:cNvSpPr>
          <p:nvPr/>
        </p:nvSpPr>
        <p:spPr bwMode="auto">
          <a:xfrm>
            <a:off x="6934200" y="3200400"/>
            <a:ext cx="3505200" cy="498598"/>
          </a:xfrm>
          <a:prstGeom prst="rect">
            <a:avLst/>
          </a:prstGeom>
          <a:solidFill>
            <a:schemeClr val="tx1"/>
          </a:solidFill>
          <a:ln w="9525">
            <a:solidFill>
              <a:srgbClr val="FF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Lý luận KH dẫn đường</a:t>
            </a:r>
          </a:p>
        </p:txBody>
      </p:sp>
      <p:sp>
        <p:nvSpPr>
          <p:cNvPr id="11271" name="Line 27"/>
          <p:cNvSpPr>
            <a:spLocks noChangeShapeType="1"/>
          </p:cNvSpPr>
          <p:nvPr/>
        </p:nvSpPr>
        <p:spPr bwMode="auto">
          <a:xfrm>
            <a:off x="8534400" y="3733800"/>
            <a:ext cx="0" cy="838200"/>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72" name="Rectangle 28"/>
          <p:cNvSpPr>
            <a:spLocks noChangeArrowheads="1"/>
          </p:cNvSpPr>
          <p:nvPr/>
        </p:nvSpPr>
        <p:spPr bwMode="auto">
          <a:xfrm>
            <a:off x="7010400" y="4648200"/>
            <a:ext cx="3505200" cy="503238"/>
          </a:xfrm>
          <a:prstGeom prst="rect">
            <a:avLst/>
          </a:prstGeom>
          <a:solidFill>
            <a:schemeClr val="tx1"/>
          </a:solidFill>
          <a:ln w="9525">
            <a:solidFill>
              <a:srgbClr val="FF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Chủ nghĩa Mác - Lênin</a:t>
            </a:r>
          </a:p>
        </p:txBody>
      </p:sp>
      <p:sp>
        <p:nvSpPr>
          <p:cNvPr id="11273" name="Rectangle 29"/>
          <p:cNvSpPr>
            <a:spLocks noChangeArrowheads="1"/>
          </p:cNvSpPr>
          <p:nvPr/>
        </p:nvSpPr>
        <p:spPr bwMode="auto">
          <a:xfrm>
            <a:off x="1752600" y="4876800"/>
            <a:ext cx="89154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4763">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a:solidFill>
                  <a:schemeClr val="tx1"/>
                </a:solidFill>
                <a:latin typeface="Times New Roman" panose="02020603050405020304" pitchFamily="18" charset="0"/>
              </a:rPr>
              <a:t>- Là hệ tư tưởng của ĐCSVN</a:t>
            </a:r>
          </a:p>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a:solidFill>
                  <a:schemeClr val="tx1"/>
                </a:solidFill>
                <a:latin typeface="Times New Roman" panose="02020603050405020304" pitchFamily="18" charset="0"/>
              </a:rPr>
              <a:t>- Khi được truyền bá vào Việt Nam thúc đẩy phong trào yêu nước, phong trào công nhân phát triển theo khuynh hướng CMVS</a:t>
            </a:r>
          </a:p>
        </p:txBody>
      </p:sp>
      <p:sp>
        <p:nvSpPr>
          <p:cNvPr id="12"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
        <p:nvSpPr>
          <p:cNvPr id="13" name="Rectangle 12"/>
          <p:cNvSpPr/>
          <p:nvPr/>
        </p:nvSpPr>
        <p:spPr>
          <a:xfrm>
            <a:off x="48426" y="1029708"/>
            <a:ext cx="3868944" cy="584775"/>
          </a:xfrm>
          <a:prstGeom prst="rect">
            <a:avLst/>
          </a:prstGeom>
        </p:spPr>
        <p:txBody>
          <a:bodyPr wrap="none">
            <a:spAutoFit/>
          </a:bodyPr>
          <a:lstStyle/>
          <a:p>
            <a:pPr lvl="0"/>
            <a:r>
              <a:rPr lang="en-US" sz="3200" b="1" dirty="0"/>
              <a:t>a) </a:t>
            </a:r>
            <a:r>
              <a:rPr lang="en-US" sz="3200" b="1" dirty="0" err="1"/>
              <a:t>Hoàn</a:t>
            </a:r>
            <a:r>
              <a:rPr lang="en-US" sz="3200" b="1" dirty="0"/>
              <a:t> </a:t>
            </a:r>
            <a:r>
              <a:rPr lang="en-US" sz="3200" b="1" dirty="0" err="1"/>
              <a:t>cảnh</a:t>
            </a:r>
            <a:r>
              <a:rPr lang="en-US" sz="3200" b="1" dirty="0"/>
              <a:t> </a:t>
            </a:r>
            <a:r>
              <a:rPr lang="en-US" sz="3200" b="1" dirty="0" err="1"/>
              <a:t>quốc</a:t>
            </a:r>
            <a:r>
              <a:rPr lang="en-US" sz="3200" b="1" dirty="0"/>
              <a:t> </a:t>
            </a:r>
            <a:r>
              <a:rPr lang="en-US" sz="3200" b="1" dirty="0" err="1"/>
              <a:t>tế</a:t>
            </a:r>
            <a:r>
              <a:rPr lang="en-US" sz="3200" b="1" dirty="0"/>
              <a:t> </a:t>
            </a:r>
          </a:p>
        </p:txBody>
      </p:sp>
    </p:spTree>
    <p:extLst>
      <p:ext uri="{BB962C8B-B14F-4D97-AF65-F5344CB8AC3E}">
        <p14:creationId xmlns:p14="http://schemas.microsoft.com/office/powerpoint/2010/main" val="10629821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checkerboard(across)">
                                      <p:cBhvr>
                                        <p:cTn id="7" dur="2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checkerboard(across)">
                                      <p:cBhvr>
                                        <p:cTn id="12" dur="2000"/>
                                        <p:tgtEl>
                                          <p:spTgt spid="112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268"/>
                                        </p:tgtEl>
                                        <p:attrNameLst>
                                          <p:attrName>style.visibility</p:attrName>
                                        </p:attrNameLst>
                                      </p:cBhvr>
                                      <p:to>
                                        <p:strVal val="visible"/>
                                      </p:to>
                                    </p:set>
                                    <p:animEffect transition="in" filter="checkerboard(across)">
                                      <p:cBhvr>
                                        <p:cTn id="17" dur="2000"/>
                                        <p:tgtEl>
                                          <p:spTgt spid="1126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1269"/>
                                        </p:tgtEl>
                                        <p:attrNameLst>
                                          <p:attrName>style.visibility</p:attrName>
                                        </p:attrNameLst>
                                      </p:cBhvr>
                                      <p:to>
                                        <p:strVal val="visible"/>
                                      </p:to>
                                    </p:set>
                                    <p:animEffect transition="in" filter="checkerboard(across)">
                                      <p:cBhvr>
                                        <p:cTn id="22" dur="2000"/>
                                        <p:tgtEl>
                                          <p:spTgt spid="1126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1270"/>
                                        </p:tgtEl>
                                        <p:attrNameLst>
                                          <p:attrName>style.visibility</p:attrName>
                                        </p:attrNameLst>
                                      </p:cBhvr>
                                      <p:to>
                                        <p:strVal val="visible"/>
                                      </p:to>
                                    </p:set>
                                    <p:animEffect transition="in" filter="checkerboard(across)">
                                      <p:cBhvr>
                                        <p:cTn id="27" dur="2000"/>
                                        <p:tgtEl>
                                          <p:spTgt spid="112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271"/>
                                        </p:tgtEl>
                                        <p:attrNameLst>
                                          <p:attrName>style.visibility</p:attrName>
                                        </p:attrNameLst>
                                      </p:cBhvr>
                                      <p:to>
                                        <p:strVal val="visible"/>
                                      </p:to>
                                    </p:set>
                                    <p:animEffect transition="in" filter="checkerboard(across)">
                                      <p:cBhvr>
                                        <p:cTn id="32" dur="500"/>
                                        <p:tgtEl>
                                          <p:spTgt spid="1127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1272"/>
                                        </p:tgtEl>
                                        <p:attrNameLst>
                                          <p:attrName>style.visibility</p:attrName>
                                        </p:attrNameLst>
                                      </p:cBhvr>
                                      <p:to>
                                        <p:strVal val="visible"/>
                                      </p:to>
                                    </p:set>
                                    <p:animEffect transition="in" filter="checkerboard(across)">
                                      <p:cBhvr>
                                        <p:cTn id="37" dur="2000"/>
                                        <p:tgtEl>
                                          <p:spTgt spid="1127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11273"/>
                                        </p:tgtEl>
                                        <p:attrNameLst>
                                          <p:attrName>style.visibility</p:attrName>
                                        </p:attrNameLst>
                                      </p:cBhvr>
                                      <p:to>
                                        <p:strVal val="visible"/>
                                      </p:to>
                                    </p:set>
                                    <p:animEffect transition="in" filter="checkerboard(across)">
                                      <p:cBhvr>
                                        <p:cTn id="42" dur="2000"/>
                                        <p:tgtEl>
                                          <p:spTgt spid="11273"/>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dissolv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bldLvl="0" animBg="1" autoUpdateAnimBg="0"/>
      <p:bldP spid="11268" grpId="0" animBg="1"/>
      <p:bldP spid="11269" grpId="0" bldLvl="0" animBg="1" autoUpdateAnimBg="0"/>
      <p:bldP spid="11270" grpId="0" bldLvl="0" animBg="1" autoUpdateAnimBg="0"/>
      <p:bldP spid="11271" grpId="0" animBg="1"/>
      <p:bldP spid="11272" grpId="0" bldLvl="0" animBg="1" autoUpdateAnimBg="0"/>
      <p:bldP spid="11273" grpId="0" autoUpdateAnimBg="0"/>
      <p:bldP spid="1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07454" y="1003479"/>
            <a:ext cx="523955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smtClean="0">
                <a:solidFill>
                  <a:srgbClr val="FF0000"/>
                </a:solidFill>
                <a:latin typeface="Times New Roman" panose="02020603050405020304" pitchFamily="18" charset="0"/>
              </a:rPr>
              <a:t>Ảnh</a:t>
            </a: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hưởng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Mác</a:t>
            </a:r>
            <a:r>
              <a:rPr lang="en-US" altLang="en-US" sz="2400" dirty="0">
                <a:solidFill>
                  <a:srgbClr val="FF0000"/>
                </a:solidFill>
                <a:latin typeface="Times New Roman" panose="02020603050405020304" pitchFamily="18" charset="0"/>
              </a:rPr>
              <a:t> - </a:t>
            </a:r>
            <a:r>
              <a:rPr lang="en-US" altLang="en-US" sz="2400" dirty="0" err="1">
                <a:solidFill>
                  <a:srgbClr val="FF0000"/>
                </a:solidFill>
                <a:latin typeface="Times New Roman" panose="02020603050405020304" pitchFamily="18" charset="0"/>
              </a:rPr>
              <a:t>Lênin</a:t>
            </a:r>
            <a:endParaRPr lang="en-US" altLang="en-US" sz="2400" dirty="0">
              <a:solidFill>
                <a:srgbClr val="FF0000"/>
              </a:solidFill>
              <a:latin typeface="Times New Roman" panose="02020603050405020304" pitchFamily="18" charset="0"/>
            </a:endParaRPr>
          </a:p>
        </p:txBody>
      </p:sp>
      <p:pic>
        <p:nvPicPr>
          <p:cNvPr id="12291" name="Picture 10" descr="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568" y="2166925"/>
            <a:ext cx="4992325" cy="353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11"/>
          <p:cNvSpPr>
            <a:spLocks noGrp="1" noRot="1" noChangeArrowheads="1"/>
          </p:cNvSpPr>
          <p:nvPr>
            <p:ph type="title" idx="4294967295"/>
          </p:nvPr>
        </p:nvSpPr>
        <p:spPr>
          <a:xfrm>
            <a:off x="818688" y="5911953"/>
            <a:ext cx="4368084" cy="868363"/>
          </a:xfrm>
        </p:spPr>
        <p:txBody>
          <a:bodyPr rtlCol="0">
            <a:normAutofit/>
          </a:bodyPr>
          <a:lstStyle/>
          <a:p>
            <a:pPr algn="just">
              <a:defRPr/>
            </a:pPr>
            <a:r>
              <a:rPr lang="en-US" sz="1800" dirty="0" err="1">
                <a:solidFill>
                  <a:srgbClr val="FF0000"/>
                </a:solidFill>
                <a:effectLst>
                  <a:outerShdw blurRad="38100" dist="38100" dir="2700000" algn="tl">
                    <a:srgbClr val="C0C0C0"/>
                  </a:outerShdw>
                </a:effectLst>
              </a:rPr>
              <a:t>Nguyễn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Quốc</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giảng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bài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tại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lớp</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huấn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luyện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cán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bộ</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cách</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mạng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Việt</a:t>
            </a:r>
            <a:r>
              <a:rPr lang="en-US" sz="1800" dirty="0">
                <a:solidFill>
                  <a:srgbClr val="FF0000"/>
                </a:solidFill>
                <a:effectLst>
                  <a:outerShdw blurRad="38100" dist="38100" dir="2700000" algn="tl">
                    <a:srgbClr val="C0C0C0"/>
                  </a:outerShdw>
                </a:effectLst>
              </a:rPr>
              <a:t> Nam </a:t>
            </a:r>
            <a:r>
              <a:rPr lang="en-US" sz="1800" dirty="0" err="1">
                <a:solidFill>
                  <a:srgbClr val="FF0000"/>
                </a:solidFill>
                <a:effectLst>
                  <a:outerShdw blurRad="38100" dist="38100" dir="2700000" algn="tl">
                    <a:srgbClr val="C0C0C0"/>
                  </a:outerShdw>
                </a:effectLst>
              </a:rPr>
              <a:t>tại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Quảng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Châu</a:t>
            </a:r>
            <a:r>
              <a:rPr lang="en-US" sz="1800" dirty="0">
                <a:solidFill>
                  <a:srgbClr val="FF0000"/>
                </a:solidFill>
                <a:effectLst>
                  <a:outerShdw blurRad="38100" dist="38100" dir="2700000" algn="tl">
                    <a:srgbClr val="C0C0C0"/>
                  </a:outerShdw>
                </a:effectLst>
              </a:rPr>
              <a:t> </a:t>
            </a:r>
          </a:p>
        </p:txBody>
      </p:sp>
      <p:pic>
        <p:nvPicPr>
          <p:cNvPr id="2" name="Picture 1"/>
          <p:cNvPicPr>
            <a:picLocks noChangeAspect="1"/>
          </p:cNvPicPr>
          <p:nvPr/>
        </p:nvPicPr>
        <p:blipFill>
          <a:blip r:embed="rId3"/>
          <a:stretch>
            <a:fillRect/>
          </a:stretch>
        </p:blipFill>
        <p:spPr>
          <a:xfrm>
            <a:off x="6172200" y="2166925"/>
            <a:ext cx="3962743" cy="3346994"/>
          </a:xfrm>
          <a:prstGeom prst="rect">
            <a:avLst/>
          </a:prstGeom>
        </p:spPr>
      </p:pic>
      <p:sp>
        <p:nvSpPr>
          <p:cNvPr id="3" name="Rectangle 2"/>
          <p:cNvSpPr/>
          <p:nvPr/>
        </p:nvSpPr>
        <p:spPr>
          <a:xfrm>
            <a:off x="6684134" y="5699803"/>
            <a:ext cx="3450809" cy="646331"/>
          </a:xfrm>
          <a:prstGeom prst="rect">
            <a:avLst/>
          </a:prstGeom>
        </p:spPr>
        <p:txBody>
          <a:bodyPr wrap="square">
            <a:spAutoFit/>
          </a:bodyPr>
          <a:lstStyle/>
          <a:p>
            <a:r>
              <a:rPr lang="en-US" altLang="en-US" dirty="0" err="1" smtClean="0">
                <a:latin typeface="Times New Roman" panose="02020603050405020304" pitchFamily="18" charset="0"/>
              </a:rPr>
              <a:t>Phong</a:t>
            </a:r>
            <a:r>
              <a:rPr lang="en-US" altLang="en-US" dirty="0" smtClean="0">
                <a:latin typeface="Times New Roman" panose="02020603050405020304" pitchFamily="18" charset="0"/>
              </a:rPr>
              <a:t> </a:t>
            </a:r>
            <a:r>
              <a:rPr lang="en-US" altLang="en-US" dirty="0" err="1" smtClean="0">
                <a:latin typeface="Times New Roman" panose="02020603050405020304" pitchFamily="18" charset="0"/>
              </a:rPr>
              <a:t>trào</a:t>
            </a:r>
            <a:r>
              <a:rPr lang="en-US" altLang="en-US" dirty="0" smtClean="0">
                <a:latin typeface="Times New Roman" panose="02020603050405020304" pitchFamily="18" charset="0"/>
              </a:rPr>
              <a:t> </a:t>
            </a:r>
            <a:r>
              <a:rPr lang="en-US" altLang="en-US" dirty="0" err="1">
                <a:latin typeface="Times New Roman" panose="02020603050405020304" pitchFamily="18" charset="0"/>
              </a:rPr>
              <a:t>yêu</a:t>
            </a:r>
            <a:r>
              <a:rPr lang="en-US" altLang="en-US" dirty="0">
                <a:latin typeface="Times New Roman" panose="02020603050405020304" pitchFamily="18" charset="0"/>
              </a:rPr>
              <a:t> </a:t>
            </a:r>
            <a:r>
              <a:rPr lang="en-US" altLang="en-US" dirty="0" err="1">
                <a:latin typeface="Times New Roman" panose="02020603050405020304" pitchFamily="18" charset="0"/>
              </a:rPr>
              <a:t>nước</a:t>
            </a:r>
            <a:r>
              <a:rPr lang="en-US" altLang="en-US" dirty="0">
                <a:latin typeface="Times New Roman" panose="02020603050405020304" pitchFamily="18" charset="0"/>
              </a:rPr>
              <a:t> </a:t>
            </a:r>
            <a:r>
              <a:rPr lang="en-US" altLang="en-US" dirty="0" err="1">
                <a:latin typeface="Times New Roman" panose="02020603050405020304" pitchFamily="18" charset="0"/>
              </a:rPr>
              <a:t>và</a:t>
            </a:r>
            <a:r>
              <a:rPr lang="en-US" altLang="en-US" dirty="0">
                <a:latin typeface="Times New Roman" panose="02020603050405020304" pitchFamily="18" charset="0"/>
              </a:rPr>
              <a:t> </a:t>
            </a:r>
            <a:r>
              <a:rPr lang="en-US" altLang="en-US" dirty="0" err="1">
                <a:latin typeface="Times New Roman" panose="02020603050405020304" pitchFamily="18" charset="0"/>
              </a:rPr>
              <a:t>phong</a:t>
            </a:r>
            <a:r>
              <a:rPr lang="en-US" altLang="en-US" dirty="0">
                <a:latin typeface="Times New Roman" panose="02020603050405020304" pitchFamily="18" charset="0"/>
              </a:rPr>
              <a:t> </a:t>
            </a:r>
            <a:r>
              <a:rPr lang="en-US" altLang="en-US" dirty="0" err="1">
                <a:latin typeface="Times New Roman" panose="02020603050405020304" pitchFamily="18" charset="0"/>
              </a:rPr>
              <a:t>trào</a:t>
            </a:r>
            <a:r>
              <a:rPr lang="en-US" altLang="en-US" dirty="0">
                <a:latin typeface="Times New Roman" panose="02020603050405020304" pitchFamily="18" charset="0"/>
              </a:rPr>
              <a:t> </a:t>
            </a:r>
            <a:r>
              <a:rPr lang="en-US" altLang="en-US" dirty="0" err="1">
                <a:latin typeface="Times New Roman" panose="02020603050405020304" pitchFamily="18" charset="0"/>
              </a:rPr>
              <a:t>công</a:t>
            </a:r>
            <a:r>
              <a:rPr lang="en-US" altLang="en-US" dirty="0">
                <a:latin typeface="Times New Roman" panose="02020603050405020304" pitchFamily="18" charset="0"/>
              </a:rPr>
              <a:t> </a:t>
            </a:r>
            <a:r>
              <a:rPr lang="en-US" altLang="en-US" dirty="0" err="1">
                <a:latin typeface="Times New Roman" panose="02020603050405020304" pitchFamily="18" charset="0"/>
              </a:rPr>
              <a:t>nhân</a:t>
            </a:r>
            <a:r>
              <a:rPr lang="en-US" altLang="en-US" dirty="0">
                <a:latin typeface="Times New Roman" panose="02020603050405020304" pitchFamily="18" charset="0"/>
              </a:rPr>
              <a:t> </a:t>
            </a:r>
            <a:r>
              <a:rPr lang="en-US" altLang="en-US" dirty="0" err="1">
                <a:latin typeface="Times New Roman" panose="02020603050405020304" pitchFamily="18" charset="0"/>
              </a:rPr>
              <a:t>phát</a:t>
            </a:r>
            <a:r>
              <a:rPr lang="en-US" altLang="en-US" dirty="0">
                <a:latin typeface="Times New Roman" panose="02020603050405020304" pitchFamily="18" charset="0"/>
              </a:rPr>
              <a:t> </a:t>
            </a:r>
            <a:r>
              <a:rPr lang="en-US" altLang="en-US" dirty="0" err="1">
                <a:latin typeface="Times New Roman" panose="02020603050405020304" pitchFamily="18" charset="0"/>
              </a:rPr>
              <a:t>triển</a:t>
            </a:r>
            <a:r>
              <a:rPr lang="en-US" altLang="en-US" dirty="0">
                <a:latin typeface="Times New Roman" panose="02020603050405020304" pitchFamily="18" charset="0"/>
              </a:rPr>
              <a:t> </a:t>
            </a:r>
            <a:r>
              <a:rPr lang="en-US" altLang="en-US" dirty="0" err="1">
                <a:latin typeface="Times New Roman" panose="02020603050405020304" pitchFamily="18" charset="0"/>
              </a:rPr>
              <a:t>mạnh</a:t>
            </a:r>
            <a:r>
              <a:rPr lang="en-US" altLang="en-US" dirty="0">
                <a:latin typeface="Times New Roman" panose="02020603050405020304" pitchFamily="18" charset="0"/>
              </a:rPr>
              <a:t> </a:t>
            </a:r>
            <a:r>
              <a:rPr lang="en-US" altLang="en-US" dirty="0" err="1">
                <a:latin typeface="Times New Roman" panose="02020603050405020304" pitchFamily="18" charset="0"/>
              </a:rPr>
              <a:t>mẽ</a:t>
            </a:r>
            <a:r>
              <a:rPr lang="en-US" altLang="en-US" dirty="0">
                <a:latin typeface="Times New Roman" panose="02020603050405020304" pitchFamily="18" charset="0"/>
              </a:rPr>
              <a:t>.</a:t>
            </a:r>
            <a:endParaRPr lang="en-US" dirty="0"/>
          </a:p>
        </p:txBody>
      </p:sp>
    </p:spTree>
    <p:extLst>
      <p:ext uri="{BB962C8B-B14F-4D97-AF65-F5344CB8AC3E}">
        <p14:creationId xmlns:p14="http://schemas.microsoft.com/office/powerpoint/2010/main" val="38078041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checkerboard(across)">
                                      <p:cBhvr>
                                        <p:cTn id="7" dur="20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diamond(in)">
                                      <p:cBhvr>
                                        <p:cTn id="12" dur="2000"/>
                                        <p:tgtEl>
                                          <p:spTgt spid="1229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2"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349876" y="1729833"/>
            <a:ext cx="8991600"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Tác</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động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Cách</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mạng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Tháng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Mười</a:t>
            </a:r>
            <a:r>
              <a:rPr lang="en-US" altLang="en-US" sz="2400" dirty="0">
                <a:solidFill>
                  <a:srgbClr val="FF0000"/>
                </a:solidFill>
                <a:latin typeface="Times New Roman" panose="02020603050405020304" pitchFamily="18" charset="0"/>
              </a:rPr>
              <a:t> Nga </a:t>
            </a:r>
            <a:r>
              <a:rPr lang="en-US" altLang="en-US" sz="2400" dirty="0" err="1">
                <a:solidFill>
                  <a:srgbClr val="FF0000"/>
                </a:solidFill>
                <a:latin typeface="Times New Roman" panose="02020603050405020304" pitchFamily="18" charset="0"/>
              </a:rPr>
              <a:t>và</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Quốc</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tế</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Cộng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sản</a:t>
            </a:r>
            <a:endParaRPr lang="en-US" altLang="en-US" sz="2400" dirty="0">
              <a:solidFill>
                <a:srgbClr val="FF0000"/>
              </a:solidFill>
              <a:latin typeface="Times New Roman" panose="02020603050405020304" pitchFamily="18" charset="0"/>
            </a:endParaRPr>
          </a:p>
        </p:txBody>
      </p:sp>
      <p:sp>
        <p:nvSpPr>
          <p:cNvPr id="14339" name="Text Box 3"/>
          <p:cNvSpPr txBox="1">
            <a:spLocks noChangeArrowheads="1"/>
          </p:cNvSpPr>
          <p:nvPr/>
        </p:nvSpPr>
        <p:spPr bwMode="auto">
          <a:xfrm>
            <a:off x="2008188" y="2265364"/>
            <a:ext cx="797401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Pct val="100000"/>
              <a:buFont typeface="Wingdings" panose="05000000000000000000" pitchFamily="2" charset="2"/>
              <a:buChar char="Ø"/>
            </a:pPr>
            <a:r>
              <a:rPr lang="en-US" altLang="en-US" sz="2400">
                <a:solidFill>
                  <a:schemeClr val="tx1"/>
                </a:solidFill>
                <a:latin typeface="Times New Roman" panose="02020603050405020304" pitchFamily="18" charset="0"/>
              </a:rPr>
              <a:t>CM Tháng Mười thắng lợi mở đầu một thời đại mới</a:t>
            </a:r>
          </a:p>
          <a:p>
            <a:pPr eaLnBrk="1" hangingPunct="1">
              <a:spcBef>
                <a:spcPct val="0"/>
              </a:spcBef>
              <a:buClrTx/>
              <a:buSzPct val="100000"/>
              <a:buFont typeface="Wingdings" panose="05000000000000000000" pitchFamily="2" charset="2"/>
              <a:buChar char="Ø"/>
            </a:pPr>
            <a:endParaRPr lang="en-US" altLang="en-US" sz="2400">
              <a:solidFill>
                <a:schemeClr val="tx1"/>
              </a:solidFill>
              <a:latin typeface="Times New Roman" panose="02020603050405020304" pitchFamily="18" charset="0"/>
            </a:endParaRPr>
          </a:p>
          <a:p>
            <a:pPr eaLnBrk="1" hangingPunct="1">
              <a:spcBef>
                <a:spcPct val="0"/>
              </a:spcBef>
              <a:buClrTx/>
              <a:buSzPct val="100000"/>
              <a:buFont typeface="Wingdings" panose="05000000000000000000" pitchFamily="2" charset="2"/>
              <a:buChar char="Ø"/>
            </a:pPr>
            <a:r>
              <a:rPr lang="en-US" altLang="en-US" sz="2400">
                <a:solidFill>
                  <a:schemeClr val="tx1"/>
                </a:solidFill>
                <a:latin typeface="Times New Roman" panose="02020603050405020304" pitchFamily="18" charset="0"/>
              </a:rPr>
              <a:t> Quốc tế cộng sản (3.1939) có vai trò quan trọng đối với CM Việt Nam</a:t>
            </a:r>
          </a:p>
        </p:txBody>
      </p:sp>
      <p:pic>
        <p:nvPicPr>
          <p:cNvPr id="14341" name="Picture 3" descr="110">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810000"/>
            <a:ext cx="8458200" cy="2895600"/>
          </a:xfrm>
          <a:prstGeom prst="rect">
            <a:avLst/>
          </a:prstGeom>
          <a:noFill/>
          <a:ln w="38100">
            <a:solidFill>
              <a:srgbClr val="FF0066"/>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42" name="AutoShape 6">
            <a:hlinkClick r:id="rId4" action="ppaction://hlinksldjump"/>
          </p:cNvPr>
          <p:cNvSpPr>
            <a:spLocks noChangeArrowheads="1"/>
          </p:cNvSpPr>
          <p:nvPr/>
        </p:nvSpPr>
        <p:spPr bwMode="auto">
          <a:xfrm>
            <a:off x="1524000" y="6096000"/>
            <a:ext cx="381000" cy="609600"/>
          </a:xfrm>
          <a:prstGeom prst="leftArrow">
            <a:avLst>
              <a:gd name="adj1" fmla="val 50000"/>
              <a:gd name="adj2" fmla="val 25000"/>
            </a:avLst>
          </a:prstGeom>
          <a:solidFill>
            <a:schemeClr val="accent1"/>
          </a:solidFill>
          <a:ln w="9525" cmpd="sng">
            <a:solidFill>
              <a:schemeClr val="tx1"/>
            </a:solidFill>
            <a:miter lim="800000"/>
            <a:headEnd/>
            <a:tailEnd/>
          </a:ln>
          <a:effectLst>
            <a:outerShdw dist="17961" dir="2700000" algn="ctr" rotWithShape="0">
              <a:schemeClr val="tx1">
                <a:gamma/>
                <a:shade val="60000"/>
                <a:invGamma/>
              </a:schemeClr>
            </a:outerShdw>
          </a:effectLst>
        </p:spPr>
        <p:txBody>
          <a:bodyPr anchor="ctr"/>
          <a:lstStyle/>
          <a:p>
            <a:pPr eaLnBrk="1" hangingPunct="1">
              <a:buFont typeface="Arial" panose="020B0604020202020204" pitchFamily="34" charset="0"/>
              <a:buNone/>
              <a:defRPr/>
            </a:pPr>
            <a:endParaRPr lang="en-US"/>
          </a:p>
        </p:txBody>
      </p:sp>
      <p:sp>
        <p:nvSpPr>
          <p:cNvPr id="7"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
        <p:nvSpPr>
          <p:cNvPr id="8" name="Rectangle 7"/>
          <p:cNvSpPr/>
          <p:nvPr/>
        </p:nvSpPr>
        <p:spPr>
          <a:xfrm>
            <a:off x="48426" y="1029708"/>
            <a:ext cx="3868944" cy="584775"/>
          </a:xfrm>
          <a:prstGeom prst="rect">
            <a:avLst/>
          </a:prstGeom>
        </p:spPr>
        <p:txBody>
          <a:bodyPr wrap="none">
            <a:spAutoFit/>
          </a:bodyPr>
          <a:lstStyle/>
          <a:p>
            <a:pPr lvl="0"/>
            <a:r>
              <a:rPr lang="en-US" sz="3200" b="1" dirty="0"/>
              <a:t>a) </a:t>
            </a:r>
            <a:r>
              <a:rPr lang="en-US" sz="3200" b="1" dirty="0" err="1"/>
              <a:t>Hoàn</a:t>
            </a:r>
            <a:r>
              <a:rPr lang="en-US" sz="3200" b="1" dirty="0"/>
              <a:t> </a:t>
            </a:r>
            <a:r>
              <a:rPr lang="en-US" sz="3200" b="1" dirty="0" err="1"/>
              <a:t>cảnh</a:t>
            </a:r>
            <a:r>
              <a:rPr lang="en-US" sz="3200" b="1" dirty="0"/>
              <a:t> </a:t>
            </a:r>
            <a:r>
              <a:rPr lang="en-US" sz="3200" b="1" dirty="0" err="1"/>
              <a:t>quốc</a:t>
            </a:r>
            <a:r>
              <a:rPr lang="en-US" sz="3200" b="1" dirty="0"/>
              <a:t> </a:t>
            </a:r>
            <a:r>
              <a:rPr lang="en-US" sz="3200" b="1" dirty="0" err="1"/>
              <a:t>tế</a:t>
            </a:r>
            <a:r>
              <a:rPr lang="en-US" sz="3200" b="1" dirty="0"/>
              <a:t> </a:t>
            </a:r>
          </a:p>
        </p:txBody>
      </p:sp>
    </p:spTree>
    <p:extLst>
      <p:ext uri="{BB962C8B-B14F-4D97-AF65-F5344CB8AC3E}">
        <p14:creationId xmlns:p14="http://schemas.microsoft.com/office/powerpoint/2010/main" val="1798743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heckerboard(across)">
                                      <p:cBhvr>
                                        <p:cTn id="7" dur="20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grpId="9"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wedge">
                                      <p:cBhvr>
                                        <p:cTn id="12" dur="5000"/>
                                        <p:tgtEl>
                                          <p:spTgt spid="14339"/>
                                        </p:tgtEl>
                                      </p:cBhvr>
                                    </p:animEffect>
                                  </p:childTnLst>
                                </p:cTn>
                              </p:par>
                              <p:par>
                                <p:cTn id="13" presetID="47" presetClass="entr" presetSubtype="0" fill="hold" nodeType="withEffect">
                                  <p:stCondLst>
                                    <p:cond delay="0"/>
                                  </p:stCondLst>
                                  <p:childTnLst>
                                    <p:set>
                                      <p:cBhvr>
                                        <p:cTn id="14" dur="1" fill="hold">
                                          <p:stCondLst>
                                            <p:cond delay="0"/>
                                          </p:stCondLst>
                                        </p:cTn>
                                        <p:tgtEl>
                                          <p:spTgt spid="14341"/>
                                        </p:tgtEl>
                                        <p:attrNameLst>
                                          <p:attrName>style.visibility</p:attrName>
                                        </p:attrNameLst>
                                      </p:cBhvr>
                                      <p:to>
                                        <p:strVal val="visible"/>
                                      </p:to>
                                    </p:set>
                                    <p:animEffect transition="in" filter="fade">
                                      <p:cBhvr>
                                        <p:cTn id="15" dur="1000"/>
                                        <p:tgtEl>
                                          <p:spTgt spid="14341"/>
                                        </p:tgtEl>
                                      </p:cBhvr>
                                    </p:animEffect>
                                    <p:anim calcmode="lin" valueType="num">
                                      <p:cBhvr>
                                        <p:cTn id="16" dur="1000" fill="hold"/>
                                        <p:tgtEl>
                                          <p:spTgt spid="14341"/>
                                        </p:tgtEl>
                                        <p:attrNameLst>
                                          <p:attrName>ppt_x</p:attrName>
                                        </p:attrNameLst>
                                      </p:cBhvr>
                                      <p:tavLst>
                                        <p:tav tm="0">
                                          <p:val>
                                            <p:strVal val="#ppt_x"/>
                                          </p:val>
                                        </p:tav>
                                        <p:tav tm="100000">
                                          <p:val>
                                            <p:strVal val="#ppt_x"/>
                                          </p:val>
                                        </p:tav>
                                      </p:tavLst>
                                    </p:anim>
                                    <p:anim calcmode="lin" valueType="num">
                                      <p:cBhvr>
                                        <p:cTn id="17" dur="1000" fill="hold"/>
                                        <p:tgtEl>
                                          <p:spTgt spid="14341"/>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39" grpId="0" bldLvl="0" autoUpdateAnimBg="0"/>
      <p:bldP spid="14339" grpId="1" bldLvl="0" autoUpdateAnimBg="0"/>
      <p:bldP spid="14339" grpId="2" bldLvl="0" autoUpdateAnimBg="0"/>
      <p:bldP spid="14339" grpId="3" bldLvl="0" autoUpdateAnimBg="0"/>
      <p:bldP spid="14339" grpId="4" bldLvl="0" autoUpdateAnimBg="0"/>
      <p:bldP spid="14339" grpId="5" bldLvl="0" autoUpdateAnimBg="0"/>
      <p:bldP spid="14339" grpId="6" bldLvl="0" autoUpdateAnimBg="0"/>
      <p:bldP spid="14339" grpId="7" bldLvl="0" autoUpdateAnimBg="0"/>
      <p:bldP spid="14339" grpId="8" bldLvl="0" autoUpdateAnimBg="0"/>
      <p:bldP spid="14339" grpId="9" bldLvl="0" autoUpdateAnimBg="0"/>
      <p:bldP spid="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110575" y="1049237"/>
            <a:ext cx="3903587" cy="3833880"/>
          </a:xfrm>
          <a:noFill/>
        </p:spPr>
      </p:pic>
      <p:sp>
        <p:nvSpPr>
          <p:cNvPr id="16387" name="Text Box 3"/>
          <p:cNvSpPr txBox="1">
            <a:spLocks noChangeArrowheads="1"/>
          </p:cNvSpPr>
          <p:nvPr/>
        </p:nvSpPr>
        <p:spPr bwMode="auto">
          <a:xfrm>
            <a:off x="9836150" y="5025726"/>
            <a:ext cx="1522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tx1"/>
                </a:solidFill>
                <a:latin typeface="Arial" panose="020B0604020202020204" pitchFamily="34" charset="0"/>
              </a:rPr>
              <a:t>Hiệp</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ước</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Patơnốt</a:t>
            </a:r>
            <a:r>
              <a:rPr lang="en-US" altLang="en-US" sz="2400" dirty="0">
                <a:solidFill>
                  <a:schemeClr val="tx1"/>
                </a:solidFill>
                <a:latin typeface="Arial" panose="020B0604020202020204" pitchFamily="34" charset="0"/>
              </a:rPr>
              <a:t> (1884)</a:t>
            </a:r>
          </a:p>
        </p:txBody>
      </p:sp>
      <p:sp>
        <p:nvSpPr>
          <p:cNvPr id="2" name="Rectangle 1"/>
          <p:cNvSpPr/>
          <p:nvPr/>
        </p:nvSpPr>
        <p:spPr>
          <a:xfrm>
            <a:off x="321972" y="1872557"/>
            <a:ext cx="6096000" cy="1815882"/>
          </a:xfrm>
          <a:prstGeom prst="rect">
            <a:avLst/>
          </a:prstGeom>
        </p:spPr>
        <p:txBody>
          <a:bodyPr>
            <a:spAutoFit/>
          </a:bodyPr>
          <a:lstStyle/>
          <a:p>
            <a:pPr algn="just"/>
            <a:r>
              <a:rPr lang="pl-PL" sz="2800" dirty="0">
                <a:solidFill>
                  <a:srgbClr val="000000"/>
                </a:solidFill>
                <a:latin typeface="Arial" panose="020B0604020202020204" pitchFamily="34" charset="0"/>
                <a:ea typeface="Batang" panose="02030600000101010101" pitchFamily="18" charset="-127"/>
                <a:cs typeface="Arial" panose="020B0604020202020204" pitchFamily="34" charset="0"/>
              </a:rPr>
              <a:t>Năm 1858, thực dân Pháp nổ súng xâm l­ược nư­ớc ta. Triều đình nhà Nguyễn đã đầu hàng ký Hiệp ước Patơnốt dâng nư­ớc ta cho </a:t>
            </a:r>
            <a:r>
              <a:rPr lang="pl-PL" sz="2800" dirty="0" smtClean="0">
                <a:solidFill>
                  <a:srgbClr val="000000"/>
                </a:solidFill>
                <a:latin typeface="Arial" panose="020B0604020202020204" pitchFamily="34" charset="0"/>
                <a:ea typeface="Batang" panose="02030600000101010101" pitchFamily="18" charset="-127"/>
                <a:cs typeface="Arial" panose="020B0604020202020204" pitchFamily="34" charset="0"/>
              </a:rPr>
              <a:t>giặ</a:t>
            </a:r>
            <a:r>
              <a:rPr lang="en-US" sz="2800" dirty="0" smtClean="0">
                <a:solidFill>
                  <a:srgbClr val="000000"/>
                </a:solidFill>
                <a:latin typeface="Arial" panose="020B0604020202020204" pitchFamily="34" charset="0"/>
                <a:ea typeface="Batang" panose="02030600000101010101" pitchFamily="18" charset="-127"/>
                <a:cs typeface="Arial" panose="020B0604020202020204" pitchFamily="34" charset="0"/>
              </a:rPr>
              <a:t>c</a:t>
            </a:r>
            <a:endParaRPr lang="en-US" sz="2800" dirty="0">
              <a:latin typeface="Arial" panose="020B0604020202020204" pitchFamily="34" charset="0"/>
              <a:cs typeface="Arial" panose="020B0604020202020204" pitchFamily="34" charset="0"/>
            </a:endParaRPr>
          </a:p>
        </p:txBody>
      </p:sp>
      <p:sp>
        <p:nvSpPr>
          <p:cNvPr id="5" name="Rectangle 5"/>
          <p:cNvSpPr>
            <a:spLocks noChangeArrowheads="1"/>
          </p:cNvSpPr>
          <p:nvPr/>
        </p:nvSpPr>
        <p:spPr bwMode="auto">
          <a:xfrm>
            <a:off x="98739" y="979488"/>
            <a:ext cx="4191000" cy="763587"/>
          </a:xfrm>
          <a:prstGeom prst="rect">
            <a:avLst/>
          </a:prstGeom>
          <a:solidFill>
            <a:schemeClr val="tx2"/>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i="1" dirty="0" smtClean="0">
                <a:solidFill>
                  <a:srgbClr val="FFC000"/>
                </a:solidFill>
                <a:latin typeface="Times New Roman" panose="02020603050405020304" pitchFamily="18" charset="0"/>
              </a:rPr>
              <a:t>b)  </a:t>
            </a:r>
            <a:r>
              <a:rPr lang="en-US" altLang="en-US" sz="2800" b="1" i="1" dirty="0" err="1">
                <a:solidFill>
                  <a:srgbClr val="FFC000"/>
                </a:solidFill>
                <a:latin typeface="Times New Roman" panose="02020603050405020304" pitchFamily="18" charset="0"/>
              </a:rPr>
              <a:t>Hoàn</a:t>
            </a:r>
            <a:r>
              <a:rPr lang="en-US" altLang="en-US" sz="2800" b="1" i="1" dirty="0">
                <a:solidFill>
                  <a:srgbClr val="FFC000"/>
                </a:solidFill>
                <a:latin typeface="Times New Roman" panose="02020603050405020304" pitchFamily="18" charset="0"/>
              </a:rPr>
              <a:t> </a:t>
            </a:r>
            <a:r>
              <a:rPr lang="en-US" altLang="en-US" sz="2800" b="1" i="1" dirty="0" err="1">
                <a:solidFill>
                  <a:srgbClr val="FFC000"/>
                </a:solidFill>
                <a:latin typeface="Times New Roman" panose="02020603050405020304" pitchFamily="18" charset="0"/>
              </a:rPr>
              <a:t>cảnh</a:t>
            </a:r>
            <a:r>
              <a:rPr lang="en-US" altLang="en-US" sz="2800" b="1" i="1" dirty="0">
                <a:solidFill>
                  <a:srgbClr val="FFC000"/>
                </a:solidFill>
                <a:latin typeface="Times New Roman" panose="02020603050405020304" pitchFamily="18" charset="0"/>
              </a:rPr>
              <a:t> </a:t>
            </a:r>
            <a:r>
              <a:rPr lang="en-US" altLang="en-US" sz="2800" b="1" i="1" dirty="0" err="1">
                <a:solidFill>
                  <a:srgbClr val="FFC000"/>
                </a:solidFill>
                <a:latin typeface="Times New Roman" panose="02020603050405020304" pitchFamily="18" charset="0"/>
              </a:rPr>
              <a:t>trong</a:t>
            </a:r>
            <a:r>
              <a:rPr lang="en-US" altLang="en-US" sz="2800" b="1" i="1" dirty="0">
                <a:solidFill>
                  <a:srgbClr val="FFC000"/>
                </a:solidFill>
                <a:latin typeface="Times New Roman" panose="02020603050405020304" pitchFamily="18" charset="0"/>
              </a:rPr>
              <a:t> </a:t>
            </a:r>
            <a:r>
              <a:rPr lang="en-US" altLang="en-US" sz="2800" b="1" i="1" dirty="0" err="1">
                <a:solidFill>
                  <a:srgbClr val="FFC000"/>
                </a:solidFill>
                <a:latin typeface="Times New Roman" panose="02020603050405020304" pitchFamily="18" charset="0"/>
              </a:rPr>
              <a:t>nước</a:t>
            </a:r>
            <a:endParaRPr lang="en-US" altLang="en-US" sz="2800" b="1" i="1" dirty="0">
              <a:solidFill>
                <a:srgbClr val="FFC000"/>
              </a:solidFill>
              <a:latin typeface="Times New Roman" panose="02020603050405020304" pitchFamily="18" charset="0"/>
            </a:endParaRPr>
          </a:p>
        </p:txBody>
      </p:sp>
      <p:sp>
        <p:nvSpPr>
          <p:cNvPr id="6" name="Rectangle 15"/>
          <p:cNvSpPr>
            <a:spLocks noChangeArrowheads="1"/>
          </p:cNvSpPr>
          <p:nvPr/>
        </p:nvSpPr>
        <p:spPr bwMode="auto">
          <a:xfrm>
            <a:off x="0" y="0"/>
            <a:ext cx="12191999" cy="850006"/>
          </a:xfrm>
          <a:prstGeom prst="rect">
            <a:avLst/>
          </a:prstGeom>
          <a:solidFill>
            <a:srgbClr val="44546A"/>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auto" latinLnBrk="0" hangingPunct="1">
              <a:lnSpc>
                <a:spcPct val="100000"/>
              </a:lnSpc>
              <a:spcBef>
                <a:spcPts val="1000"/>
              </a:spcBef>
              <a:spcAft>
                <a:spcPts val="0"/>
              </a:spcAft>
              <a:buClr>
                <a:srgbClr val="5B9BD5"/>
              </a:buClr>
              <a:buSzPct val="80000"/>
              <a:buFont typeface="Wingdings 3" panose="05040102010807070707" pitchFamily="18" charset="2"/>
              <a:buNone/>
              <a:tabLst/>
              <a:defRPr/>
            </a:pPr>
            <a:r>
              <a:rPr kumimoji="0" lang="vi-VN" sz="2800" b="0" i="0" u="none" strike="noStrike" kern="0" cap="none" spc="0" normalizeH="0" baseline="0" noProof="0" dirty="0">
                <a:ln>
                  <a:noFill/>
                </a:ln>
                <a:solidFill>
                  <a:prstClr val="white"/>
                </a:solidFill>
                <a:effectLst/>
                <a:uLnTx/>
                <a:uFillTx/>
              </a:rPr>
              <a:t>1.1.1 Bối cảnh lịch sử trong nước và quốc tế cho sự ra đời của Đảng</a:t>
            </a:r>
            <a:endParaRPr kumimoji="0" lang="en-US" sz="2800" b="0" i="0" u="none" strike="noStrike" kern="0" cap="none" spc="0" normalizeH="0" baseline="0" noProof="0" dirty="0">
              <a:ln>
                <a:noFill/>
              </a:ln>
              <a:solidFill>
                <a:prstClr val="white"/>
              </a:solidFill>
              <a:effectLst/>
              <a:uLnTx/>
              <a:uFillTx/>
              <a:latin typeface="Trebuchet MS" panose="020B0603020202020204" pitchFamily="34" charset="0"/>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489" y="4336085"/>
            <a:ext cx="3778250" cy="2082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78113" y="6504077"/>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prstClr val="black"/>
                </a:solidFill>
                <a:latin typeface="Times New Roman" panose="02020603050405020304" pitchFamily="18" charset="0"/>
              </a:rPr>
              <a:t>Pháp</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tấn</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công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Đà</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Nẵng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năm</a:t>
            </a:r>
            <a:r>
              <a:rPr lang="en-US" altLang="en-US" b="1" i="1" dirty="0">
                <a:solidFill>
                  <a:prstClr val="black"/>
                </a:solidFill>
                <a:latin typeface="Times New Roman" panose="02020603050405020304" pitchFamily="18" charset="0"/>
              </a:rPr>
              <a:t> 1858</a:t>
            </a:r>
          </a:p>
        </p:txBody>
      </p:sp>
      <p:pic>
        <p:nvPicPr>
          <p:cNvPr id="9"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76" y="3688439"/>
            <a:ext cx="4803775" cy="54209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8"/>
          <p:cNvSpPr txBox="1">
            <a:spLocks noChangeArrowheads="1"/>
          </p:cNvSpPr>
          <p:nvPr/>
        </p:nvSpPr>
        <p:spPr bwMode="auto">
          <a:xfrm>
            <a:off x="4669308" y="6357373"/>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a:solidFill>
                  <a:prstClr val="black"/>
                </a:solidFill>
                <a:latin typeface="Times New Roman" panose="02020603050405020304" pitchFamily="18" charset="0"/>
              </a:rPr>
              <a:t>khẩu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605555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1000" fill="hold"/>
                                        <p:tgtEl>
                                          <p:spTgt spid="16387"/>
                                        </p:tgtEl>
                                        <p:attrNameLst>
                                          <p:attrName>ppt_w</p:attrName>
                                        </p:attrNameLst>
                                      </p:cBhvr>
                                      <p:tavLst>
                                        <p:tav tm="0">
                                          <p:val>
                                            <p:strVal val="#ppt_w*0.70"/>
                                          </p:val>
                                        </p:tav>
                                        <p:tav tm="100000">
                                          <p:val>
                                            <p:strVal val="#ppt_w"/>
                                          </p:val>
                                        </p:tav>
                                      </p:tavLst>
                                    </p:anim>
                                    <p:anim calcmode="lin" valueType="num">
                                      <p:cBhvr>
                                        <p:cTn id="8" dur="1000" fill="hold"/>
                                        <p:tgtEl>
                                          <p:spTgt spid="16387"/>
                                        </p:tgtEl>
                                        <p:attrNameLst>
                                          <p:attrName>ppt_h</p:attrName>
                                        </p:attrNameLst>
                                      </p:cBhvr>
                                      <p:tavLst>
                                        <p:tav tm="0">
                                          <p:val>
                                            <p:strVal val="#ppt_h"/>
                                          </p:val>
                                        </p:tav>
                                        <p:tav tm="100000">
                                          <p:val>
                                            <p:strVal val="#ppt_h"/>
                                          </p:val>
                                        </p:tav>
                                      </p:tavLst>
                                    </p:anim>
                                    <p:animEffect transition="in" filter="fade">
                                      <p:cBhvr>
                                        <p:cTn id="9" dur="1000"/>
                                        <p:tgtEl>
                                          <p:spTgt spid="16387"/>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ssolve">
                                      <p:cBhvr>
                                        <p:cTn id="14" dur="500"/>
                                        <p:tgtEl>
                                          <p:spTgt spid="6"/>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strVal val="#ppt_w*0.70"/>
                                          </p:val>
                                        </p:tav>
                                        <p:tav tm="100000">
                                          <p:val>
                                            <p:strVal val="#ppt_w"/>
                                          </p:val>
                                        </p:tav>
                                      </p:tavLst>
                                    </p:anim>
                                    <p:anim calcmode="lin" valueType="num">
                                      <p:cBhvr>
                                        <p:cTn id="18" dur="1000" fill="hold"/>
                                        <p:tgtEl>
                                          <p:spTgt spid="8"/>
                                        </p:tgtEl>
                                        <p:attrNameLst>
                                          <p:attrName>ppt_h</p:attrName>
                                        </p:attrNameLst>
                                      </p:cBhvr>
                                      <p:tavLst>
                                        <p:tav tm="0">
                                          <p:val>
                                            <p:strVal val="#ppt_h"/>
                                          </p:val>
                                        </p:tav>
                                        <p:tav tm="100000">
                                          <p:val>
                                            <p:strVal val="#ppt_h"/>
                                          </p:val>
                                        </p:tav>
                                      </p:tavLst>
                                    </p:anim>
                                    <p:animEffect transition="in" filter="fade">
                                      <p:cBhvr>
                                        <p:cTn id="19" dur="1000"/>
                                        <p:tgtEl>
                                          <p:spTgt spid="8"/>
                                        </p:tgtEl>
                                      </p:cBhvr>
                                    </p:animEffect>
                                  </p:childTnLst>
                                </p:cTn>
                              </p:par>
                              <p:par>
                                <p:cTn id="20" presetID="18"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downLeft)">
                                      <p:cBhvr>
                                        <p:cTn id="22" dur="500"/>
                                        <p:tgtEl>
                                          <p:spTgt spid="9"/>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strVal val="#ppt_w*0.70"/>
                                          </p:val>
                                        </p:tav>
                                        <p:tav tm="100000">
                                          <p:val>
                                            <p:strVal val="#ppt_w"/>
                                          </p:val>
                                        </p:tav>
                                      </p:tavLst>
                                    </p:anim>
                                    <p:anim calcmode="lin" valueType="num">
                                      <p:cBhvr>
                                        <p:cTn id="26" dur="1000" fill="hold"/>
                                        <p:tgtEl>
                                          <p:spTgt spid="10"/>
                                        </p:tgtEl>
                                        <p:attrNameLst>
                                          <p:attrName>ppt_h</p:attrName>
                                        </p:attrNameLst>
                                      </p:cBhvr>
                                      <p:tavLst>
                                        <p:tav tm="0">
                                          <p:val>
                                            <p:strVal val="#ppt_h"/>
                                          </p:val>
                                        </p:tav>
                                        <p:tav tm="100000">
                                          <p:val>
                                            <p:strVal val="#ppt_h"/>
                                          </p:val>
                                        </p:tav>
                                      </p:tavLst>
                                    </p:anim>
                                    <p:animEffect transition="in" filter="fade">
                                      <p:cBhvr>
                                        <p:cTn id="2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utoUpdateAnimBg="0"/>
      <p:bldP spid="6" grpId="0" animBg="1" autoUpdateAnimBg="0"/>
      <p:bldP spid="8" grpId="0" bldLvl="0" autoUpdateAnimBg="0"/>
      <p:bldP spid="10"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2210873" y="1974764"/>
            <a:ext cx="4114799" cy="1143000"/>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None/>
            </a:pPr>
            <a:r>
              <a:rPr lang="en-US" altLang="en-US" dirty="0" smtClean="0">
                <a:solidFill>
                  <a:schemeClr val="bg1"/>
                </a:solidFill>
              </a:rPr>
              <a:t>b) </a:t>
            </a:r>
            <a:r>
              <a:rPr lang="en-US" altLang="en-US" dirty="0" err="1" smtClean="0">
                <a:solidFill>
                  <a:schemeClr val="bg1"/>
                </a:solidFill>
              </a:rPr>
              <a:t>Hoàn</a:t>
            </a:r>
            <a:r>
              <a:rPr lang="en-US" altLang="en-US" dirty="0" smtClean="0">
                <a:solidFill>
                  <a:schemeClr val="bg1"/>
                </a:solidFill>
              </a:rPr>
              <a:t> </a:t>
            </a:r>
            <a:r>
              <a:rPr lang="en-US" altLang="en-US" dirty="0" err="1">
                <a:solidFill>
                  <a:schemeClr val="bg1"/>
                </a:solidFill>
              </a:rPr>
              <a:t>cảnh</a:t>
            </a:r>
            <a:r>
              <a:rPr lang="en-US" altLang="en-US" dirty="0">
                <a:solidFill>
                  <a:schemeClr val="bg1"/>
                </a:solidFill>
              </a:rPr>
              <a:t> </a:t>
            </a:r>
            <a:r>
              <a:rPr lang="en-US" altLang="en-US" dirty="0" err="1">
                <a:solidFill>
                  <a:schemeClr val="bg1"/>
                </a:solidFill>
              </a:rPr>
              <a:t>trong</a:t>
            </a:r>
            <a:r>
              <a:rPr lang="en-US" altLang="en-US" dirty="0">
                <a:solidFill>
                  <a:schemeClr val="bg1"/>
                </a:solidFill>
              </a:rPr>
              <a:t> </a:t>
            </a:r>
            <a:r>
              <a:rPr lang="en-US" altLang="en-US" dirty="0" err="1">
                <a:solidFill>
                  <a:schemeClr val="bg1"/>
                </a:solidFill>
              </a:rPr>
              <a:t>nước</a:t>
            </a:r>
            <a:endParaRPr lang="en-US" altLang="en-US" dirty="0">
              <a:solidFill>
                <a:schemeClr val="bg1"/>
              </a:solidFill>
            </a:endParaRPr>
          </a:p>
        </p:txBody>
      </p:sp>
      <p:sp>
        <p:nvSpPr>
          <p:cNvPr id="17411" name="Rectangle 6">
            <a:hlinkClick r:id="rId2" action="ppaction://hlinksldjump"/>
          </p:cNvPr>
          <p:cNvSpPr>
            <a:spLocks noChangeArrowheads="1"/>
          </p:cNvSpPr>
          <p:nvPr/>
        </p:nvSpPr>
        <p:spPr bwMode="auto">
          <a:xfrm>
            <a:off x="77273" y="4489364"/>
            <a:ext cx="3966693" cy="1981200"/>
          </a:xfrm>
          <a:prstGeom prst="rect">
            <a:avLst/>
          </a:prstGeom>
          <a:solidFill>
            <a:srgbClr val="FFFF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dirty="0" err="1"/>
              <a:t>Tình</a:t>
            </a:r>
            <a:r>
              <a:rPr lang="en-US" sz="2400" dirty="0"/>
              <a:t> </a:t>
            </a:r>
            <a:r>
              <a:rPr lang="en-US" sz="2400" dirty="0" err="1"/>
              <a:t>hình</a:t>
            </a:r>
            <a:r>
              <a:rPr lang="en-US" sz="2400" dirty="0"/>
              <a:t> </a:t>
            </a:r>
            <a:r>
              <a:rPr lang="en-US" sz="2400" dirty="0" err="1"/>
              <a:t>giai</a:t>
            </a:r>
            <a:r>
              <a:rPr lang="en-US" sz="2400" dirty="0"/>
              <a:t> </a:t>
            </a:r>
            <a:r>
              <a:rPr lang="en-US" sz="2400" dirty="0" err="1"/>
              <a:t>cấp</a:t>
            </a:r>
            <a:r>
              <a:rPr lang="en-US" sz="2400" dirty="0"/>
              <a:t> </a:t>
            </a:r>
            <a:r>
              <a:rPr lang="en-US" sz="2400" dirty="0" err="1"/>
              <a:t>và</a:t>
            </a:r>
            <a:r>
              <a:rPr lang="en-US" sz="2400" dirty="0"/>
              <a:t> </a:t>
            </a:r>
            <a:r>
              <a:rPr lang="en-US" sz="2400" dirty="0" err="1"/>
              <a:t>mâu</a:t>
            </a:r>
            <a:r>
              <a:rPr lang="en-US" sz="2400" dirty="0"/>
              <a:t> </a:t>
            </a:r>
            <a:r>
              <a:rPr lang="en-US" sz="2400" dirty="0" err="1"/>
              <a:t>thuẫn</a:t>
            </a:r>
            <a:r>
              <a:rPr lang="en-US" sz="2400" dirty="0"/>
              <a:t> </a:t>
            </a:r>
            <a:r>
              <a:rPr lang="en-US" sz="2400" dirty="0" err="1"/>
              <a:t>cơ</a:t>
            </a:r>
            <a:r>
              <a:rPr lang="en-US" sz="2400" dirty="0"/>
              <a:t> </a:t>
            </a:r>
            <a:r>
              <a:rPr lang="en-US" sz="2400" dirty="0" err="1"/>
              <a:t>bản</a:t>
            </a:r>
            <a:r>
              <a:rPr lang="en-US" sz="2400" dirty="0"/>
              <a:t> </a:t>
            </a:r>
            <a:r>
              <a:rPr lang="en-US" sz="2400" dirty="0" err="1"/>
              <a:t>trong</a:t>
            </a:r>
            <a:r>
              <a:rPr lang="en-US" sz="2400" dirty="0"/>
              <a:t> </a:t>
            </a:r>
            <a:r>
              <a:rPr lang="en-US" sz="2400" dirty="0" err="1"/>
              <a:t>xã</a:t>
            </a:r>
            <a:r>
              <a:rPr lang="en-US" sz="2400" dirty="0"/>
              <a:t> </a:t>
            </a:r>
            <a:r>
              <a:rPr lang="en-US" sz="2400" dirty="0" err="1"/>
              <a:t>hội</a:t>
            </a:r>
            <a:endParaRPr lang="en-US" altLang="en-US" sz="2400" dirty="0"/>
          </a:p>
        </p:txBody>
      </p:sp>
      <p:sp>
        <p:nvSpPr>
          <p:cNvPr id="17412" name="Rectangle 7"/>
          <p:cNvSpPr>
            <a:spLocks noChangeArrowheads="1"/>
          </p:cNvSpPr>
          <p:nvPr/>
        </p:nvSpPr>
        <p:spPr bwMode="auto">
          <a:xfrm>
            <a:off x="4713668" y="4489364"/>
            <a:ext cx="3936106" cy="1981200"/>
          </a:xfrm>
          <a:prstGeom prst="rect">
            <a:avLst/>
          </a:prstGeom>
          <a:solidFill>
            <a:srgbClr val="FFC0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err="1" smtClean="0"/>
              <a:t>Phong</a:t>
            </a:r>
            <a:r>
              <a:rPr lang="en-US" altLang="en-US" sz="2400" dirty="0" smtClean="0"/>
              <a:t> </a:t>
            </a:r>
            <a:r>
              <a:rPr lang="en-US" altLang="en-US" sz="2400" dirty="0" err="1"/>
              <a:t>trào</a:t>
            </a:r>
            <a:r>
              <a:rPr lang="en-US" altLang="en-US" sz="2400" dirty="0"/>
              <a:t> </a:t>
            </a:r>
            <a:r>
              <a:rPr lang="en-US" altLang="en-US" sz="2400" dirty="0" err="1"/>
              <a:t>yêu</a:t>
            </a:r>
            <a:r>
              <a:rPr lang="en-US" altLang="en-US" sz="2400" dirty="0"/>
              <a:t> </a:t>
            </a:r>
            <a:r>
              <a:rPr lang="en-US" altLang="en-US" sz="2400" dirty="0" err="1"/>
              <a:t>nước</a:t>
            </a:r>
            <a:r>
              <a:rPr lang="en-US" altLang="en-US" sz="2400" dirty="0"/>
              <a:t> </a:t>
            </a:r>
            <a:r>
              <a:rPr lang="en-US" altLang="en-US" sz="2400" dirty="0" err="1"/>
              <a:t>theo</a:t>
            </a:r>
            <a:r>
              <a:rPr lang="en-US" altLang="en-US" sz="2400" dirty="0"/>
              <a:t> </a:t>
            </a:r>
            <a:r>
              <a:rPr lang="en-US" altLang="en-US" sz="2400" dirty="0" err="1"/>
              <a:t>khuynh</a:t>
            </a:r>
            <a:r>
              <a:rPr lang="en-US" altLang="en-US" sz="2400" dirty="0"/>
              <a:t> </a:t>
            </a:r>
            <a:r>
              <a:rPr lang="en-US" altLang="en-US" sz="2400" dirty="0" err="1"/>
              <a:t>hướng</a:t>
            </a:r>
            <a:r>
              <a:rPr lang="en-US" altLang="en-US" sz="2400" dirty="0"/>
              <a:t> </a:t>
            </a:r>
            <a:r>
              <a:rPr lang="en-US" altLang="en-US" sz="2400" dirty="0" err="1"/>
              <a:t>phong</a:t>
            </a:r>
            <a:r>
              <a:rPr lang="en-US" altLang="en-US" sz="2400" dirty="0"/>
              <a:t> </a:t>
            </a:r>
            <a:r>
              <a:rPr lang="en-US" altLang="en-US" sz="2400" dirty="0" err="1"/>
              <a:t>kiến</a:t>
            </a:r>
            <a:r>
              <a:rPr lang="en-US" altLang="en-US" sz="2400" dirty="0"/>
              <a:t> </a:t>
            </a:r>
            <a:r>
              <a:rPr lang="en-US" altLang="en-US" sz="2400" dirty="0" err="1"/>
              <a:t>và</a:t>
            </a:r>
            <a:r>
              <a:rPr lang="en-US" altLang="en-US" sz="2400" dirty="0"/>
              <a:t> </a:t>
            </a:r>
            <a:r>
              <a:rPr lang="en-US" altLang="en-US" sz="2400" dirty="0" err="1"/>
              <a:t>tư</a:t>
            </a:r>
            <a:r>
              <a:rPr lang="en-US" altLang="en-US" sz="2400" dirty="0"/>
              <a:t> </a:t>
            </a:r>
            <a:r>
              <a:rPr lang="en-US" altLang="en-US" sz="2400" dirty="0" err="1"/>
              <a:t>sản</a:t>
            </a:r>
            <a:endParaRPr lang="en-US" altLang="en-US" sz="2400" dirty="0"/>
          </a:p>
        </p:txBody>
      </p:sp>
      <p:grpSp>
        <p:nvGrpSpPr>
          <p:cNvPr id="17414" name="Group 14"/>
          <p:cNvGrpSpPr>
            <a:grpSpLocks/>
          </p:cNvGrpSpPr>
          <p:nvPr/>
        </p:nvGrpSpPr>
        <p:grpSpPr bwMode="auto">
          <a:xfrm>
            <a:off x="1220274" y="2508164"/>
            <a:ext cx="6096000" cy="1981200"/>
            <a:chOff x="0" y="0"/>
            <a:chExt cx="3840" cy="1248"/>
          </a:xfrm>
        </p:grpSpPr>
        <p:sp>
          <p:nvSpPr>
            <p:cNvPr id="32779" name="Line 9"/>
            <p:cNvSpPr>
              <a:spLocks noChangeShapeType="1"/>
            </p:cNvSpPr>
            <p:nvPr/>
          </p:nvSpPr>
          <p:spPr bwMode="auto">
            <a:xfrm>
              <a:off x="0" y="0"/>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0" name="Line 10"/>
            <p:cNvSpPr>
              <a:spLocks noChangeShapeType="1"/>
            </p:cNvSpPr>
            <p:nvPr/>
          </p:nvSpPr>
          <p:spPr bwMode="auto">
            <a:xfrm>
              <a:off x="3216" y="48"/>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1" name="Line 11"/>
            <p:cNvSpPr>
              <a:spLocks noChangeShapeType="1"/>
            </p:cNvSpPr>
            <p:nvPr/>
          </p:nvSpPr>
          <p:spPr bwMode="auto">
            <a:xfrm>
              <a:off x="3840" y="48"/>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32782" name="Line 12"/>
            <p:cNvSpPr>
              <a:spLocks noChangeShapeType="1"/>
            </p:cNvSpPr>
            <p:nvPr/>
          </p:nvSpPr>
          <p:spPr bwMode="auto">
            <a:xfrm>
              <a:off x="0" y="0"/>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pic>
        <p:nvPicPr>
          <p:cNvPr id="32775" name="Picture 15" descr="00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275" y="6822990"/>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6" descr="0022">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1075" y="6822990"/>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7" descr="0022">
            <a:hlinkClick r:id="rId5"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2875" y="6899190"/>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5"/>
          <p:cNvSpPr>
            <a:spLocks noChangeArrowheads="1"/>
          </p:cNvSpPr>
          <p:nvPr/>
        </p:nvSpPr>
        <p:spPr bwMode="auto">
          <a:xfrm>
            <a:off x="0" y="0"/>
            <a:ext cx="12191999" cy="850006"/>
          </a:xfrm>
          <a:prstGeom prst="rect">
            <a:avLst/>
          </a:prstGeom>
          <a:solidFill>
            <a:srgbClr val="44546A"/>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auto" latinLnBrk="0" hangingPunct="1">
              <a:lnSpc>
                <a:spcPct val="100000"/>
              </a:lnSpc>
              <a:spcBef>
                <a:spcPts val="1000"/>
              </a:spcBef>
              <a:spcAft>
                <a:spcPts val="0"/>
              </a:spcAft>
              <a:buClr>
                <a:srgbClr val="5B9BD5"/>
              </a:buClr>
              <a:buSzPct val="80000"/>
              <a:buFont typeface="Wingdings 3" panose="05040102010807070707" pitchFamily="18" charset="2"/>
              <a:buNone/>
              <a:tabLst/>
              <a:defRPr/>
            </a:pPr>
            <a:r>
              <a:rPr kumimoji="0" lang="vi-VN" sz="2800" b="0" i="0" u="none" strike="noStrike" kern="0" cap="none" spc="0" normalizeH="0" baseline="0" noProof="0" dirty="0">
                <a:ln>
                  <a:noFill/>
                </a:ln>
                <a:solidFill>
                  <a:prstClr val="white"/>
                </a:solidFill>
                <a:effectLst/>
                <a:uLnTx/>
                <a:uFillTx/>
              </a:rPr>
              <a:t>1.1.1 Bối cảnh lịch sử trong nước và quốc tế cho sự ra đời của Đảng</a:t>
            </a:r>
            <a:endParaRPr kumimoji="0" lang="en-US" sz="2800" b="0" i="0" u="none" strike="noStrike" kern="0" cap="none" spc="0" normalizeH="0" baseline="0" noProof="0" dirty="0">
              <a:ln>
                <a:noFill/>
              </a:ln>
              <a:solidFill>
                <a:prstClr val="white"/>
              </a:solidFill>
              <a:effectLst/>
              <a:uLnTx/>
              <a:uFillTx/>
              <a:latin typeface="Trebuchet MS" panose="020B0603020202020204" pitchFamily="34" charset="0"/>
            </a:endParaRPr>
          </a:p>
        </p:txBody>
      </p:sp>
    </p:spTree>
    <p:extLst>
      <p:ext uri="{BB962C8B-B14F-4D97-AF65-F5344CB8AC3E}">
        <p14:creationId xmlns:p14="http://schemas.microsoft.com/office/powerpoint/2010/main" val="2451754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dissolv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17414"/>
                                        </p:tgtEl>
                                        <p:attrNameLst>
                                          <p:attrName>style.visibility</p:attrName>
                                        </p:attrNameLst>
                                      </p:cBhvr>
                                      <p:to>
                                        <p:strVal val="visible"/>
                                      </p:to>
                                    </p:set>
                                    <p:anim calcmode="lin" valueType="num">
                                      <p:cBhvr>
                                        <p:cTn id="12" dur="1000" fill="hold"/>
                                        <p:tgtEl>
                                          <p:spTgt spid="17414"/>
                                        </p:tgtEl>
                                        <p:attrNameLst>
                                          <p:attrName>ppt_w</p:attrName>
                                        </p:attrNameLst>
                                      </p:cBhvr>
                                      <p:tavLst>
                                        <p:tav tm="0">
                                          <p:val>
                                            <p:strVal val="#ppt_w*0.70"/>
                                          </p:val>
                                        </p:tav>
                                        <p:tav tm="100000">
                                          <p:val>
                                            <p:strVal val="#ppt_w"/>
                                          </p:val>
                                        </p:tav>
                                      </p:tavLst>
                                    </p:anim>
                                    <p:anim calcmode="lin" valueType="num">
                                      <p:cBhvr>
                                        <p:cTn id="13" dur="1000" fill="hold"/>
                                        <p:tgtEl>
                                          <p:spTgt spid="17414"/>
                                        </p:tgtEl>
                                        <p:attrNameLst>
                                          <p:attrName>ppt_h</p:attrName>
                                        </p:attrNameLst>
                                      </p:cBhvr>
                                      <p:tavLst>
                                        <p:tav tm="0">
                                          <p:val>
                                            <p:strVal val="#ppt_h"/>
                                          </p:val>
                                        </p:tav>
                                        <p:tav tm="100000">
                                          <p:val>
                                            <p:strVal val="#ppt_h"/>
                                          </p:val>
                                        </p:tav>
                                      </p:tavLst>
                                    </p:anim>
                                    <p:animEffect transition="in" filter="fade">
                                      <p:cBhvr>
                                        <p:cTn id="14" dur="1000"/>
                                        <p:tgtEl>
                                          <p:spTgt spid="17414"/>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17411"/>
                                        </p:tgtEl>
                                        <p:attrNameLst>
                                          <p:attrName>style.visibility</p:attrName>
                                        </p:attrNameLst>
                                      </p:cBhvr>
                                      <p:to>
                                        <p:strVal val="visible"/>
                                      </p:to>
                                    </p:set>
                                    <p:animEffect transition="in" filter="dissolve">
                                      <p:cBhvr>
                                        <p:cTn id="17" dur="500"/>
                                        <p:tgtEl>
                                          <p:spTgt spid="17411"/>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7412"/>
                                        </p:tgtEl>
                                        <p:attrNameLst>
                                          <p:attrName>style.visibility</p:attrName>
                                        </p:attrNameLst>
                                      </p:cBhvr>
                                      <p:to>
                                        <p:strVal val="visible"/>
                                      </p:to>
                                    </p:set>
                                    <p:animEffect transition="in" filter="dissolve">
                                      <p:cBhvr>
                                        <p:cTn id="20" dur="500"/>
                                        <p:tgtEl>
                                          <p:spTgt spid="17412"/>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dissolv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animBg="1" autoUpdateAnimBg="0"/>
      <p:bldP spid="17411" grpId="0" bldLvl="0" animBg="1" autoUpdateAnimBg="0"/>
      <p:bldP spid="17412" grpId="0" bldLvl="0" animBg="1" autoUpdateAnimBg="0"/>
      <p:bldP spid="13"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8" name="Content Placeholder 2"/>
          <p:cNvSpPr>
            <a:spLocks noGrp="1"/>
          </p:cNvSpPr>
          <p:nvPr>
            <p:ph idx="4294967295"/>
          </p:nvPr>
        </p:nvSpPr>
        <p:spPr>
          <a:xfrm>
            <a:off x="2590800" y="749300"/>
            <a:ext cx="7543800" cy="5138738"/>
          </a:xfrm>
        </p:spPr>
        <p:txBody>
          <a:bodyPr/>
          <a:lstStyle/>
          <a:p>
            <a:pPr eaLnBrk="1" hangingPunct="1">
              <a:buFont typeface="Wingdings" panose="05000000000000000000" pitchFamily="2" charset="2"/>
              <a:buNone/>
              <a:defRPr/>
            </a:pPr>
            <a:endParaRPr lang="en-US" sz="2400" dirty="0">
              <a:effectLst>
                <a:outerShdw blurRad="38100" dist="38100" dir="2700000" algn="tl">
                  <a:srgbClr val="000000"/>
                </a:outerShdw>
              </a:effectLst>
            </a:endParaRPr>
          </a:p>
          <a:p>
            <a:pPr eaLnBrk="1" hangingPunct="1">
              <a:buFont typeface="Wingdings" panose="05000000000000000000" pitchFamily="2" charset="2"/>
              <a:buNone/>
              <a:defRPr/>
            </a:pPr>
            <a:endParaRPr lang="en-US" sz="2400" dirty="0">
              <a:effectLst>
                <a:outerShdw blurRad="38100" dist="38100" dir="2700000" algn="tl">
                  <a:srgbClr val="000000"/>
                </a:outerShdw>
              </a:effectLst>
            </a:endParaRPr>
          </a:p>
        </p:txBody>
      </p:sp>
      <p:pic>
        <p:nvPicPr>
          <p:cNvPr id="19459" name="Oval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Text Box 5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Text Box 5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Text Box 5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Group 5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Oval 6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Oval 6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Group 65"/>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Group 68"/>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Group 72"/>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Group 76"/>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Group 65"/>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2" name="Rectangle 21"/>
          <p:cNvSpPr>
            <a:spLocks noChangeArrowheads="1"/>
          </p:cNvSpPr>
          <p:nvPr/>
        </p:nvSpPr>
        <p:spPr bwMode="auto">
          <a:xfrm>
            <a:off x="2514600" y="1600201"/>
            <a:ext cx="6553200" cy="609398"/>
          </a:xfrm>
          <a:prstGeom prst="rect">
            <a:avLst/>
          </a:prstGeom>
          <a:noFill/>
          <a:ln w="9525">
            <a:solidFill>
              <a:srgbClr val="CCEC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fontAlgn="base">
              <a:spcAft>
                <a:spcPct val="0"/>
              </a:spcAft>
              <a:buClr>
                <a:srgbClr val="FFCC00"/>
              </a:buClr>
              <a:buNone/>
            </a:pPr>
            <a:r>
              <a:rPr lang="en-US" altLang="en-US" dirty="0" smtClean="0">
                <a:solidFill>
                  <a:srgbClr val="FFFFFF"/>
                </a:solidFill>
              </a:rPr>
              <a:t>- </a:t>
            </a:r>
            <a:r>
              <a:rPr lang="en-US" altLang="en-US" dirty="0" err="1" smtClean="0">
                <a:solidFill>
                  <a:srgbClr val="FFFFFF"/>
                </a:solidFill>
              </a:rPr>
              <a:t>Chính</a:t>
            </a:r>
            <a:r>
              <a:rPr lang="en-US" altLang="en-US" dirty="0" smtClean="0">
                <a:solidFill>
                  <a:srgbClr val="FFFFFF"/>
                </a:solidFill>
              </a:rPr>
              <a:t> </a:t>
            </a:r>
            <a:r>
              <a:rPr lang="en-US" altLang="en-US" dirty="0" err="1">
                <a:solidFill>
                  <a:srgbClr val="FFFFFF"/>
                </a:solidFill>
              </a:rPr>
              <a:t>sách</a:t>
            </a:r>
            <a:r>
              <a:rPr lang="en-US" altLang="en-US" dirty="0">
                <a:solidFill>
                  <a:srgbClr val="FFFFFF"/>
                </a:solidFill>
              </a:rPr>
              <a:t> </a:t>
            </a:r>
            <a:r>
              <a:rPr lang="en-US" altLang="en-US" dirty="0" err="1">
                <a:solidFill>
                  <a:srgbClr val="FFFFFF"/>
                </a:solidFill>
              </a:rPr>
              <a:t>cai</a:t>
            </a:r>
            <a:r>
              <a:rPr lang="en-US" altLang="en-US" dirty="0">
                <a:solidFill>
                  <a:srgbClr val="FFFFFF"/>
                </a:solidFill>
              </a:rPr>
              <a:t> </a:t>
            </a:r>
            <a:r>
              <a:rPr lang="en-US" altLang="en-US" dirty="0" err="1">
                <a:solidFill>
                  <a:srgbClr val="FFFFFF"/>
                </a:solidFill>
              </a:rPr>
              <a:t>trị</a:t>
            </a:r>
            <a:r>
              <a:rPr lang="en-US" altLang="en-US" dirty="0">
                <a:solidFill>
                  <a:srgbClr val="FFFFFF"/>
                </a:solidFill>
              </a:rPr>
              <a:t> </a:t>
            </a:r>
            <a:r>
              <a:rPr lang="en-US" altLang="en-US" dirty="0" err="1">
                <a:solidFill>
                  <a:srgbClr val="FFFFFF"/>
                </a:solidFill>
              </a:rPr>
              <a:t>của</a:t>
            </a:r>
            <a:r>
              <a:rPr lang="en-US" altLang="en-US" dirty="0">
                <a:solidFill>
                  <a:srgbClr val="FFFFFF"/>
                </a:solidFill>
              </a:rPr>
              <a:t> </a:t>
            </a:r>
            <a:r>
              <a:rPr lang="en-US" altLang="en-US" dirty="0" err="1">
                <a:solidFill>
                  <a:srgbClr val="FFFFFF"/>
                </a:solidFill>
              </a:rPr>
              <a:t>thực</a:t>
            </a:r>
            <a:r>
              <a:rPr lang="en-US" altLang="en-US" dirty="0">
                <a:solidFill>
                  <a:srgbClr val="FFFFFF"/>
                </a:solidFill>
              </a:rPr>
              <a:t> </a:t>
            </a:r>
            <a:r>
              <a:rPr lang="en-US" altLang="en-US" dirty="0" err="1">
                <a:solidFill>
                  <a:srgbClr val="FFFFFF"/>
                </a:solidFill>
              </a:rPr>
              <a:t>dân</a:t>
            </a:r>
            <a:r>
              <a:rPr lang="en-US" altLang="en-US" dirty="0">
                <a:solidFill>
                  <a:srgbClr val="FFFFFF"/>
                </a:solidFill>
              </a:rPr>
              <a:t> </a:t>
            </a:r>
            <a:r>
              <a:rPr lang="en-US" altLang="en-US" dirty="0" err="1">
                <a:solidFill>
                  <a:srgbClr val="FFFFFF"/>
                </a:solidFill>
              </a:rPr>
              <a:t>Pháp</a:t>
            </a:r>
            <a:endParaRPr lang="en-US" altLang="en-US" dirty="0">
              <a:solidFill>
                <a:srgbClr val="FFFFFF"/>
              </a:solidFill>
            </a:endParaRPr>
          </a:p>
        </p:txBody>
      </p:sp>
      <p:sp>
        <p:nvSpPr>
          <p:cNvPr id="17" name="Rectangle 6">
            <a:hlinkClick r:id="rId15" action="ppaction://hlinksldjump"/>
          </p:cNvPr>
          <p:cNvSpPr>
            <a:spLocks noChangeArrowheads="1"/>
          </p:cNvSpPr>
          <p:nvPr/>
        </p:nvSpPr>
        <p:spPr bwMode="auto">
          <a:xfrm>
            <a:off x="19497" y="821415"/>
            <a:ext cx="7946265" cy="457311"/>
          </a:xfrm>
          <a:prstGeom prst="rect">
            <a:avLst/>
          </a:prstGeom>
          <a:solidFill>
            <a:srgbClr val="FFFF0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i="0" dirty="0" err="1">
                <a:solidFill>
                  <a:schemeClr val="bg2">
                    <a:lumMod val="90000"/>
                    <a:lumOff val="10000"/>
                  </a:schemeClr>
                </a:solidFill>
              </a:rPr>
              <a:t>Tình</a:t>
            </a:r>
            <a:r>
              <a:rPr lang="en-US" sz="2400" i="0" dirty="0">
                <a:solidFill>
                  <a:schemeClr val="bg2">
                    <a:lumMod val="90000"/>
                    <a:lumOff val="10000"/>
                  </a:schemeClr>
                </a:solidFill>
              </a:rPr>
              <a:t> </a:t>
            </a:r>
            <a:r>
              <a:rPr lang="en-US" sz="2400" i="0" dirty="0" err="1">
                <a:solidFill>
                  <a:schemeClr val="bg2">
                    <a:lumMod val="90000"/>
                    <a:lumOff val="10000"/>
                  </a:schemeClr>
                </a:solidFill>
              </a:rPr>
              <a:t>hình</a:t>
            </a:r>
            <a:r>
              <a:rPr lang="en-US" sz="2400" i="0" dirty="0">
                <a:solidFill>
                  <a:schemeClr val="bg2">
                    <a:lumMod val="90000"/>
                    <a:lumOff val="10000"/>
                  </a:schemeClr>
                </a:solidFill>
              </a:rPr>
              <a:t> </a:t>
            </a:r>
            <a:r>
              <a:rPr lang="en-US" sz="2400" i="0" dirty="0" err="1">
                <a:solidFill>
                  <a:schemeClr val="bg2">
                    <a:lumMod val="90000"/>
                    <a:lumOff val="10000"/>
                  </a:schemeClr>
                </a:solidFill>
              </a:rPr>
              <a:t>giai</a:t>
            </a:r>
            <a:r>
              <a:rPr lang="en-US" sz="2400" i="0" dirty="0">
                <a:solidFill>
                  <a:schemeClr val="bg2">
                    <a:lumMod val="90000"/>
                    <a:lumOff val="10000"/>
                  </a:schemeClr>
                </a:solidFill>
              </a:rPr>
              <a:t> </a:t>
            </a:r>
            <a:r>
              <a:rPr lang="en-US" sz="2400" i="0" dirty="0" err="1">
                <a:solidFill>
                  <a:schemeClr val="bg2">
                    <a:lumMod val="90000"/>
                    <a:lumOff val="10000"/>
                  </a:schemeClr>
                </a:solidFill>
              </a:rPr>
              <a:t>cấp</a:t>
            </a:r>
            <a:r>
              <a:rPr lang="en-US" sz="2400" i="0" dirty="0">
                <a:solidFill>
                  <a:schemeClr val="bg2">
                    <a:lumMod val="90000"/>
                    <a:lumOff val="10000"/>
                  </a:schemeClr>
                </a:solidFill>
              </a:rPr>
              <a:t> </a:t>
            </a:r>
            <a:r>
              <a:rPr lang="en-US" sz="2400" i="0" dirty="0" err="1">
                <a:solidFill>
                  <a:schemeClr val="bg2">
                    <a:lumMod val="90000"/>
                    <a:lumOff val="10000"/>
                  </a:schemeClr>
                </a:solidFill>
              </a:rPr>
              <a:t>và</a:t>
            </a:r>
            <a:r>
              <a:rPr lang="en-US" sz="2400" i="0" dirty="0">
                <a:solidFill>
                  <a:schemeClr val="bg2">
                    <a:lumMod val="90000"/>
                    <a:lumOff val="10000"/>
                  </a:schemeClr>
                </a:solidFill>
              </a:rPr>
              <a:t> </a:t>
            </a:r>
            <a:r>
              <a:rPr lang="en-US" sz="2400" i="0" dirty="0" err="1">
                <a:solidFill>
                  <a:schemeClr val="bg2">
                    <a:lumMod val="90000"/>
                    <a:lumOff val="10000"/>
                  </a:schemeClr>
                </a:solidFill>
              </a:rPr>
              <a:t>mâu</a:t>
            </a:r>
            <a:r>
              <a:rPr lang="en-US" sz="2400" i="0" dirty="0">
                <a:solidFill>
                  <a:schemeClr val="bg2">
                    <a:lumMod val="90000"/>
                    <a:lumOff val="10000"/>
                  </a:schemeClr>
                </a:solidFill>
              </a:rPr>
              <a:t> </a:t>
            </a:r>
            <a:r>
              <a:rPr lang="en-US" sz="2400" i="0" dirty="0" err="1">
                <a:solidFill>
                  <a:schemeClr val="bg2">
                    <a:lumMod val="90000"/>
                    <a:lumOff val="10000"/>
                  </a:schemeClr>
                </a:solidFill>
              </a:rPr>
              <a:t>thuẫn</a:t>
            </a:r>
            <a:r>
              <a:rPr lang="en-US" sz="2400" i="0" dirty="0">
                <a:solidFill>
                  <a:schemeClr val="bg2">
                    <a:lumMod val="90000"/>
                    <a:lumOff val="10000"/>
                  </a:schemeClr>
                </a:solidFill>
              </a:rPr>
              <a:t> </a:t>
            </a:r>
            <a:r>
              <a:rPr lang="en-US" sz="2400" i="0" dirty="0" err="1">
                <a:solidFill>
                  <a:schemeClr val="bg2">
                    <a:lumMod val="90000"/>
                    <a:lumOff val="10000"/>
                  </a:schemeClr>
                </a:solidFill>
              </a:rPr>
              <a:t>cơ</a:t>
            </a:r>
            <a:r>
              <a:rPr lang="en-US" sz="2400" i="0" dirty="0">
                <a:solidFill>
                  <a:schemeClr val="bg2">
                    <a:lumMod val="90000"/>
                    <a:lumOff val="10000"/>
                  </a:schemeClr>
                </a:solidFill>
              </a:rPr>
              <a:t> </a:t>
            </a:r>
            <a:r>
              <a:rPr lang="en-US" sz="2400" i="0" dirty="0" err="1">
                <a:solidFill>
                  <a:schemeClr val="bg2">
                    <a:lumMod val="90000"/>
                    <a:lumOff val="10000"/>
                  </a:schemeClr>
                </a:solidFill>
              </a:rPr>
              <a:t>bản</a:t>
            </a:r>
            <a:r>
              <a:rPr lang="en-US" sz="2400" i="0" dirty="0">
                <a:solidFill>
                  <a:schemeClr val="bg2">
                    <a:lumMod val="90000"/>
                    <a:lumOff val="10000"/>
                  </a:schemeClr>
                </a:solidFill>
              </a:rPr>
              <a:t> </a:t>
            </a:r>
            <a:r>
              <a:rPr lang="en-US" sz="2400" i="0" dirty="0" err="1">
                <a:solidFill>
                  <a:schemeClr val="bg2">
                    <a:lumMod val="90000"/>
                    <a:lumOff val="10000"/>
                  </a:schemeClr>
                </a:solidFill>
              </a:rPr>
              <a:t>trong</a:t>
            </a:r>
            <a:r>
              <a:rPr lang="en-US" sz="2400" i="0" dirty="0">
                <a:solidFill>
                  <a:schemeClr val="bg2">
                    <a:lumMod val="90000"/>
                    <a:lumOff val="10000"/>
                  </a:schemeClr>
                </a:solidFill>
              </a:rPr>
              <a:t> </a:t>
            </a:r>
            <a:r>
              <a:rPr lang="en-US" sz="2400" i="0" dirty="0" err="1">
                <a:solidFill>
                  <a:schemeClr val="bg2">
                    <a:lumMod val="90000"/>
                    <a:lumOff val="10000"/>
                  </a:schemeClr>
                </a:solidFill>
              </a:rPr>
              <a:t>xã</a:t>
            </a:r>
            <a:r>
              <a:rPr lang="en-US" sz="2400" i="0" dirty="0">
                <a:solidFill>
                  <a:schemeClr val="bg2">
                    <a:lumMod val="90000"/>
                    <a:lumOff val="10000"/>
                  </a:schemeClr>
                </a:solidFill>
              </a:rPr>
              <a:t> </a:t>
            </a:r>
            <a:r>
              <a:rPr lang="en-US" sz="2400" i="0" dirty="0" err="1">
                <a:solidFill>
                  <a:schemeClr val="bg2">
                    <a:lumMod val="90000"/>
                    <a:lumOff val="10000"/>
                  </a:schemeClr>
                </a:solidFill>
              </a:rPr>
              <a:t>hội</a:t>
            </a:r>
            <a:endParaRPr lang="en-US" altLang="en-US" sz="2400" i="0" dirty="0">
              <a:solidFill>
                <a:schemeClr val="bg2">
                  <a:lumMod val="90000"/>
                  <a:lumOff val="10000"/>
                </a:schemeClr>
              </a:solidFill>
            </a:endParaRPr>
          </a:p>
        </p:txBody>
      </p:sp>
      <p:sp>
        <p:nvSpPr>
          <p:cNvPr id="18" name="Rectangle 5"/>
          <p:cNvSpPr>
            <a:spLocks noChangeArrowheads="1"/>
          </p:cNvSpPr>
          <p:nvPr/>
        </p:nvSpPr>
        <p:spPr bwMode="auto">
          <a:xfrm>
            <a:off x="19497" y="71487"/>
            <a:ext cx="5321299" cy="615896"/>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smtClean="0">
                <a:ln>
                  <a:noFill/>
                </a:ln>
                <a:solidFill>
                  <a:prstClr val="white"/>
                </a:solidFill>
                <a:effectLst/>
                <a:uLnTx/>
                <a:uFillTx/>
                <a:latin typeface="Times New Roman" panose="02020603050405020304" pitchFamily="18" charset="0"/>
              </a:rPr>
              <a:t>b) </a:t>
            </a:r>
            <a:r>
              <a:rPr kumimoji="0" lang="en-US" altLang="en-US" sz="2800" b="1" i="1" u="none" strike="noStrike" kern="0" cap="none" spc="0" normalizeH="0" baseline="0" noProof="0" dirty="0" err="1" smtClean="0">
                <a:ln>
                  <a:noFill/>
                </a:ln>
                <a:solidFill>
                  <a:prstClr val="white"/>
                </a:solidFill>
                <a:effectLst/>
                <a:uLnTx/>
                <a:uFillTx/>
                <a:latin typeface="Times New Roman" panose="02020603050405020304" pitchFamily="18" charset="0"/>
              </a:rPr>
              <a:t>Hoàn</a:t>
            </a:r>
            <a:r>
              <a:rPr kumimoji="0" lang="en-US" altLang="en-US" sz="2800" b="1" i="1" u="none" strike="noStrike" kern="0" cap="none" spc="0" normalizeH="0" baseline="0" noProof="0" dirty="0" smtClean="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cảnh</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trong</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nước</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spTree>
    <p:extLst>
      <p:ext uri="{BB962C8B-B14F-4D97-AF65-F5344CB8AC3E}">
        <p14:creationId xmlns:p14="http://schemas.microsoft.com/office/powerpoint/2010/main" val="44466326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458">
                                            <p:bg/>
                                          </p:spTgt>
                                        </p:tgtEl>
                                        <p:attrNameLst>
                                          <p:attrName>style.visibility</p:attrName>
                                        </p:attrNameLst>
                                      </p:cBhvr>
                                      <p:to>
                                        <p:strVal val="visible"/>
                                      </p:to>
                                    </p:set>
                                    <p:animEffect transition="in" filter="checkerboard(across)">
                                      <p:cBhvr>
                                        <p:cTn id="7" dur="500"/>
                                        <p:tgtEl>
                                          <p:spTgt spid="19458">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19458">
                                            <p:txEl>
                                              <p:pRg st="0" end="0"/>
                                            </p:txEl>
                                          </p:spTgt>
                                        </p:tgtEl>
                                        <p:attrNameLst>
                                          <p:attrName>style.visibility</p:attrName>
                                        </p:attrNameLst>
                                      </p:cBhvr>
                                      <p:to>
                                        <p:strVal val="visible"/>
                                      </p:to>
                                    </p:set>
                                    <p:animEffect transition="in" filter="checkerboard(across)">
                                      <p:cBhvr>
                                        <p:cTn id="12" dur="500"/>
                                        <p:tgtEl>
                                          <p:spTgt spid="1945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9472"/>
                                        </p:tgtEl>
                                        <p:attrNameLst>
                                          <p:attrName>style.visibility</p:attrName>
                                        </p:attrNameLst>
                                      </p:cBhvr>
                                      <p:to>
                                        <p:strVal val="visible"/>
                                      </p:to>
                                    </p:set>
                                    <p:anim calcmode="lin" valueType="num">
                                      <p:cBhvr>
                                        <p:cTn id="17" dur="500" fill="hold"/>
                                        <p:tgtEl>
                                          <p:spTgt spid="19472"/>
                                        </p:tgtEl>
                                        <p:attrNameLst>
                                          <p:attrName>ppt_w</p:attrName>
                                        </p:attrNameLst>
                                      </p:cBhvr>
                                      <p:tavLst>
                                        <p:tav tm="0">
                                          <p:val>
                                            <p:fltVal val="0"/>
                                          </p:val>
                                        </p:tav>
                                        <p:tav tm="100000">
                                          <p:val>
                                            <p:strVal val="#ppt_w"/>
                                          </p:val>
                                        </p:tav>
                                      </p:tavLst>
                                    </p:anim>
                                    <p:anim calcmode="lin" valueType="num">
                                      <p:cBhvr>
                                        <p:cTn id="18" dur="500" fill="hold"/>
                                        <p:tgtEl>
                                          <p:spTgt spid="19472"/>
                                        </p:tgtEl>
                                        <p:attrNameLst>
                                          <p:attrName>ppt_h</p:attrName>
                                        </p:attrNameLst>
                                      </p:cBhvr>
                                      <p:tavLst>
                                        <p:tav tm="0">
                                          <p:val>
                                            <p:fltVal val="0"/>
                                          </p:val>
                                        </p:tav>
                                        <p:tav tm="100000">
                                          <p:val>
                                            <p:strVal val="#ppt_h"/>
                                          </p:val>
                                        </p:tav>
                                      </p:tavLst>
                                    </p:anim>
                                    <p:animEffect transition="in" filter="fade">
                                      <p:cBhvr>
                                        <p:cTn id="19" dur="500"/>
                                        <p:tgtEl>
                                          <p:spTgt spid="19472"/>
                                        </p:tgtEl>
                                      </p:cBhvr>
                                    </p:animEffect>
                                  </p:childTnLst>
                                </p:cTn>
                              </p:par>
                              <p:par>
                                <p:cTn id="20" presetID="2" presetClass="entr" presetSubtype="8" fill="hold" nodeType="withEffect">
                                  <p:stCondLst>
                                    <p:cond delay="0"/>
                                  </p:stCondLst>
                                  <p:childTnLst>
                                    <p:set>
                                      <p:cBhvr>
                                        <p:cTn id="21" dur="1" fill="hold">
                                          <p:stCondLst>
                                            <p:cond delay="0"/>
                                          </p:stCondLst>
                                        </p:cTn>
                                        <p:tgtEl>
                                          <p:spTgt spid="19468"/>
                                        </p:tgtEl>
                                        <p:attrNameLst>
                                          <p:attrName>style.visibility</p:attrName>
                                        </p:attrNameLst>
                                      </p:cBhvr>
                                      <p:to>
                                        <p:strVal val="visible"/>
                                      </p:to>
                                    </p:set>
                                    <p:anim calcmode="lin" valueType="num">
                                      <p:cBhvr additive="base">
                                        <p:cTn id="22" dur="500" fill="hold"/>
                                        <p:tgtEl>
                                          <p:spTgt spid="19468"/>
                                        </p:tgtEl>
                                        <p:attrNameLst>
                                          <p:attrName>ppt_x</p:attrName>
                                        </p:attrNameLst>
                                      </p:cBhvr>
                                      <p:tavLst>
                                        <p:tav tm="0">
                                          <p:val>
                                            <p:strVal val="0-#ppt_w/2"/>
                                          </p:val>
                                        </p:tav>
                                        <p:tav tm="100000">
                                          <p:val>
                                            <p:strVal val="#ppt_x"/>
                                          </p:val>
                                        </p:tav>
                                      </p:tavLst>
                                    </p:anim>
                                    <p:anim calcmode="lin" valueType="num">
                                      <p:cBhvr additive="base">
                                        <p:cTn id="23" dur="500" fill="hold"/>
                                        <p:tgtEl>
                                          <p:spTgt spid="19468"/>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32" fill="hold" nodeType="clickEffect">
                                  <p:stCondLst>
                                    <p:cond delay="0"/>
                                  </p:stCondLst>
                                  <p:childTnLst>
                                    <p:set>
                                      <p:cBhvr>
                                        <p:cTn id="27" dur="1" fill="hold">
                                          <p:stCondLst>
                                            <p:cond delay="0"/>
                                          </p:stCondLst>
                                        </p:cTn>
                                        <p:tgtEl>
                                          <p:spTgt spid="19465"/>
                                        </p:tgtEl>
                                        <p:attrNameLst>
                                          <p:attrName>style.visibility</p:attrName>
                                        </p:attrNameLst>
                                      </p:cBhvr>
                                      <p:to>
                                        <p:strVal val="visible"/>
                                      </p:to>
                                    </p:set>
                                    <p:animEffect transition="in" filter="circle(out)">
                                      <p:cBhvr>
                                        <p:cTn id="28" dur="500"/>
                                        <p:tgtEl>
                                          <p:spTgt spid="1946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19464"/>
                                        </p:tgtEl>
                                        <p:attrNameLst>
                                          <p:attrName>style.visibility</p:attrName>
                                        </p:attrNameLst>
                                      </p:cBhvr>
                                      <p:to>
                                        <p:strVal val="visible"/>
                                      </p:to>
                                    </p:set>
                                    <p:animEffect transition="in" filter="circle(out)">
                                      <p:cBhvr>
                                        <p:cTn id="33" dur="500"/>
                                        <p:tgtEl>
                                          <p:spTgt spid="19464"/>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6" presetClass="entr" presetSubtype="32" fill="hold" nodeType="clickEffect">
                                  <p:stCondLst>
                                    <p:cond delay="0"/>
                                  </p:stCondLst>
                                  <p:childTnLst>
                                    <p:set>
                                      <p:cBhvr>
                                        <p:cTn id="37" dur="1" fill="hold">
                                          <p:stCondLst>
                                            <p:cond delay="0"/>
                                          </p:stCondLst>
                                        </p:cTn>
                                        <p:tgtEl>
                                          <p:spTgt spid="19459"/>
                                        </p:tgtEl>
                                        <p:attrNameLst>
                                          <p:attrName>style.visibility</p:attrName>
                                        </p:attrNameLst>
                                      </p:cBhvr>
                                      <p:to>
                                        <p:strVal val="visible"/>
                                      </p:to>
                                    </p:set>
                                    <p:animEffect transition="in" filter="circle(out)">
                                      <p:cBhvr>
                                        <p:cTn id="38" dur="500"/>
                                        <p:tgtEl>
                                          <p:spTgt spid="1945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9470"/>
                                        </p:tgtEl>
                                        <p:attrNameLst>
                                          <p:attrName>style.visibility</p:attrName>
                                        </p:attrNameLst>
                                      </p:cBhvr>
                                      <p:to>
                                        <p:strVal val="visible"/>
                                      </p:to>
                                    </p:set>
                                    <p:anim calcmode="lin" valueType="num">
                                      <p:cBhvr additive="base">
                                        <p:cTn id="43" dur="500" fill="hold"/>
                                        <p:tgtEl>
                                          <p:spTgt spid="19470"/>
                                        </p:tgtEl>
                                        <p:attrNameLst>
                                          <p:attrName>ppt_x</p:attrName>
                                        </p:attrNameLst>
                                      </p:cBhvr>
                                      <p:tavLst>
                                        <p:tav tm="0">
                                          <p:val>
                                            <p:strVal val="0-#ppt_w/2"/>
                                          </p:val>
                                        </p:tav>
                                        <p:tav tm="100000">
                                          <p:val>
                                            <p:strVal val="#ppt_x"/>
                                          </p:val>
                                        </p:tav>
                                      </p:tavLst>
                                    </p:anim>
                                    <p:anim calcmode="lin" valueType="num">
                                      <p:cBhvr additive="base">
                                        <p:cTn id="44" dur="500" fill="hold"/>
                                        <p:tgtEl>
                                          <p:spTgt spid="19470"/>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19466"/>
                                        </p:tgtEl>
                                        <p:attrNameLst>
                                          <p:attrName>style.visibility</p:attrName>
                                        </p:attrNameLst>
                                      </p:cBhvr>
                                      <p:to>
                                        <p:strVal val="visible"/>
                                      </p:to>
                                    </p:set>
                                    <p:anim calcmode="lin" valueType="num">
                                      <p:cBhvr additive="base">
                                        <p:cTn id="49" dur="500" fill="hold"/>
                                        <p:tgtEl>
                                          <p:spTgt spid="19466"/>
                                        </p:tgtEl>
                                        <p:attrNameLst>
                                          <p:attrName>ppt_x</p:attrName>
                                        </p:attrNameLst>
                                      </p:cBhvr>
                                      <p:tavLst>
                                        <p:tav tm="0">
                                          <p:val>
                                            <p:strVal val="1+#ppt_w/2"/>
                                          </p:val>
                                        </p:tav>
                                        <p:tav tm="100000">
                                          <p:val>
                                            <p:strVal val="#ppt_x"/>
                                          </p:val>
                                        </p:tav>
                                      </p:tavLst>
                                    </p:anim>
                                    <p:anim calcmode="lin" valueType="num">
                                      <p:cBhvr additive="base">
                                        <p:cTn id="50" dur="500" fill="hold"/>
                                        <p:tgtEl>
                                          <p:spTgt spid="19466"/>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9467"/>
                                        </p:tgtEl>
                                        <p:attrNameLst>
                                          <p:attrName>style.visibility</p:attrName>
                                        </p:attrNameLst>
                                      </p:cBhvr>
                                      <p:to>
                                        <p:strVal val="visible"/>
                                      </p:to>
                                    </p:set>
                                    <p:anim calcmode="lin" valueType="num">
                                      <p:cBhvr additive="base">
                                        <p:cTn id="55" dur="500" fill="hold"/>
                                        <p:tgtEl>
                                          <p:spTgt spid="19467"/>
                                        </p:tgtEl>
                                        <p:attrNameLst>
                                          <p:attrName>ppt_x</p:attrName>
                                        </p:attrNameLst>
                                      </p:cBhvr>
                                      <p:tavLst>
                                        <p:tav tm="0">
                                          <p:val>
                                            <p:strVal val="0-#ppt_w/2"/>
                                          </p:val>
                                        </p:tav>
                                        <p:tav tm="100000">
                                          <p:val>
                                            <p:strVal val="#ppt_x"/>
                                          </p:val>
                                        </p:tav>
                                      </p:tavLst>
                                    </p:anim>
                                    <p:anim calcmode="lin" valueType="num">
                                      <p:cBhvr additive="base">
                                        <p:cTn id="56" dur="500" fill="hold"/>
                                        <p:tgtEl>
                                          <p:spTgt spid="19467"/>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19469"/>
                                        </p:tgtEl>
                                        <p:attrNameLst>
                                          <p:attrName>style.visibility</p:attrName>
                                        </p:attrNameLst>
                                      </p:cBhvr>
                                      <p:to>
                                        <p:strVal val="visible"/>
                                      </p:to>
                                    </p:set>
                                    <p:anim calcmode="lin" valueType="num">
                                      <p:cBhvr additive="base">
                                        <p:cTn id="61" dur="500" fill="hold"/>
                                        <p:tgtEl>
                                          <p:spTgt spid="19469"/>
                                        </p:tgtEl>
                                        <p:attrNameLst>
                                          <p:attrName>ppt_x</p:attrName>
                                        </p:attrNameLst>
                                      </p:cBhvr>
                                      <p:tavLst>
                                        <p:tav tm="0">
                                          <p:val>
                                            <p:strVal val="#ppt_x"/>
                                          </p:val>
                                        </p:tav>
                                        <p:tav tm="100000">
                                          <p:val>
                                            <p:strVal val="#ppt_x"/>
                                          </p:val>
                                        </p:tav>
                                      </p:tavLst>
                                    </p:anim>
                                    <p:anim calcmode="lin" valueType="num">
                                      <p:cBhvr additive="base">
                                        <p:cTn id="62" dur="500" fill="hold"/>
                                        <p:tgtEl>
                                          <p:spTgt spid="19469"/>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nodeType="clickEffect">
                                  <p:stCondLst>
                                    <p:cond delay="0"/>
                                  </p:stCondLst>
                                  <p:childTnLst>
                                    <p:set>
                                      <p:cBhvr>
                                        <p:cTn id="66" dur="1" fill="hold">
                                          <p:stCondLst>
                                            <p:cond delay="0"/>
                                          </p:stCondLst>
                                        </p:cTn>
                                        <p:tgtEl>
                                          <p:spTgt spid="19463"/>
                                        </p:tgtEl>
                                        <p:attrNameLst>
                                          <p:attrName>style.visibility</p:attrName>
                                        </p:attrNameLst>
                                      </p:cBhvr>
                                      <p:to>
                                        <p:strVal val="visible"/>
                                      </p:to>
                                    </p:set>
                                    <p:anim calcmode="lin" valueType="num">
                                      <p:cBhvr additive="base">
                                        <p:cTn id="67" dur="500" fill="hold"/>
                                        <p:tgtEl>
                                          <p:spTgt spid="19463"/>
                                        </p:tgtEl>
                                        <p:attrNameLst>
                                          <p:attrName>ppt_x</p:attrName>
                                        </p:attrNameLst>
                                      </p:cBhvr>
                                      <p:tavLst>
                                        <p:tav tm="0">
                                          <p:val>
                                            <p:strVal val="1+#ppt_w/2"/>
                                          </p:val>
                                        </p:tav>
                                        <p:tav tm="100000">
                                          <p:val>
                                            <p:strVal val="#ppt_x"/>
                                          </p:val>
                                        </p:tav>
                                      </p:tavLst>
                                    </p:anim>
                                    <p:anim calcmode="lin" valueType="num">
                                      <p:cBhvr additive="base">
                                        <p:cTn id="68" dur="500" fill="hold"/>
                                        <p:tgtEl>
                                          <p:spTgt spid="19463"/>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4" presetClass="entr" presetSubtype="32" fill="hold" nodeType="clickEffect">
                                  <p:stCondLst>
                                    <p:cond delay="0"/>
                                  </p:stCondLst>
                                  <p:childTnLst>
                                    <p:set>
                                      <p:cBhvr>
                                        <p:cTn id="72" dur="1" fill="hold">
                                          <p:stCondLst>
                                            <p:cond delay="0"/>
                                          </p:stCondLst>
                                        </p:cTn>
                                        <p:tgtEl>
                                          <p:spTgt spid="19460"/>
                                        </p:tgtEl>
                                        <p:attrNameLst>
                                          <p:attrName>style.visibility</p:attrName>
                                        </p:attrNameLst>
                                      </p:cBhvr>
                                      <p:to>
                                        <p:strVal val="visible"/>
                                      </p:to>
                                    </p:set>
                                    <p:animEffect transition="in" filter="box(out)">
                                      <p:cBhvr>
                                        <p:cTn id="73" dur="500"/>
                                        <p:tgtEl>
                                          <p:spTgt spid="19460"/>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4" presetClass="entr" presetSubtype="32" fill="hold" nodeType="clickEffect">
                                  <p:stCondLst>
                                    <p:cond delay="0"/>
                                  </p:stCondLst>
                                  <p:childTnLst>
                                    <p:set>
                                      <p:cBhvr>
                                        <p:cTn id="77" dur="1" fill="hold">
                                          <p:stCondLst>
                                            <p:cond delay="0"/>
                                          </p:stCondLst>
                                        </p:cTn>
                                        <p:tgtEl>
                                          <p:spTgt spid="19461"/>
                                        </p:tgtEl>
                                        <p:attrNameLst>
                                          <p:attrName>style.visibility</p:attrName>
                                        </p:attrNameLst>
                                      </p:cBhvr>
                                      <p:to>
                                        <p:strVal val="visible"/>
                                      </p:to>
                                    </p:set>
                                    <p:animEffect transition="in" filter="box(out)">
                                      <p:cBhvr>
                                        <p:cTn id="78" dur="500"/>
                                        <p:tgtEl>
                                          <p:spTgt spid="19461"/>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 presetClass="entr" presetSubtype="32" fill="hold" nodeType="clickEffect">
                                  <p:stCondLst>
                                    <p:cond delay="0"/>
                                  </p:stCondLst>
                                  <p:childTnLst>
                                    <p:set>
                                      <p:cBhvr>
                                        <p:cTn id="82" dur="1" fill="hold">
                                          <p:stCondLst>
                                            <p:cond delay="0"/>
                                          </p:stCondLst>
                                        </p:cTn>
                                        <p:tgtEl>
                                          <p:spTgt spid="19462"/>
                                        </p:tgtEl>
                                        <p:attrNameLst>
                                          <p:attrName>style.visibility</p:attrName>
                                        </p:attrNameLst>
                                      </p:cBhvr>
                                      <p:to>
                                        <p:strVal val="visible"/>
                                      </p:to>
                                    </p:set>
                                    <p:animEffect transition="in" filter="box(out)">
                                      <p:cBhvr>
                                        <p:cTn id="83" dur="500"/>
                                        <p:tgtEl>
                                          <p:spTgt spid="19462"/>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dissolve">
                                      <p:cBhvr>
                                        <p:cTn id="86" dur="500"/>
                                        <p:tgtEl>
                                          <p:spTgt spid="17"/>
                                        </p:tgtEl>
                                      </p:cBhvr>
                                    </p:animEffect>
                                  </p:childTnLst>
                                </p:cTn>
                              </p:par>
                            </p:childTnLst>
                          </p:cTn>
                        </p:par>
                      </p:childTnLst>
                    </p:cTn>
                  </p:par>
                  <p:par>
                    <p:cTn id="87" fill="hold">
                      <p:stCondLst>
                        <p:cond delay="indefinite"/>
                      </p:stCondLst>
                      <p:childTnLst>
                        <p:par>
                          <p:cTn id="88" fill="hold">
                            <p:stCondLst>
                              <p:cond delay="0"/>
                            </p:stCondLst>
                            <p:childTnLst>
                              <p:par>
                                <p:cTn id="89" presetID="9" presetClass="entr" presetSubtype="0" fill="hold" grpId="0" nodeType="click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dissolve">
                                      <p:cBhvr>
                                        <p:cTn id="9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animBg="1" autoUpdateAnimBg="0"/>
      <p:bldP spid="19472" grpId="0" bldLvl="0" animBg="1" autoUpdateAnimBg="0"/>
      <p:bldP spid="17" grpId="0" bldLvl="0" animBg="1" autoUpdateAnimBg="0"/>
      <p:bldP spid="18" grpId="0" bldLvl="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4"/>
          <p:cNvSpPr txBox="1">
            <a:spLocks noGrp="1" noChangeArrowheads="1"/>
          </p:cNvSpPr>
          <p:nvPr/>
        </p:nvSpPr>
        <p:spPr bwMode="auto">
          <a:xfrm>
            <a:off x="7391401" y="6248401"/>
            <a:ext cx="1755775"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6A41E701-5E1F-446D-96F3-32FA7A9E5CE3}" type="slidenum">
              <a:rPr lang="en-US" altLang="en-US" sz="10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14</a:t>
            </a:fld>
            <a:endParaRPr lang="en-US" altLang="en-US" sz="1000" b="1" i="1">
              <a:solidFill>
                <a:prstClr val="black"/>
              </a:solidFill>
              <a:latin typeface="Arial" panose="020B0604020202020204" pitchFamily="34" charset="0"/>
            </a:endParaRPr>
          </a:p>
          <a:p>
            <a:pPr algn="r" fontAlgn="base">
              <a:spcBef>
                <a:spcPct val="0"/>
              </a:spcBef>
              <a:spcAft>
                <a:spcPct val="0"/>
              </a:spcAft>
              <a:buClrTx/>
              <a:buSzTx/>
              <a:buFont typeface="Arial" panose="020B0604020202020204" pitchFamily="34" charset="0"/>
              <a:buNone/>
            </a:pPr>
            <a:endParaRPr lang="en-US" altLang="en-US" sz="1000" b="1" i="1">
              <a:solidFill>
                <a:prstClr val="black"/>
              </a:solidFill>
              <a:latin typeface="Arial" panose="020B0604020202020204" pitchFamily="34" charset="0"/>
            </a:endParaRPr>
          </a:p>
        </p:txBody>
      </p:sp>
      <p:pic>
        <p:nvPicPr>
          <p:cNvPr id="28675" name="Picture 9" descr="hut-thuoc1"/>
          <p:cNvPicPr>
            <a:picLocks noChangeAspect="1" noChangeArrowheads="1"/>
          </p:cNvPicPr>
          <p:nvPr/>
        </p:nvPicPr>
        <p:blipFill>
          <a:blip r:embed="rId2">
            <a:extLst>
              <a:ext uri="{28A0092B-C50C-407E-A947-70E740481C1C}">
                <a14:useLocalDpi xmlns:a14="http://schemas.microsoft.com/office/drawing/2010/main" val="0"/>
              </a:ext>
            </a:extLst>
          </a:blip>
          <a:srcRect l="15999" t="3836" r="16000" b="12276"/>
          <a:stretch>
            <a:fillRect/>
          </a:stretch>
        </p:blipFill>
        <p:spPr bwMode="auto">
          <a:xfrm>
            <a:off x="6705600" y="1524000"/>
            <a:ext cx="3995738" cy="371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10" descr="hut-thuoc2"/>
          <p:cNvPicPr>
            <a:picLocks noChangeAspect="1" noChangeArrowheads="1"/>
          </p:cNvPicPr>
          <p:nvPr/>
        </p:nvPicPr>
        <p:blipFill>
          <a:blip r:embed="rId3">
            <a:extLst>
              <a:ext uri="{28A0092B-C50C-407E-A947-70E740481C1C}">
                <a14:useLocalDpi xmlns:a14="http://schemas.microsoft.com/office/drawing/2010/main" val="0"/>
              </a:ext>
            </a:extLst>
          </a:blip>
          <a:srcRect l="3999" t="4178" r="2667"/>
          <a:stretch>
            <a:fillRect/>
          </a:stretch>
        </p:blipFill>
        <p:spPr bwMode="auto">
          <a:xfrm>
            <a:off x="1600200" y="1524000"/>
            <a:ext cx="4954588" cy="371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16"/>
          <p:cNvSpPr>
            <a:spLocks noGrp="1" noRot="1" noChangeArrowheads="1"/>
          </p:cNvSpPr>
          <p:nvPr>
            <p:ph type="title" idx="4294967295"/>
          </p:nvPr>
        </p:nvSpPr>
        <p:spPr>
          <a:xfrm>
            <a:off x="2514600" y="5410200"/>
            <a:ext cx="8153400" cy="287338"/>
          </a:xfrm>
        </p:spPr>
        <p:txBody>
          <a:bodyPr rtlCol="0">
            <a:normAutofit fontScale="90000"/>
          </a:bodyPr>
          <a:lstStyle/>
          <a:p>
            <a:pPr algn="ctr" eaLnBrk="1" fontAlgn="auto" hangingPunct="1">
              <a:spcAft>
                <a:spcPts val="0"/>
              </a:spcAft>
              <a:defRPr/>
            </a:pPr>
            <a:r>
              <a:rPr lang="en-US" sz="2000">
                <a:effectLst>
                  <a:outerShdw blurRad="38100" dist="38100" dir="2700000" algn="tl">
                    <a:srgbClr val="C0C0C0"/>
                  </a:outerShdw>
                </a:effectLst>
              </a:rPr>
              <a:t>Thực dân Pháp đầu độc dân ta bằng thuốc phiện</a:t>
            </a:r>
          </a:p>
        </p:txBody>
      </p:sp>
      <p:sp>
        <p:nvSpPr>
          <p:cNvPr id="28678" name="AutoShape 6">
            <a:hlinkClick r:id="rId4" action="ppaction://hlinksldjump"/>
          </p:cNvPr>
          <p:cNvSpPr>
            <a:spLocks noChangeArrowheads="1"/>
          </p:cNvSpPr>
          <p:nvPr/>
        </p:nvSpPr>
        <p:spPr bwMode="auto">
          <a:xfrm>
            <a:off x="8991600" y="6172200"/>
            <a:ext cx="762000" cy="381000"/>
          </a:xfrm>
          <a:prstGeom prst="leftArrow">
            <a:avLst>
              <a:gd name="adj1" fmla="val 50000"/>
              <a:gd name="adj2" fmla="val 50000"/>
            </a:avLst>
          </a:prstGeom>
          <a:solidFill>
            <a:schemeClr val="accent1"/>
          </a:solidFill>
          <a:ln w="9525" cmpd="sng">
            <a:solidFill>
              <a:schemeClr val="tx1"/>
            </a:solidFill>
            <a:miter lim="800000"/>
            <a:headEnd/>
            <a:tailEnd/>
          </a:ln>
          <a:effectLst>
            <a:outerShdw dist="17961" dir="2700000" algn="ctr" rotWithShape="0">
              <a:schemeClr val="tx1">
                <a:gamma/>
                <a:shade val="60000"/>
                <a:invGamma/>
              </a:schemeClr>
            </a:outerShdw>
          </a:effectLst>
        </p:spPr>
        <p:txBody>
          <a:bodyPr anchor="ctr"/>
          <a:lstStyle/>
          <a:p>
            <a:pPr fontAlgn="base">
              <a:spcBef>
                <a:spcPct val="0"/>
              </a:spcBef>
              <a:spcAft>
                <a:spcPct val="0"/>
              </a:spcAft>
              <a:buFont typeface="Arial" panose="020B0604020202020204" pitchFamily="34" charset="0"/>
              <a:buNone/>
              <a:defRPr/>
            </a:pPr>
            <a:endParaRPr lang="en-US"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166966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diamond(in)">
                                      <p:cBhvr>
                                        <p:cTn id="7" dur="2000"/>
                                        <p:tgtEl>
                                          <p:spTgt spid="28677"/>
                                        </p:tgtEl>
                                      </p:cBhvr>
                                    </p:animEffect>
                                  </p:childTnLst>
                                </p:cTn>
                              </p:par>
                              <p:par>
                                <p:cTn id="8" presetID="51" presetClass="entr" presetSubtype="0" fill="hold"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fade">
                                      <p:cBhvr>
                                        <p:cTn id="10" dur="770" decel="100000"/>
                                        <p:tgtEl>
                                          <p:spTgt spid="28675"/>
                                        </p:tgtEl>
                                      </p:cBhvr>
                                    </p:animEffect>
                                    <p:animScale>
                                      <p:cBhvr>
                                        <p:cTn id="11" dur="770" decel="100000"/>
                                        <p:tgtEl>
                                          <p:spTgt spid="28675"/>
                                        </p:tgtEl>
                                      </p:cBhvr>
                                      <p:from x="10000" y="10000"/>
                                      <p:to x="200000" y="450000"/>
                                    </p:animScale>
                                    <p:animScale>
                                      <p:cBhvr>
                                        <p:cTn id="12" dur="1230" accel="100000" fill="hold">
                                          <p:stCondLst>
                                            <p:cond delay="770"/>
                                          </p:stCondLst>
                                        </p:cTn>
                                        <p:tgtEl>
                                          <p:spTgt spid="28675"/>
                                        </p:tgtEl>
                                      </p:cBhvr>
                                      <p:from x="200000" y="450000"/>
                                      <p:to x="100000" y="100000"/>
                                    </p:animScale>
                                    <p:set>
                                      <p:cBhvr>
                                        <p:cTn id="13" dur="770" fill="hold"/>
                                        <p:tgtEl>
                                          <p:spTgt spid="28675"/>
                                        </p:tgtEl>
                                        <p:attrNameLst>
                                          <p:attrName>ppt_x</p:attrName>
                                        </p:attrNameLst>
                                      </p:cBhvr>
                                      <p:to>
                                        <p:strVal val="(0.5)"/>
                                      </p:to>
                                    </p:set>
                                    <p:anim from="(0.5)" to="(#ppt_x)" calcmode="lin" valueType="num">
                                      <p:cBhvr>
                                        <p:cTn id="14" dur="1230" accel="100000" fill="hold">
                                          <p:stCondLst>
                                            <p:cond delay="770"/>
                                          </p:stCondLst>
                                        </p:cTn>
                                        <p:tgtEl>
                                          <p:spTgt spid="28675"/>
                                        </p:tgtEl>
                                        <p:attrNameLst>
                                          <p:attrName>ppt_x</p:attrName>
                                        </p:attrNameLst>
                                      </p:cBhvr>
                                    </p:anim>
                                    <p:set>
                                      <p:cBhvr>
                                        <p:cTn id="15" dur="770" fill="hold"/>
                                        <p:tgtEl>
                                          <p:spTgt spid="28675"/>
                                        </p:tgtEl>
                                        <p:attrNameLst>
                                          <p:attrName>ppt_y</p:attrName>
                                        </p:attrNameLst>
                                      </p:cBhvr>
                                      <p:to>
                                        <p:strVal val="(#ppt_y+0.4)"/>
                                      </p:to>
                                    </p:set>
                                    <p:anim from="(#ppt_y+0.4)" to="(#ppt_y)" calcmode="lin" valueType="num">
                                      <p:cBhvr>
                                        <p:cTn id="16" dur="1230" accel="100000" fill="hold">
                                          <p:stCondLst>
                                            <p:cond delay="770"/>
                                          </p:stCondLst>
                                        </p:cTn>
                                        <p:tgtEl>
                                          <p:spTgt spid="28675"/>
                                        </p:tgtEl>
                                        <p:attrNameLst>
                                          <p:attrName>ppt_y</p:attrName>
                                        </p:attrNameLst>
                                      </p:cBhvr>
                                    </p:anim>
                                  </p:childTnLst>
                                </p:cTn>
                              </p:par>
                              <p:par>
                                <p:cTn id="17" presetID="3" presetClass="entr" presetSubtype="10" fill="hold" nodeType="withEffect">
                                  <p:stCondLst>
                                    <p:cond delay="0"/>
                                  </p:stCondLst>
                                  <p:childTnLst>
                                    <p:set>
                                      <p:cBhvr>
                                        <p:cTn id="18" dur="1" fill="hold">
                                          <p:stCondLst>
                                            <p:cond delay="0"/>
                                          </p:stCondLst>
                                        </p:cTn>
                                        <p:tgtEl>
                                          <p:spTgt spid="28676"/>
                                        </p:tgtEl>
                                        <p:attrNameLst>
                                          <p:attrName>style.visibility</p:attrName>
                                        </p:attrNameLst>
                                      </p:cBhvr>
                                      <p:to>
                                        <p:strVal val="visible"/>
                                      </p:to>
                                    </p:set>
                                    <p:animEffect transition="in" filter="blinds(horizontal)">
                                      <p:cBhvr>
                                        <p:cTn id="19"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0" desc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2" y="2101045"/>
            <a:ext cx="11925836" cy="475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3"/>
          <p:cNvSpPr txBox="1">
            <a:spLocks noChangeArrowheads="1"/>
          </p:cNvSpPr>
          <p:nvPr/>
        </p:nvSpPr>
        <p:spPr bwMode="auto">
          <a:xfrm>
            <a:off x="4217831" y="1568022"/>
            <a:ext cx="3504486" cy="461665"/>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fontAlgn="base">
              <a:lnSpc>
                <a:spcPct val="100000"/>
              </a:lnSpc>
              <a:spcBef>
                <a:spcPct val="0"/>
              </a:spcBef>
              <a:spcAft>
                <a:spcPct val="0"/>
              </a:spcAft>
              <a:buClrTx/>
              <a:buSzTx/>
              <a:buFont typeface="Arial" panose="020B0604020202020204" pitchFamily="34" charset="0"/>
              <a:buNone/>
            </a:pPr>
            <a:r>
              <a:rPr lang="en-US" altLang="en-US" sz="2400" b="0" i="0" dirty="0" smtClean="0">
                <a:solidFill>
                  <a:srgbClr val="FFFFFF"/>
                </a:solidFill>
              </a:rPr>
              <a:t>- </a:t>
            </a:r>
            <a:r>
              <a:rPr lang="en-US" altLang="en-US" sz="2400" b="0" i="0" dirty="0" err="1" smtClean="0">
                <a:solidFill>
                  <a:srgbClr val="FFFFFF"/>
                </a:solidFill>
              </a:rPr>
              <a:t>Kết</a:t>
            </a:r>
            <a:r>
              <a:rPr lang="en-US" altLang="en-US" sz="2400" b="0" i="0" dirty="0" smtClean="0">
                <a:solidFill>
                  <a:srgbClr val="FFFFFF"/>
                </a:solidFill>
              </a:rPr>
              <a:t> </a:t>
            </a:r>
            <a:r>
              <a:rPr lang="en-US" altLang="en-US" sz="2400" b="0" i="0" dirty="0" err="1">
                <a:solidFill>
                  <a:srgbClr val="FFFFFF"/>
                </a:solidFill>
              </a:rPr>
              <a:t>cấu</a:t>
            </a:r>
            <a:r>
              <a:rPr lang="en-US" altLang="en-US" sz="2400" b="0" i="0" dirty="0">
                <a:solidFill>
                  <a:srgbClr val="FFFFFF"/>
                </a:solidFill>
              </a:rPr>
              <a:t> </a:t>
            </a:r>
            <a:r>
              <a:rPr lang="en-US" altLang="en-US" sz="2400" b="0" i="0" dirty="0" err="1">
                <a:solidFill>
                  <a:srgbClr val="FFFFFF"/>
                </a:solidFill>
              </a:rPr>
              <a:t>giai</a:t>
            </a:r>
            <a:r>
              <a:rPr lang="en-US" altLang="en-US" sz="2400" b="0" i="0" dirty="0">
                <a:solidFill>
                  <a:srgbClr val="FFFFFF"/>
                </a:solidFill>
              </a:rPr>
              <a:t> </a:t>
            </a:r>
            <a:r>
              <a:rPr lang="en-US" altLang="en-US" sz="2400" b="0" i="0" dirty="0" err="1">
                <a:solidFill>
                  <a:srgbClr val="FFFFFF"/>
                </a:solidFill>
              </a:rPr>
              <a:t>cấp</a:t>
            </a:r>
            <a:r>
              <a:rPr lang="en-US" altLang="en-US" sz="2400" b="0" i="0" dirty="0">
                <a:solidFill>
                  <a:srgbClr val="FFFFFF"/>
                </a:solidFill>
              </a:rPr>
              <a:t> </a:t>
            </a:r>
            <a:r>
              <a:rPr lang="en-US" altLang="en-US" sz="2400" b="0" i="0" dirty="0" smtClean="0">
                <a:solidFill>
                  <a:srgbClr val="FFFFFF"/>
                </a:solidFill>
              </a:rPr>
              <a:t> </a:t>
            </a:r>
            <a:r>
              <a:rPr lang="en-US" altLang="en-US" sz="2400" b="0" i="0" dirty="0" err="1" smtClean="0">
                <a:solidFill>
                  <a:srgbClr val="FFFFFF"/>
                </a:solidFill>
              </a:rPr>
              <a:t>thay</a:t>
            </a:r>
            <a:r>
              <a:rPr lang="en-US" altLang="en-US" sz="2400" b="0" i="0" dirty="0" smtClean="0">
                <a:solidFill>
                  <a:srgbClr val="FFFFFF"/>
                </a:solidFill>
              </a:rPr>
              <a:t> </a:t>
            </a:r>
            <a:r>
              <a:rPr lang="en-US" altLang="en-US" sz="2400" b="0" i="0" dirty="0" err="1" smtClean="0">
                <a:solidFill>
                  <a:srgbClr val="FFFFFF"/>
                </a:solidFill>
              </a:rPr>
              <a:t>đổi</a:t>
            </a:r>
            <a:endParaRPr lang="en-US" altLang="en-US" sz="2400" b="0" i="0" dirty="0">
              <a:solidFill>
                <a:srgbClr val="FFFFFF"/>
              </a:solidFill>
            </a:endParaRPr>
          </a:p>
        </p:txBody>
      </p:sp>
      <p:sp>
        <p:nvSpPr>
          <p:cNvPr id="4" name="Rectangle 6">
            <a:hlinkClick r:id="rId3" action="ppaction://hlinksldjump"/>
          </p:cNvPr>
          <p:cNvSpPr>
            <a:spLocks noChangeArrowheads="1"/>
          </p:cNvSpPr>
          <p:nvPr/>
        </p:nvSpPr>
        <p:spPr bwMode="auto">
          <a:xfrm>
            <a:off x="103032" y="980441"/>
            <a:ext cx="9247030" cy="449114"/>
          </a:xfrm>
          <a:prstGeom prst="rect">
            <a:avLst/>
          </a:prstGeom>
          <a:solidFill>
            <a:srgbClr val="FFFF0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i="0" dirty="0" err="1">
                <a:solidFill>
                  <a:schemeClr val="bg2">
                    <a:lumMod val="90000"/>
                    <a:lumOff val="10000"/>
                  </a:schemeClr>
                </a:solidFill>
              </a:rPr>
              <a:t>Tình</a:t>
            </a:r>
            <a:r>
              <a:rPr lang="en-US" sz="2400" i="0" dirty="0">
                <a:solidFill>
                  <a:schemeClr val="bg2">
                    <a:lumMod val="90000"/>
                    <a:lumOff val="10000"/>
                  </a:schemeClr>
                </a:solidFill>
              </a:rPr>
              <a:t> </a:t>
            </a:r>
            <a:r>
              <a:rPr lang="en-US" sz="2400" i="0" dirty="0" err="1">
                <a:solidFill>
                  <a:schemeClr val="bg2">
                    <a:lumMod val="90000"/>
                    <a:lumOff val="10000"/>
                  </a:schemeClr>
                </a:solidFill>
              </a:rPr>
              <a:t>hình</a:t>
            </a:r>
            <a:r>
              <a:rPr lang="en-US" sz="2400" i="0" dirty="0">
                <a:solidFill>
                  <a:schemeClr val="bg2">
                    <a:lumMod val="90000"/>
                    <a:lumOff val="10000"/>
                  </a:schemeClr>
                </a:solidFill>
              </a:rPr>
              <a:t> </a:t>
            </a:r>
            <a:r>
              <a:rPr lang="en-US" sz="2400" i="0" dirty="0" err="1">
                <a:solidFill>
                  <a:schemeClr val="bg2">
                    <a:lumMod val="90000"/>
                    <a:lumOff val="10000"/>
                  </a:schemeClr>
                </a:solidFill>
              </a:rPr>
              <a:t>giai</a:t>
            </a:r>
            <a:r>
              <a:rPr lang="en-US" sz="2400" i="0" dirty="0">
                <a:solidFill>
                  <a:schemeClr val="bg2">
                    <a:lumMod val="90000"/>
                    <a:lumOff val="10000"/>
                  </a:schemeClr>
                </a:solidFill>
              </a:rPr>
              <a:t> </a:t>
            </a:r>
            <a:r>
              <a:rPr lang="en-US" sz="2400" i="0" dirty="0" err="1">
                <a:solidFill>
                  <a:schemeClr val="bg2">
                    <a:lumMod val="90000"/>
                    <a:lumOff val="10000"/>
                  </a:schemeClr>
                </a:solidFill>
              </a:rPr>
              <a:t>cấp</a:t>
            </a:r>
            <a:r>
              <a:rPr lang="en-US" sz="2400" i="0" dirty="0">
                <a:solidFill>
                  <a:schemeClr val="bg2">
                    <a:lumMod val="90000"/>
                    <a:lumOff val="10000"/>
                  </a:schemeClr>
                </a:solidFill>
              </a:rPr>
              <a:t> </a:t>
            </a:r>
            <a:r>
              <a:rPr lang="en-US" sz="2400" i="0" dirty="0" err="1">
                <a:solidFill>
                  <a:schemeClr val="bg2">
                    <a:lumMod val="90000"/>
                    <a:lumOff val="10000"/>
                  </a:schemeClr>
                </a:solidFill>
              </a:rPr>
              <a:t>và</a:t>
            </a:r>
            <a:r>
              <a:rPr lang="en-US" sz="2400" i="0" dirty="0">
                <a:solidFill>
                  <a:schemeClr val="bg2">
                    <a:lumMod val="90000"/>
                    <a:lumOff val="10000"/>
                  </a:schemeClr>
                </a:solidFill>
              </a:rPr>
              <a:t> </a:t>
            </a:r>
            <a:r>
              <a:rPr lang="en-US" sz="2400" i="0" dirty="0" err="1">
                <a:solidFill>
                  <a:schemeClr val="bg2">
                    <a:lumMod val="90000"/>
                    <a:lumOff val="10000"/>
                  </a:schemeClr>
                </a:solidFill>
              </a:rPr>
              <a:t>mâu</a:t>
            </a:r>
            <a:r>
              <a:rPr lang="en-US" sz="2400" i="0" dirty="0">
                <a:solidFill>
                  <a:schemeClr val="bg2">
                    <a:lumMod val="90000"/>
                    <a:lumOff val="10000"/>
                  </a:schemeClr>
                </a:solidFill>
              </a:rPr>
              <a:t> </a:t>
            </a:r>
            <a:r>
              <a:rPr lang="en-US" sz="2400" i="0" dirty="0" err="1">
                <a:solidFill>
                  <a:schemeClr val="bg2">
                    <a:lumMod val="90000"/>
                    <a:lumOff val="10000"/>
                  </a:schemeClr>
                </a:solidFill>
              </a:rPr>
              <a:t>thuẫn</a:t>
            </a:r>
            <a:r>
              <a:rPr lang="en-US" sz="2400" i="0" dirty="0">
                <a:solidFill>
                  <a:schemeClr val="bg2">
                    <a:lumMod val="90000"/>
                    <a:lumOff val="10000"/>
                  </a:schemeClr>
                </a:solidFill>
              </a:rPr>
              <a:t> </a:t>
            </a:r>
            <a:r>
              <a:rPr lang="en-US" sz="2400" i="0" dirty="0" err="1">
                <a:solidFill>
                  <a:schemeClr val="bg2">
                    <a:lumMod val="90000"/>
                    <a:lumOff val="10000"/>
                  </a:schemeClr>
                </a:solidFill>
              </a:rPr>
              <a:t>cơ</a:t>
            </a:r>
            <a:r>
              <a:rPr lang="en-US" sz="2400" i="0" dirty="0">
                <a:solidFill>
                  <a:schemeClr val="bg2">
                    <a:lumMod val="90000"/>
                    <a:lumOff val="10000"/>
                  </a:schemeClr>
                </a:solidFill>
              </a:rPr>
              <a:t> </a:t>
            </a:r>
            <a:r>
              <a:rPr lang="en-US" sz="2400" i="0" dirty="0" err="1">
                <a:solidFill>
                  <a:schemeClr val="bg2">
                    <a:lumMod val="90000"/>
                    <a:lumOff val="10000"/>
                  </a:schemeClr>
                </a:solidFill>
              </a:rPr>
              <a:t>bản</a:t>
            </a:r>
            <a:r>
              <a:rPr lang="en-US" sz="2400" i="0" dirty="0">
                <a:solidFill>
                  <a:schemeClr val="bg2">
                    <a:lumMod val="90000"/>
                    <a:lumOff val="10000"/>
                  </a:schemeClr>
                </a:solidFill>
              </a:rPr>
              <a:t> </a:t>
            </a:r>
            <a:r>
              <a:rPr lang="en-US" sz="2400" i="0" dirty="0" err="1">
                <a:solidFill>
                  <a:schemeClr val="bg2">
                    <a:lumMod val="90000"/>
                    <a:lumOff val="10000"/>
                  </a:schemeClr>
                </a:solidFill>
              </a:rPr>
              <a:t>trong</a:t>
            </a:r>
            <a:r>
              <a:rPr lang="en-US" sz="2400" i="0" dirty="0">
                <a:solidFill>
                  <a:schemeClr val="bg2">
                    <a:lumMod val="90000"/>
                    <a:lumOff val="10000"/>
                  </a:schemeClr>
                </a:solidFill>
              </a:rPr>
              <a:t> </a:t>
            </a:r>
            <a:r>
              <a:rPr lang="en-US" sz="2400" i="0" dirty="0" err="1">
                <a:solidFill>
                  <a:schemeClr val="bg2">
                    <a:lumMod val="90000"/>
                    <a:lumOff val="10000"/>
                  </a:schemeClr>
                </a:solidFill>
              </a:rPr>
              <a:t>xã</a:t>
            </a:r>
            <a:r>
              <a:rPr lang="en-US" sz="2400" i="0" dirty="0">
                <a:solidFill>
                  <a:schemeClr val="bg2">
                    <a:lumMod val="90000"/>
                    <a:lumOff val="10000"/>
                  </a:schemeClr>
                </a:solidFill>
              </a:rPr>
              <a:t> </a:t>
            </a:r>
            <a:r>
              <a:rPr lang="en-US" sz="2400" i="0" dirty="0" err="1">
                <a:solidFill>
                  <a:schemeClr val="bg2">
                    <a:lumMod val="90000"/>
                    <a:lumOff val="10000"/>
                  </a:schemeClr>
                </a:solidFill>
              </a:rPr>
              <a:t>hội</a:t>
            </a:r>
            <a:endParaRPr lang="en-US" altLang="en-US" sz="2400" i="0" dirty="0">
              <a:solidFill>
                <a:schemeClr val="bg2">
                  <a:lumMod val="90000"/>
                  <a:lumOff val="10000"/>
                </a:schemeClr>
              </a:solidFill>
            </a:endParaRPr>
          </a:p>
        </p:txBody>
      </p:sp>
      <p:sp>
        <p:nvSpPr>
          <p:cNvPr id="5" name="Rectangle 5"/>
          <p:cNvSpPr>
            <a:spLocks noChangeArrowheads="1"/>
          </p:cNvSpPr>
          <p:nvPr/>
        </p:nvSpPr>
        <p:spPr bwMode="auto">
          <a:xfrm>
            <a:off x="103032" y="0"/>
            <a:ext cx="4114799" cy="704069"/>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smtClean="0">
                <a:ln>
                  <a:noFill/>
                </a:ln>
                <a:solidFill>
                  <a:prstClr val="white"/>
                </a:solidFill>
                <a:effectLst/>
                <a:uLnTx/>
                <a:uFillTx/>
                <a:latin typeface="Times New Roman" panose="02020603050405020304" pitchFamily="18" charset="0"/>
              </a:rPr>
              <a:t>b) </a:t>
            </a:r>
            <a:r>
              <a:rPr kumimoji="0" lang="en-US" altLang="en-US" sz="2800" b="1" i="1" u="none" strike="noStrike" kern="0" cap="none" spc="0" normalizeH="0" baseline="0" noProof="0" dirty="0" err="1" smtClean="0">
                <a:ln>
                  <a:noFill/>
                </a:ln>
                <a:solidFill>
                  <a:prstClr val="white"/>
                </a:solidFill>
                <a:effectLst/>
                <a:uLnTx/>
                <a:uFillTx/>
                <a:latin typeface="Times New Roman" panose="02020603050405020304" pitchFamily="18" charset="0"/>
              </a:rPr>
              <a:t>Hoàn</a:t>
            </a:r>
            <a:r>
              <a:rPr kumimoji="0" lang="en-US" altLang="en-US" sz="2800" b="1" i="1" u="none" strike="noStrike" kern="0" cap="none" spc="0" normalizeH="0" baseline="0" noProof="0" dirty="0" smtClean="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cảnh</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trong</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nước</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spTree>
    <p:extLst>
      <p:ext uri="{BB962C8B-B14F-4D97-AF65-F5344CB8AC3E}">
        <p14:creationId xmlns:p14="http://schemas.microsoft.com/office/powerpoint/2010/main" val="3405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diamond(in)">
                                      <p:cBhvr>
                                        <p:cTn id="7" dur="2000"/>
                                        <p:tgtEl>
                                          <p:spTgt spid="3174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5" grpId="0" bldLvl="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ChangeArrowheads="1"/>
          </p:cNvSpPr>
          <p:nvPr/>
        </p:nvSpPr>
        <p:spPr bwMode="auto">
          <a:xfrm>
            <a:off x="1828800" y="2324100"/>
            <a:ext cx="8305800" cy="293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Phong</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trào</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Cần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Vương</a:t>
            </a:r>
            <a:endParaRPr lang="en-US" altLang="en-US" sz="2800" b="1" dirty="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Khởi</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nghĩa</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Yên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smtClean="0">
                <a:solidFill>
                  <a:prstClr val="black"/>
                </a:solidFill>
                <a:latin typeface="Arial" panose="020B0604020202020204" pitchFamily="34" charset="0"/>
                <a:cs typeface="Arial" panose="020B0604020202020204" pitchFamily="34" charset="0"/>
              </a:rPr>
              <a:t>Thế</a:t>
            </a:r>
            <a:endParaRPr lang="en-US" altLang="en-US" sz="2800" b="1" dirty="0" smtClean="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sz="2800" b="1" dirty="0" smtClean="0">
                <a:solidFill>
                  <a:schemeClr val="tx1"/>
                </a:solidFill>
                <a:latin typeface="Arial" panose="020B0604020202020204" pitchFamily="34" charset="0"/>
                <a:cs typeface="Arial" panose="020B0604020202020204" pitchFamily="34" charset="0"/>
              </a:rPr>
              <a:t> </a:t>
            </a:r>
            <a:r>
              <a:rPr lang="pl-PL" sz="2800" b="1" dirty="0" smtClean="0">
                <a:solidFill>
                  <a:schemeClr val="tx1"/>
                </a:solidFill>
                <a:latin typeface="Arial" panose="020B0604020202020204" pitchFamily="34" charset="0"/>
                <a:cs typeface="Arial" panose="020B0604020202020204" pitchFamily="34" charset="0"/>
              </a:rPr>
              <a:t>Phong </a:t>
            </a:r>
            <a:r>
              <a:rPr lang="pl-PL" sz="2800" b="1" dirty="0">
                <a:solidFill>
                  <a:schemeClr val="tx1"/>
                </a:solidFill>
                <a:latin typeface="Arial" panose="020B0604020202020204" pitchFamily="34" charset="0"/>
                <a:cs typeface="Arial" panose="020B0604020202020204" pitchFamily="34" charset="0"/>
              </a:rPr>
              <a:t>trào đấu tranh theo khuynh hư­ớng dân chủ t­ư sản</a:t>
            </a:r>
            <a:endParaRPr lang="en-US" altLang="en-US" sz="2800" b="1" dirty="0">
              <a:solidFill>
                <a:schemeClr val="tx1"/>
              </a:solidFill>
              <a:latin typeface="Arial" panose="020B0604020202020204" pitchFamily="34" charset="0"/>
              <a:cs typeface="Arial" panose="020B0604020202020204" pitchFamily="34" charset="0"/>
            </a:endParaRPr>
          </a:p>
          <a:p>
            <a:pPr algn="just" fontAlgn="base">
              <a:lnSpc>
                <a:spcPct val="120000"/>
              </a:lnSpc>
              <a:spcBef>
                <a:spcPct val="20000"/>
              </a:spcBef>
              <a:spcAft>
                <a:spcPct val="0"/>
              </a:spcAft>
              <a:buClr>
                <a:srgbClr val="99CA3C"/>
              </a:buClr>
              <a:buSzPct val="70000"/>
              <a:buFont typeface="Arial" panose="020B0604020202020204" pitchFamily="34" charset="0"/>
              <a:buNone/>
            </a:pPr>
            <a:endParaRPr lang="en-US" altLang="en-US" sz="2800" b="1" i="1" dirty="0">
              <a:solidFill>
                <a:prstClr val="black"/>
              </a:solidFill>
              <a:latin typeface="Times New Roman" panose="02020603050405020304" pitchFamily="18" charset="0"/>
            </a:endParaRPr>
          </a:p>
        </p:txBody>
      </p:sp>
      <p:sp>
        <p:nvSpPr>
          <p:cNvPr id="34820" name="Rectangle 11"/>
          <p:cNvSpPr>
            <a:spLocks noChangeArrowheads="1"/>
          </p:cNvSpPr>
          <p:nvPr/>
        </p:nvSpPr>
        <p:spPr bwMode="auto">
          <a:xfrm>
            <a:off x="1828800" y="5502275"/>
            <a:ext cx="830580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trên do giai cấp, tầng lớp nào lãnh đạo?</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này đã diễn ra như thế nào?</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3760" y="4314482"/>
            <a:ext cx="1327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0" y="-7037"/>
            <a:ext cx="6774287" cy="844164"/>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None/>
            </a:pPr>
            <a:r>
              <a:rPr lang="en-US" altLang="en-US" dirty="0" smtClean="0">
                <a:solidFill>
                  <a:schemeClr val="bg1"/>
                </a:solidFill>
              </a:rPr>
              <a:t>b) </a:t>
            </a:r>
            <a:r>
              <a:rPr lang="en-US" altLang="en-US" dirty="0" err="1" smtClean="0">
                <a:solidFill>
                  <a:schemeClr val="bg1"/>
                </a:solidFill>
              </a:rPr>
              <a:t>Hoàn</a:t>
            </a:r>
            <a:r>
              <a:rPr lang="en-US" altLang="en-US" dirty="0" smtClean="0">
                <a:solidFill>
                  <a:schemeClr val="bg1"/>
                </a:solidFill>
              </a:rPr>
              <a:t> </a:t>
            </a:r>
            <a:r>
              <a:rPr lang="en-US" altLang="en-US" dirty="0" err="1">
                <a:solidFill>
                  <a:schemeClr val="bg1"/>
                </a:solidFill>
              </a:rPr>
              <a:t>cảnh</a:t>
            </a:r>
            <a:r>
              <a:rPr lang="en-US" altLang="en-US" dirty="0">
                <a:solidFill>
                  <a:schemeClr val="bg1"/>
                </a:solidFill>
              </a:rPr>
              <a:t> </a:t>
            </a:r>
            <a:r>
              <a:rPr lang="en-US" altLang="en-US" dirty="0" err="1">
                <a:solidFill>
                  <a:schemeClr val="bg1"/>
                </a:solidFill>
              </a:rPr>
              <a:t>trong</a:t>
            </a:r>
            <a:r>
              <a:rPr lang="en-US" altLang="en-US" dirty="0">
                <a:solidFill>
                  <a:schemeClr val="bg1"/>
                </a:solidFill>
              </a:rPr>
              <a:t> </a:t>
            </a:r>
            <a:r>
              <a:rPr lang="en-US" altLang="en-US" dirty="0" err="1">
                <a:solidFill>
                  <a:schemeClr val="bg1"/>
                </a:solidFill>
              </a:rPr>
              <a:t>nước</a:t>
            </a:r>
            <a:endParaRPr lang="en-US" altLang="en-US" dirty="0">
              <a:solidFill>
                <a:schemeClr val="bg1"/>
              </a:solidFill>
            </a:endParaRPr>
          </a:p>
        </p:txBody>
      </p:sp>
      <p:sp>
        <p:nvSpPr>
          <p:cNvPr id="7" name="Rectangle 7"/>
          <p:cNvSpPr>
            <a:spLocks noChangeArrowheads="1"/>
          </p:cNvSpPr>
          <p:nvPr/>
        </p:nvSpPr>
        <p:spPr bwMode="auto">
          <a:xfrm>
            <a:off x="0" y="1075090"/>
            <a:ext cx="9259910" cy="507639"/>
          </a:xfrm>
          <a:prstGeom prst="rect">
            <a:avLst/>
          </a:prstGeom>
          <a:solidFill>
            <a:srgbClr val="FFC0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err="1" smtClean="0"/>
              <a:t>Phong</a:t>
            </a:r>
            <a:r>
              <a:rPr lang="en-US" altLang="en-US" sz="2400" dirty="0" smtClean="0"/>
              <a:t> </a:t>
            </a:r>
            <a:r>
              <a:rPr lang="en-US" altLang="en-US" sz="2400" dirty="0" err="1"/>
              <a:t>trào</a:t>
            </a:r>
            <a:r>
              <a:rPr lang="en-US" altLang="en-US" sz="2400" dirty="0"/>
              <a:t> </a:t>
            </a:r>
            <a:r>
              <a:rPr lang="en-US" altLang="en-US" sz="2400" dirty="0" err="1"/>
              <a:t>yêu</a:t>
            </a:r>
            <a:r>
              <a:rPr lang="en-US" altLang="en-US" sz="2400" dirty="0"/>
              <a:t> </a:t>
            </a:r>
            <a:r>
              <a:rPr lang="en-US" altLang="en-US" sz="2400" dirty="0" err="1"/>
              <a:t>nước</a:t>
            </a:r>
            <a:r>
              <a:rPr lang="en-US" altLang="en-US" sz="2400" dirty="0"/>
              <a:t> </a:t>
            </a:r>
            <a:r>
              <a:rPr lang="en-US" altLang="en-US" sz="2400" dirty="0" err="1"/>
              <a:t>theo</a:t>
            </a:r>
            <a:r>
              <a:rPr lang="en-US" altLang="en-US" sz="2400" dirty="0"/>
              <a:t> </a:t>
            </a:r>
            <a:r>
              <a:rPr lang="en-US" altLang="en-US" sz="2400" dirty="0" err="1"/>
              <a:t>khuynh</a:t>
            </a:r>
            <a:r>
              <a:rPr lang="en-US" altLang="en-US" sz="2400" dirty="0"/>
              <a:t> </a:t>
            </a:r>
            <a:r>
              <a:rPr lang="en-US" altLang="en-US" sz="2400" dirty="0" err="1"/>
              <a:t>hướng</a:t>
            </a:r>
            <a:r>
              <a:rPr lang="en-US" altLang="en-US" sz="2400" dirty="0"/>
              <a:t> </a:t>
            </a:r>
            <a:r>
              <a:rPr lang="en-US" altLang="en-US" sz="2400" dirty="0" err="1"/>
              <a:t>phong</a:t>
            </a:r>
            <a:r>
              <a:rPr lang="en-US" altLang="en-US" sz="2400" dirty="0"/>
              <a:t> </a:t>
            </a:r>
            <a:r>
              <a:rPr lang="en-US" altLang="en-US" sz="2400" dirty="0" err="1"/>
              <a:t>kiến</a:t>
            </a:r>
            <a:r>
              <a:rPr lang="en-US" altLang="en-US" sz="2400" dirty="0"/>
              <a:t> </a:t>
            </a:r>
            <a:r>
              <a:rPr lang="en-US" altLang="en-US" sz="2400" dirty="0" err="1"/>
              <a:t>và</a:t>
            </a:r>
            <a:r>
              <a:rPr lang="en-US" altLang="en-US" sz="2400" dirty="0"/>
              <a:t> </a:t>
            </a:r>
            <a:r>
              <a:rPr lang="en-US" altLang="en-US" sz="2400" dirty="0" err="1"/>
              <a:t>tư</a:t>
            </a:r>
            <a:r>
              <a:rPr lang="en-US" altLang="en-US" sz="2400" dirty="0"/>
              <a:t> </a:t>
            </a:r>
            <a:r>
              <a:rPr lang="en-US" altLang="en-US" sz="2400" dirty="0" err="1"/>
              <a:t>sản</a:t>
            </a:r>
            <a:endParaRPr lang="en-US" altLang="en-US" sz="2400" dirty="0"/>
          </a:p>
        </p:txBody>
      </p:sp>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checkerboard(across)">
                                      <p:cBhvr>
                                        <p:cTn id="7" dur="2000"/>
                                        <p:tgtEl>
                                          <p:spTgt spid="34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34821"/>
                                        </p:tgtEl>
                                        <p:attrNameLst>
                                          <p:attrName>style.visibility</p:attrName>
                                        </p:attrNameLst>
                                      </p:cBhvr>
                                      <p:to>
                                        <p:strVal val="visible"/>
                                      </p:to>
                                    </p:set>
                                    <p:animEffect transition="in" filter="diamond(in)">
                                      <p:cBhvr>
                                        <p:cTn id="12" dur="500"/>
                                        <p:tgtEl>
                                          <p:spTgt spid="3482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4820"/>
                                        </p:tgtEl>
                                        <p:attrNameLst>
                                          <p:attrName>style.visibility</p:attrName>
                                        </p:attrNameLst>
                                      </p:cBhvr>
                                      <p:to>
                                        <p:strVal val="visible"/>
                                      </p:to>
                                    </p:set>
                                    <p:animEffect transition="in" filter="checkerboard(across)">
                                      <p:cBhvr>
                                        <p:cTn id="17" dur="2000"/>
                                        <p:tgtEl>
                                          <p:spTgt spid="3482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ssolv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utoUpdateAnimBg="0"/>
      <p:bldP spid="34820" grpId="0" autoUpdateAnimBg="0"/>
      <p:bldP spid="6" grpId="0" bldLvl="0" animBg="1" autoUpdateAnimBg="0"/>
      <p:bldP spid="7" grpId="0"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17</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524001" y="1484314"/>
            <a:ext cx="2771775" cy="3889375"/>
          </a:xfrm>
          <a:noFill/>
        </p:spPr>
      </p:pic>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Vua Hàm Nghi</a:t>
            </a: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239" y="1484314"/>
            <a:ext cx="302418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876926"/>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1321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7751763" y="5805488"/>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checkerboard(across)">
                                      <p:cBhvr>
                                        <p:cTn id="7" dur="2000"/>
                                        <p:tgtEl>
                                          <p:spTgt spid="358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35849"/>
                                        </p:tgtEl>
                                        <p:attrNameLst>
                                          <p:attrName>style.visibility</p:attrName>
                                        </p:attrNameLst>
                                      </p:cBhvr>
                                      <p:to>
                                        <p:strVal val="visible"/>
                                      </p:to>
                                    </p:set>
                                    <p:anim calcmode="lin" valueType="num">
                                      <p:cBhvr>
                                        <p:cTn id="12" dur="1000" fill="hold"/>
                                        <p:tgtEl>
                                          <p:spTgt spid="35849"/>
                                        </p:tgtEl>
                                        <p:attrNameLst>
                                          <p:attrName>ppt_w</p:attrName>
                                        </p:attrNameLst>
                                      </p:cBhvr>
                                      <p:tavLst>
                                        <p:tav tm="0">
                                          <p:val>
                                            <p:fltVal val="0"/>
                                          </p:val>
                                        </p:tav>
                                        <p:tav tm="100000">
                                          <p:val>
                                            <p:strVal val="#ppt_w"/>
                                          </p:val>
                                        </p:tav>
                                      </p:tavLst>
                                    </p:anim>
                                    <p:anim calcmode="lin" valueType="num">
                                      <p:cBhvr>
                                        <p:cTn id="13" dur="1000" fill="hold"/>
                                        <p:tgtEl>
                                          <p:spTgt spid="35849"/>
                                        </p:tgtEl>
                                        <p:attrNameLst>
                                          <p:attrName>ppt_h</p:attrName>
                                        </p:attrNameLst>
                                      </p:cBhvr>
                                      <p:tavLst>
                                        <p:tav tm="0">
                                          <p:val>
                                            <p:fltVal val="0"/>
                                          </p:val>
                                        </p:tav>
                                        <p:tav tm="100000">
                                          <p:val>
                                            <p:strVal val="#ppt_h"/>
                                          </p:val>
                                        </p:tav>
                                      </p:tavLst>
                                    </p:anim>
                                    <p:anim calcmode="lin" valueType="num">
                                      <p:cBhvr>
                                        <p:cTn id="14" dur="1000" fill="hold"/>
                                        <p:tgtEl>
                                          <p:spTgt spid="35849"/>
                                        </p:tgtEl>
                                        <p:attrNameLst>
                                          <p:attrName>style.rotation</p:attrName>
                                        </p:attrNameLst>
                                      </p:cBhvr>
                                      <p:tavLst>
                                        <p:tav tm="0">
                                          <p:val>
                                            <p:fltVal val="90"/>
                                          </p:val>
                                        </p:tav>
                                        <p:tav tm="100000">
                                          <p:val>
                                            <p:fltVal val="0"/>
                                          </p:val>
                                        </p:tav>
                                      </p:tavLst>
                                    </p:anim>
                                    <p:animEffect transition="in" filter="fade">
                                      <p:cBhvr>
                                        <p:cTn id="15" dur="1000"/>
                                        <p:tgtEl>
                                          <p:spTgt spid="358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4" presetClass="entr" presetSubtype="0" fill="hold" nodeType="clickEffect">
                                  <p:stCondLst>
                                    <p:cond delay="0"/>
                                  </p:stCondLst>
                                  <p:childTnLst>
                                    <p:set>
                                      <p:cBhvr>
                                        <p:cTn id="19" dur="1" fill="hold">
                                          <p:stCondLst>
                                            <p:cond delay="0"/>
                                          </p:stCondLst>
                                        </p:cTn>
                                        <p:tgtEl>
                                          <p:spTgt spid="35843"/>
                                        </p:tgtEl>
                                        <p:attrNameLst>
                                          <p:attrName>style.visibility</p:attrName>
                                        </p:attrNameLst>
                                      </p:cBhvr>
                                      <p:to>
                                        <p:strVal val="visible"/>
                                      </p:to>
                                    </p:set>
                                    <p:anim to="" calcmode="lin" valueType="num">
                                      <p:cBhvr>
                                        <p:cTn id="20" dur="1" fill="hold"/>
                                        <p:tgtEl>
                                          <p:spTgt spid="35843"/>
                                        </p:tgtEl>
                                      </p:cBhvr>
                                    </p:anim>
                                  </p:childTnLst>
                                </p:cTn>
                              </p:par>
                              <p:par>
                                <p:cTn id="21" presetID="10" presetClass="entr" presetSubtype="0" fill="hold" grpId="0" nodeType="withEffect">
                                  <p:stCondLst>
                                    <p:cond delay="0"/>
                                  </p:stCondLst>
                                  <p:childTnLst>
                                    <p:set>
                                      <p:cBhvr>
                                        <p:cTn id="22" dur="1" fill="hold">
                                          <p:stCondLst>
                                            <p:cond delay="0"/>
                                          </p:stCondLst>
                                        </p:cTn>
                                        <p:tgtEl>
                                          <p:spTgt spid="35844"/>
                                        </p:tgtEl>
                                        <p:attrNameLst>
                                          <p:attrName>style.visibility</p:attrName>
                                        </p:attrNameLst>
                                      </p:cBhvr>
                                      <p:to>
                                        <p:strVal val="visible"/>
                                      </p:to>
                                    </p:set>
                                    <p:animEffect transition="in" filter="fade">
                                      <p:cBhvr>
                                        <p:cTn id="23" dur="2000"/>
                                        <p:tgtEl>
                                          <p:spTgt spid="35844"/>
                                        </p:tgtEl>
                                      </p:cBhvr>
                                    </p:animEffect>
                                  </p:childTnLst>
                                </p:cTn>
                              </p:par>
                              <p:par>
                                <p:cTn id="24" presetID="21" presetClass="entr" presetSubtype="4"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Effect transition="in" filter="wheel(4)">
                                      <p:cBhvr>
                                        <p:cTn id="26" dur="2000"/>
                                        <p:tgtEl>
                                          <p:spTgt spid="35845"/>
                                        </p:tgtEl>
                                      </p:cBhvr>
                                    </p:animEffect>
                                  </p:childTnLst>
                                </p:cTn>
                              </p:par>
                              <p:par>
                                <p:cTn id="27" presetID="30" presetClass="entr" presetSubtype="0" fill="hold" grpId="0" nodeType="withEffect">
                                  <p:stCondLst>
                                    <p:cond delay="0"/>
                                  </p:stCondLst>
                                  <p:childTnLst>
                                    <p:set>
                                      <p:cBhvr>
                                        <p:cTn id="28" dur="1" fill="hold">
                                          <p:stCondLst>
                                            <p:cond delay="0"/>
                                          </p:stCondLst>
                                        </p:cTn>
                                        <p:tgtEl>
                                          <p:spTgt spid="35846"/>
                                        </p:tgtEl>
                                        <p:attrNameLst>
                                          <p:attrName>style.visibility</p:attrName>
                                        </p:attrNameLst>
                                      </p:cBhvr>
                                      <p:to>
                                        <p:strVal val="visible"/>
                                      </p:to>
                                    </p:set>
                                    <p:animEffect transition="in" filter="fade">
                                      <p:cBhvr>
                                        <p:cTn id="29" dur="800" decel="100000"/>
                                        <p:tgtEl>
                                          <p:spTgt spid="35846"/>
                                        </p:tgtEl>
                                      </p:cBhvr>
                                    </p:animEffect>
                                    <p:anim calcmode="lin" valueType="num">
                                      <p:cBhvr>
                                        <p:cTn id="30" dur="800" decel="100000" fill="hold"/>
                                        <p:tgtEl>
                                          <p:spTgt spid="35846"/>
                                        </p:tgtEl>
                                        <p:attrNameLst>
                                          <p:attrName>style.rotation</p:attrName>
                                        </p:attrNameLst>
                                      </p:cBhvr>
                                      <p:tavLst>
                                        <p:tav tm="0">
                                          <p:val>
                                            <p:fltVal val="-90"/>
                                          </p:val>
                                        </p:tav>
                                        <p:tav tm="100000">
                                          <p:val>
                                            <p:fltVal val="0"/>
                                          </p:val>
                                        </p:tav>
                                      </p:tavLst>
                                    </p:anim>
                                    <p:anim calcmode="lin" valueType="num">
                                      <p:cBhvr>
                                        <p:cTn id="31" dur="800" decel="100000" fill="hold"/>
                                        <p:tgtEl>
                                          <p:spTgt spid="35846"/>
                                        </p:tgtEl>
                                        <p:attrNameLst>
                                          <p:attrName>ppt_x</p:attrName>
                                        </p:attrNameLst>
                                      </p:cBhvr>
                                      <p:tavLst>
                                        <p:tav tm="0">
                                          <p:val>
                                            <p:strVal val="#ppt_x+0.4"/>
                                          </p:val>
                                        </p:tav>
                                        <p:tav tm="100000">
                                          <p:val>
                                            <p:strVal val="#ppt_x-0.05"/>
                                          </p:val>
                                        </p:tav>
                                      </p:tavLst>
                                    </p:anim>
                                    <p:anim calcmode="lin" valueType="num">
                                      <p:cBhvr>
                                        <p:cTn id="32" dur="800" decel="100000" fill="hold"/>
                                        <p:tgtEl>
                                          <p:spTgt spid="3584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5847"/>
                                        </p:tgtEl>
                                        <p:attrNameLst>
                                          <p:attrName>style.visibility</p:attrName>
                                        </p:attrNameLst>
                                      </p:cBhvr>
                                      <p:to>
                                        <p:strVal val="visible"/>
                                      </p:to>
                                    </p:set>
                                    <p:animEffect transition="in" filter="fade">
                                      <p:cBhvr>
                                        <p:cTn id="37" dur="1000"/>
                                        <p:tgtEl>
                                          <p:spTgt spid="35847"/>
                                        </p:tgtEl>
                                      </p:cBhvr>
                                    </p:animEffect>
                                    <p:anim calcmode="lin" valueType="num">
                                      <p:cBhvr>
                                        <p:cTn id="38" dur="1000" fill="hold"/>
                                        <p:tgtEl>
                                          <p:spTgt spid="35847"/>
                                        </p:tgtEl>
                                        <p:attrNameLst>
                                          <p:attrName>ppt_x</p:attrName>
                                        </p:attrNameLst>
                                      </p:cBhvr>
                                      <p:tavLst>
                                        <p:tav tm="0">
                                          <p:val>
                                            <p:strVal val="#ppt_x"/>
                                          </p:val>
                                        </p:tav>
                                        <p:tav tm="100000">
                                          <p:val>
                                            <p:strVal val="#ppt_x"/>
                                          </p:val>
                                        </p:tav>
                                      </p:tavLst>
                                    </p:anim>
                                    <p:anim calcmode="lin" valueType="num">
                                      <p:cBhvr>
                                        <p:cTn id="39" dur="900" decel="100000" fill="hold"/>
                                        <p:tgtEl>
                                          <p:spTgt spid="3584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35848"/>
                                        </p:tgtEl>
                                        <p:attrNameLst>
                                          <p:attrName>style.visibility</p:attrName>
                                        </p:attrNameLst>
                                      </p:cBhvr>
                                      <p:to>
                                        <p:strVal val="visible"/>
                                      </p:to>
                                    </p:set>
                                    <p:animEffect transition="in" filter="fade">
                                      <p:cBhvr>
                                        <p:cTn id="43" dur="800" decel="100000"/>
                                        <p:tgtEl>
                                          <p:spTgt spid="35848"/>
                                        </p:tgtEl>
                                      </p:cBhvr>
                                    </p:animEffect>
                                    <p:anim calcmode="lin" valueType="num">
                                      <p:cBhvr>
                                        <p:cTn id="44" dur="800" decel="100000" fill="hold"/>
                                        <p:tgtEl>
                                          <p:spTgt spid="35848"/>
                                        </p:tgtEl>
                                        <p:attrNameLst>
                                          <p:attrName>style.rotation</p:attrName>
                                        </p:attrNameLst>
                                      </p:cBhvr>
                                      <p:tavLst>
                                        <p:tav tm="0">
                                          <p:val>
                                            <p:fltVal val="-90"/>
                                          </p:val>
                                        </p:tav>
                                        <p:tav tm="100000">
                                          <p:val>
                                            <p:fltVal val="0"/>
                                          </p:val>
                                        </p:tav>
                                      </p:tavLst>
                                    </p:anim>
                                    <p:anim calcmode="lin" valueType="num">
                                      <p:cBhvr>
                                        <p:cTn id="45" dur="800" decel="100000" fill="hold"/>
                                        <p:tgtEl>
                                          <p:spTgt spid="35848"/>
                                        </p:tgtEl>
                                        <p:attrNameLst>
                                          <p:attrName>ppt_x</p:attrName>
                                        </p:attrNameLst>
                                      </p:cBhvr>
                                      <p:tavLst>
                                        <p:tav tm="0">
                                          <p:val>
                                            <p:strVal val="#ppt_x+0.4"/>
                                          </p:val>
                                        </p:tav>
                                        <p:tav tm="100000">
                                          <p:val>
                                            <p:strVal val="#ppt_x-0.05"/>
                                          </p:val>
                                        </p:tav>
                                      </p:tavLst>
                                    </p:anim>
                                    <p:anim calcmode="lin" valueType="num">
                                      <p:cBhvr>
                                        <p:cTn id="46" dur="800" decel="100000" fill="hold"/>
                                        <p:tgtEl>
                                          <p:spTgt spid="3584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0306" y="755146"/>
            <a:ext cx="10865223" cy="5293757"/>
          </a:xfrm>
          <a:prstGeom prst="rect">
            <a:avLst/>
          </a:prstGeom>
        </p:spPr>
        <p:txBody>
          <a:bodyPr wrap="square">
            <a:spAutoFit/>
          </a:bodyPr>
          <a:lstStyle/>
          <a:p>
            <a:r>
              <a:rPr lang="vi-VN" sz="2000" dirty="0">
                <a:latin typeface="Linux Libertine"/>
              </a:rPr>
              <a:t>Toàn gia đình hy sinh vì </a:t>
            </a:r>
            <a:r>
              <a:rPr lang="vi-VN" sz="2000" dirty="0" smtClean="0">
                <a:latin typeface="Linux Libertine"/>
              </a:rPr>
              <a:t>nước</a:t>
            </a:r>
            <a:endParaRPr lang="en-US" sz="2000" dirty="0"/>
          </a:p>
          <a:p>
            <a:r>
              <a:rPr lang="vi-VN" sz="2000" dirty="0" smtClean="0"/>
              <a:t>Gia </a:t>
            </a:r>
            <a:r>
              <a:rPr lang="vi-VN" sz="2000" dirty="0"/>
              <a:t>sản của ông bị tịch biên, gia đình ly tán, còn Tôn Thất Thuyết bị treo làm phần thưởng: nếu ai bắt sống được sẽ thưởng 1.000 lượng </a:t>
            </a:r>
            <a:r>
              <a:rPr lang="vi-VN" sz="2000" dirty="0">
                <a:hlinkClick r:id="rId2" tooltip="Bạc"/>
              </a:rPr>
              <a:t>bạc</a:t>
            </a:r>
            <a:r>
              <a:rPr lang="vi-VN" sz="2000" dirty="0"/>
              <a:t>, nếu chém chết thì cũng được 800 lượng bạc.</a:t>
            </a:r>
          </a:p>
          <a:p>
            <a:pPr>
              <a:buFont typeface="Arial" panose="020B0604020202020204" pitchFamily="34" charset="0"/>
              <a:buChar char="•"/>
            </a:pPr>
            <a:r>
              <a:rPr lang="vi-VN" sz="2000" dirty="0"/>
              <a:t>Cha ông là Tôn Thất Đính bị bắt tại Quảng Bình khi đang tìm đường theo vua Hàm Nghi, bị đày đi </a:t>
            </a:r>
            <a:r>
              <a:rPr lang="vi-VN" sz="2000" dirty="0">
                <a:hlinkClick r:id="rId3" tooltip="Côn Đảo"/>
              </a:rPr>
              <a:t>Côn Đảo</a:t>
            </a:r>
            <a:r>
              <a:rPr lang="vi-VN" sz="2000" dirty="0"/>
              <a:t> và mất ngày </a:t>
            </a:r>
            <a:r>
              <a:rPr lang="vi-VN" sz="2000" dirty="0">
                <a:hlinkClick r:id="rId4" tooltip="5 tháng 7"/>
              </a:rPr>
              <a:t>5 tháng 7</a:t>
            </a:r>
            <a:r>
              <a:rPr lang="vi-VN" sz="2000" dirty="0"/>
              <a:t> năm </a:t>
            </a:r>
            <a:r>
              <a:rPr lang="vi-VN" sz="2000" dirty="0">
                <a:hlinkClick r:id="rId5" tooltip="1893"/>
              </a:rPr>
              <a:t>1893</a:t>
            </a:r>
            <a:r>
              <a:rPr lang="vi-VN" sz="2000" dirty="0"/>
              <a:t>.</a:t>
            </a:r>
          </a:p>
          <a:p>
            <a:pPr>
              <a:buFont typeface="Arial" panose="020B0604020202020204" pitchFamily="34" charset="0"/>
              <a:buChar char="•"/>
            </a:pPr>
            <a:r>
              <a:rPr lang="vi-VN" sz="2000" dirty="0"/>
              <a:t>Mẹ ông là Văn Thị Thu theo hộ giá vua </a:t>
            </a:r>
            <a:r>
              <a:rPr lang="vi-VN" sz="2000" dirty="0">
                <a:hlinkClick r:id="rId6" tooltip="Hàm Nghi"/>
              </a:rPr>
              <a:t>Hàm Nghi</a:t>
            </a:r>
            <a:r>
              <a:rPr lang="vi-VN" sz="2000" dirty="0"/>
              <a:t> đến cùng, nhưng do khí độc rừng rú nên đã chết tại Mường Bò, </a:t>
            </a:r>
            <a:r>
              <a:rPr lang="vi-VN" sz="2000" dirty="0">
                <a:hlinkClick r:id="rId7" tooltip="Hà Tĩnh"/>
              </a:rPr>
              <a:t>Hà Tĩnh</a:t>
            </a:r>
            <a:r>
              <a:rPr lang="vi-VN" sz="2000" dirty="0"/>
              <a:t> vào ngày </a:t>
            </a:r>
            <a:r>
              <a:rPr lang="vi-VN" sz="2000" dirty="0">
                <a:hlinkClick r:id="rId8" tooltip="19 tháng 9"/>
              </a:rPr>
              <a:t>19 tháng 9</a:t>
            </a:r>
            <a:r>
              <a:rPr lang="vi-VN" sz="2000" dirty="0"/>
              <a:t> năm </a:t>
            </a:r>
            <a:r>
              <a:rPr lang="vi-VN" sz="2000" dirty="0">
                <a:hlinkClick r:id="rId9" tooltip="1887"/>
              </a:rPr>
              <a:t>1887</a:t>
            </a:r>
            <a:r>
              <a:rPr lang="vi-VN" sz="2000" dirty="0"/>
              <a:t>.</a:t>
            </a:r>
          </a:p>
          <a:p>
            <a:pPr>
              <a:buFont typeface="Arial" panose="020B0604020202020204" pitchFamily="34" charset="0"/>
              <a:buChar char="•"/>
            </a:pPr>
            <a:r>
              <a:rPr lang="vi-VN" sz="2000" dirty="0"/>
              <a:t>Vợ ông là Lê Thị Thanh cũng theo chồng phò vua, bất chấp khó khăn gian khổ và đã chết tại núi rừng Hà Tĩnh vào ngày </a:t>
            </a:r>
            <a:r>
              <a:rPr lang="vi-VN" sz="2000" dirty="0">
                <a:hlinkClick r:id="rId10" tooltip="26 tháng 9"/>
              </a:rPr>
              <a:t>26 tháng 9</a:t>
            </a:r>
            <a:r>
              <a:rPr lang="vi-VN" sz="2000" dirty="0"/>
              <a:t> năm </a:t>
            </a:r>
            <a:r>
              <a:rPr lang="vi-VN" sz="2000" dirty="0">
                <a:hlinkClick r:id="rId11" tooltip="1885"/>
              </a:rPr>
              <a:t>1885</a:t>
            </a:r>
            <a:r>
              <a:rPr lang="vi-VN" sz="2000" dirty="0"/>
              <a:t>.</a:t>
            </a:r>
          </a:p>
          <a:p>
            <a:pPr>
              <a:buFont typeface="Arial" panose="020B0604020202020204" pitchFamily="34" charset="0"/>
              <a:buChar char="•"/>
            </a:pPr>
            <a:r>
              <a:rPr lang="vi-VN" sz="2000" dirty="0"/>
              <a:t>Em ruột là Tham biện Sơn phòng </a:t>
            </a:r>
            <a:r>
              <a:rPr lang="vi-VN" sz="2000" dirty="0">
                <a:hlinkClick r:id="rId12" tooltip="Tôn Thất Lệ"/>
              </a:rPr>
              <a:t>Tôn Thất Lệ</a:t>
            </a:r>
            <a:r>
              <a:rPr lang="vi-VN" sz="2000" dirty="0"/>
              <a:t> đã cầm đầu cánh quân tấn công tòa Khâm sứ đêm </a:t>
            </a:r>
            <a:r>
              <a:rPr lang="vi-VN" sz="2000" dirty="0">
                <a:hlinkClick r:id="rId4" tooltip="5 tháng 7"/>
              </a:rPr>
              <a:t>5 tháng 7</a:t>
            </a:r>
            <a:r>
              <a:rPr lang="vi-VN" sz="2000" dirty="0"/>
              <a:t>, sau đó hộ giá vua Hàm Nghi và đã hy sinh trong trận đánh ở </a:t>
            </a:r>
            <a:r>
              <a:rPr lang="vi-VN" sz="2000" dirty="0">
                <a:hlinkClick r:id="rId13" tooltip="Mai Lĩnh (trang chưa được viết)"/>
              </a:rPr>
              <a:t>Mai Lĩnh</a:t>
            </a:r>
            <a:r>
              <a:rPr lang="vi-VN" sz="2000" dirty="0"/>
              <a:t>, Quảng Trị để bảo vệ cho vua chạy thoát.</a:t>
            </a:r>
          </a:p>
          <a:p>
            <a:pPr>
              <a:buFont typeface="Arial" panose="020B0604020202020204" pitchFamily="34" charset="0"/>
              <a:buChar char="•"/>
            </a:pPr>
            <a:r>
              <a:rPr lang="vi-VN" sz="2000" dirty="0"/>
              <a:t>Người em </a:t>
            </a:r>
            <a:r>
              <a:rPr lang="vi-VN" sz="2000" dirty="0">
                <a:hlinkClick r:id="rId14" tooltip="Tôn Thất Hàm (trang chưa được viết)"/>
              </a:rPr>
              <a:t>Tôn Thất Hàm</a:t>
            </a:r>
            <a:r>
              <a:rPr lang="vi-VN" sz="2000" dirty="0"/>
              <a:t>, tri huyện Nông Cống cũng đã tích cực tham gia phong trào Cần Vương và đã tuyệt thực chết khi bị bắt đưa vào Đà Nẵng.</a:t>
            </a:r>
          </a:p>
          <a:p>
            <a:pPr>
              <a:buFont typeface="Arial" panose="020B0604020202020204" pitchFamily="34" charset="0"/>
              <a:buChar char="•"/>
            </a:pPr>
            <a:r>
              <a:rPr lang="vi-VN" sz="2000" dirty="0"/>
              <a:t>Người con Tôn Thất Tiệp, cùng tuổi với vua Hàm Nghi đã hy sinh thân mình để bảo vệ vua tại núi rừng Tuyên Hóa. </a:t>
            </a:r>
            <a:endParaRPr lang="en-US" sz="2000" dirty="0" smtClean="0"/>
          </a:p>
          <a:p>
            <a:pPr>
              <a:buFont typeface="Arial" panose="020B0604020202020204" pitchFamily="34" charset="0"/>
              <a:buChar char="•"/>
            </a:pPr>
            <a:endParaRPr lang="vi-VN" sz="2000" dirty="0"/>
          </a:p>
        </p:txBody>
      </p:sp>
    </p:spTree>
    <p:extLst>
      <p:ext uri="{BB962C8B-B14F-4D97-AF65-F5344CB8AC3E}">
        <p14:creationId xmlns:p14="http://schemas.microsoft.com/office/powerpoint/2010/main" val="3626620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ircle(in)">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ircle(in)">
                                      <p:cBhvr>
                                        <p:cTn id="17" dur="2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circle(in)">
                                      <p:cBhvr>
                                        <p:cTn id="22" dur="20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circle(in)">
                                      <p:cBhvr>
                                        <p:cTn id="27" dur="20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circle(in)">
                                      <p:cBhvr>
                                        <p:cTn id="32" dur="20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circle(in)">
                                      <p:cBhvr>
                                        <p:cTn id="37" dur="20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circle(in)">
                                      <p:cBhvr>
                                        <p:cTn id="42" dur="2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3412" y="419248"/>
            <a:ext cx="10811435" cy="5601533"/>
          </a:xfrm>
          <a:prstGeom prst="rect">
            <a:avLst/>
          </a:prstGeom>
        </p:spPr>
        <p:txBody>
          <a:bodyPr wrap="square">
            <a:spAutoFit/>
          </a:bodyPr>
          <a:lstStyle/>
          <a:p>
            <a:pPr>
              <a:buFont typeface="Arial" panose="020B0604020202020204" pitchFamily="34" charset="0"/>
              <a:buChar char="•"/>
            </a:pPr>
            <a:r>
              <a:rPr lang="vi-VN" sz="2000" dirty="0"/>
              <a:t>Con trai trưởng Tôn Thất Đàm, trụ cột của "triều đình Hàm Nghi" kháng chiến, đã thắt cổ tự tử khi biết tin vua bị bắt sau khi gửi một bài biểu cho vua Hàm Nghi tạ tội đã không bảo vệ được ngài.</a:t>
            </a:r>
          </a:p>
          <a:p>
            <a:pPr>
              <a:buFont typeface="Arial" panose="020B0604020202020204" pitchFamily="34" charset="0"/>
              <a:buChar char="•"/>
            </a:pPr>
            <a:r>
              <a:rPr lang="vi-VN" sz="2000" dirty="0"/>
              <a:t>Con trai </a:t>
            </a:r>
            <a:r>
              <a:rPr lang="vi-VN" sz="2000" dirty="0">
                <a:hlinkClick r:id="rId2" tooltip="Tôn Thất Hoàng (trang chưa được viết)"/>
              </a:rPr>
              <a:t>Tôn Thất Hoàng</a:t>
            </a:r>
            <a:r>
              <a:rPr lang="vi-VN" sz="2000" dirty="0"/>
              <a:t> bị bắt ở Cam Lộ, Quảng Trị và bị đày lên </a:t>
            </a:r>
            <a:r>
              <a:rPr lang="vi-VN" sz="2000" dirty="0">
                <a:hlinkClick r:id="rId3" tooltip="Lao Bảo (thị trấn) (trang chưa được viết)"/>
              </a:rPr>
              <a:t>Lao Bảo</a:t>
            </a:r>
            <a:r>
              <a:rPr lang="vi-VN" sz="2000" dirty="0"/>
              <a:t>, ở đó cho đến chết.</a:t>
            </a:r>
          </a:p>
          <a:p>
            <a:pPr>
              <a:buFont typeface="Arial" panose="020B0604020202020204" pitchFamily="34" charset="0"/>
              <a:buChar char="•"/>
            </a:pPr>
            <a:r>
              <a:rPr lang="vi-VN" sz="2000" dirty="0"/>
              <a:t>Con trai thứ chín </a:t>
            </a:r>
            <a:r>
              <a:rPr lang="vi-VN" sz="2000" dirty="0">
                <a:hlinkClick r:id="rId4" tooltip="Tôn Thất Trọng (trang chưa được viết)"/>
              </a:rPr>
              <a:t>Tôn Thất Trọng</a:t>
            </a:r>
            <a:r>
              <a:rPr lang="vi-VN" sz="2000" dirty="0"/>
              <a:t> lúc mới 8 tuổi đã bị Pháp bắt cùng với thủ lĩnh nghĩa quân Cần Vương Quảng Bình là </a:t>
            </a:r>
            <a:r>
              <a:rPr lang="vi-VN" sz="2000" dirty="0">
                <a:hlinkClick r:id="rId5" tooltip="Nguyễn Phạm Tuân"/>
              </a:rPr>
              <a:t>Nguyễn Phạm Tuân</a:t>
            </a:r>
            <a:r>
              <a:rPr lang="vi-VN" sz="2000" dirty="0"/>
              <a:t> (tháng 4 năm 1887) và về sau lại hưởng ứng </a:t>
            </a:r>
            <a:r>
              <a:rPr lang="vi-VN" sz="2000" dirty="0">
                <a:hlinkClick r:id="rId6" tooltip="Phong trào Đông Du"/>
              </a:rPr>
              <a:t>phong trào Đông Du</a:t>
            </a:r>
            <a:r>
              <a:rPr lang="vi-VN" sz="2000" dirty="0"/>
              <a:t> và mất tích ở nước ngoài.</a:t>
            </a:r>
          </a:p>
          <a:p>
            <a:pPr>
              <a:buFont typeface="Arial" panose="020B0604020202020204" pitchFamily="34" charset="0"/>
              <a:buChar char="•"/>
            </a:pPr>
            <a:r>
              <a:rPr lang="vi-VN" sz="2000" dirty="0"/>
              <a:t>Cha vợ của Tôn Thất Thuyết là Tán tương </a:t>
            </a:r>
            <a:r>
              <a:rPr lang="vi-VN" sz="2000" dirty="0">
                <a:hlinkClick r:id="rId7" tooltip="Nguyễn Thiện Thuật"/>
              </a:rPr>
              <a:t>Nguyễn Thiện Thuật</a:t>
            </a:r>
            <a:r>
              <a:rPr lang="vi-VN" sz="2000" dirty="0"/>
              <a:t>, thủ lĩnh nghĩa quân Bãi Sậy, chiến đấu đến cùng và khi thất thế đã chạy sang Trung Quốc cùng ông hoạt động.</a:t>
            </a:r>
          </a:p>
          <a:p>
            <a:pPr>
              <a:buFont typeface="Arial" panose="020B0604020202020204" pitchFamily="34" charset="0"/>
              <a:buChar char="•"/>
            </a:pPr>
            <a:r>
              <a:rPr lang="vi-VN" sz="2000" dirty="0"/>
              <a:t>Con rể là </a:t>
            </a:r>
            <a:r>
              <a:rPr lang="vi-VN" sz="2000" dirty="0">
                <a:hlinkClick r:id="rId8" tooltip="Hoàng giáp"/>
              </a:rPr>
              <a:t>Hoàng giáp</a:t>
            </a:r>
            <a:r>
              <a:rPr lang="vi-VN" sz="2000" dirty="0"/>
              <a:t> </a:t>
            </a:r>
            <a:r>
              <a:rPr lang="vi-VN" sz="2000" dirty="0">
                <a:hlinkClick r:id="rId9" tooltip="Nguyễn Thượng Hiền"/>
              </a:rPr>
              <a:t>Nguyễn Thượng Hiền</a:t>
            </a:r>
            <a:r>
              <a:rPr lang="vi-VN" sz="2000" dirty="0"/>
              <a:t> cũng tham gia cách mạng. Ông cưới con gái của Tôn Thất Thuyết khi còn chưa đến 20 tuổi,. Năm 1907, khi Pháp phế truất vua </a:t>
            </a:r>
            <a:r>
              <a:rPr lang="vi-VN" sz="2000" dirty="0">
                <a:hlinkClick r:id="rId10" tooltip="Thành Thái"/>
              </a:rPr>
              <a:t>Thành Thái</a:t>
            </a:r>
            <a:r>
              <a:rPr lang="vi-VN" sz="2000" dirty="0"/>
              <a:t>, ông từ quan rồi trốn sang Nhật theo </a:t>
            </a:r>
            <a:r>
              <a:rPr lang="vi-VN" sz="2000" dirty="0">
                <a:hlinkClick r:id="rId11" tooltip="Phan Bội Châu"/>
              </a:rPr>
              <a:t>Phan Bội Châu</a:t>
            </a:r>
            <a:r>
              <a:rPr lang="vi-VN" sz="2000" dirty="0"/>
              <a:t> và hoàng thân </a:t>
            </a:r>
            <a:r>
              <a:rPr lang="vi-VN" sz="2000" dirty="0">
                <a:hlinkClick r:id="rId12" tooltip="Cường Để"/>
              </a:rPr>
              <a:t>Cường Để</a:t>
            </a:r>
            <a:r>
              <a:rPr lang="vi-VN" sz="2000" dirty="0"/>
              <a:t>.</a:t>
            </a:r>
          </a:p>
          <a:p>
            <a:r>
              <a:rPr lang="vi-VN" sz="2000" dirty="0"/>
              <a:t>Như vậy phần lớn gia đình ông đều hy sinh vì nước: Cha Tôn Thất Đính bị lưu đày, mẹ và vợ ông mất nơi rừng núi, hai em trai ông Tôn Thất Hàm, Tôn Thất Lệ cùng hai con ông là Đàm và Tiệp đều anh dũng hi sinh, mấy người con trai thứ và con rể ông là Hoàng giáp Nguyễn Thượng Hiền cũng bôn ba ở nước ngoài lo chống Pháp.</a:t>
            </a:r>
          </a:p>
          <a:p>
            <a:r>
              <a:rPr lang="vi-VN" sz="2000" dirty="0"/>
              <a:t>Gia đình Tôn Thất Thuyết đã được người đời xưng tặng là "</a:t>
            </a:r>
            <a:r>
              <a:rPr lang="vi-VN" sz="2000" i="1" dirty="0"/>
              <a:t>Toàn gia yêu nước</a:t>
            </a:r>
            <a:r>
              <a:rPr lang="vi-VN" sz="2000" dirty="0"/>
              <a:t>"</a:t>
            </a:r>
            <a:endParaRPr lang="en-US" sz="2000" dirty="0"/>
          </a:p>
        </p:txBody>
      </p:sp>
    </p:spTree>
    <p:extLst>
      <p:ext uri="{BB962C8B-B14F-4D97-AF65-F5344CB8AC3E}">
        <p14:creationId xmlns:p14="http://schemas.microsoft.com/office/powerpoint/2010/main" val="779218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ircle(in)">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ircle(in)">
                                      <p:cBhvr>
                                        <p:cTn id="17" dur="2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circle(in)">
                                      <p:cBhvr>
                                        <p:cTn id="22" dur="20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circle(in)">
                                      <p:cBhvr>
                                        <p:cTn id="27" dur="20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circle(in)">
                                      <p:cBhvr>
                                        <p:cTn id="32" dur="20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circle(in)">
                                      <p:cBhvr>
                                        <p:cTn id="37" dur="2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ChangeArrowheads="1"/>
          </p:cNvSpPr>
          <p:nvPr/>
        </p:nvSpPr>
        <p:spPr bwMode="auto">
          <a:xfrm>
            <a:off x="1122608" y="415132"/>
            <a:ext cx="89423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Wingdings" panose="05000000000000000000" pitchFamily="2" charset="2"/>
              <a:buChar char=""/>
            </a:pP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Phong</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traøo</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yeâu</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nöôùc</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theo</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khuynh</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höôùng</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daân</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chuû</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tö</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saûn</a:t>
            </a:r>
            <a:endParaRPr lang="en-US" altLang="en-US" sz="2800" b="1" i="1" dirty="0">
              <a:solidFill>
                <a:prstClr val="black"/>
              </a:solidFill>
              <a:latin typeface="VNI-Times" pitchFamily="2" charset="0"/>
            </a:endParaRPr>
          </a:p>
        </p:txBody>
      </p:sp>
      <p:sp>
        <p:nvSpPr>
          <p:cNvPr id="37891" name="Rectangle 5"/>
          <p:cNvSpPr>
            <a:spLocks noChangeArrowheads="1"/>
          </p:cNvSpPr>
          <p:nvPr/>
        </p:nvSpPr>
        <p:spPr bwMode="auto">
          <a:xfrm>
            <a:off x="1600200" y="1295400"/>
            <a:ext cx="4572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sz="2800" b="1" i="1">
                <a:solidFill>
                  <a:prstClr val="black"/>
                </a:solidFill>
                <a:latin typeface="VNI-Times" pitchFamily="2" charset="0"/>
              </a:rPr>
              <a:t> - Xu höôùng baïo ñoäng </a:t>
            </a:r>
          </a:p>
          <a:p>
            <a:pPr fontAlgn="base">
              <a:spcBef>
                <a:spcPct val="0"/>
              </a:spcBef>
              <a:spcAft>
                <a:spcPct val="0"/>
              </a:spcAft>
              <a:buClrTx/>
              <a:buSzTx/>
              <a:buFont typeface="Arial" panose="020B0604020202020204" pitchFamily="34" charset="0"/>
              <a:buNone/>
            </a:pPr>
            <a:r>
              <a:rPr lang="en-US" altLang="en-US" sz="2800" b="1" i="1">
                <a:solidFill>
                  <a:prstClr val="black"/>
                </a:solidFill>
                <a:latin typeface="VNI-Times" pitchFamily="2" charset="0"/>
              </a:rPr>
              <a:t>-  Xu höôùng caûi caùch</a:t>
            </a:r>
          </a:p>
        </p:txBody>
      </p:sp>
      <p:pic>
        <p:nvPicPr>
          <p:cNvPr id="37892" name="Picture 10"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4889" y="2444750"/>
            <a:ext cx="180022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71779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37890"/>
                                        </p:tgtEl>
                                        <p:attrNameLst>
                                          <p:attrName>style.visibility</p:attrName>
                                        </p:attrNameLst>
                                      </p:cBhvr>
                                      <p:to>
                                        <p:strVal val="visible"/>
                                      </p:to>
                                    </p:set>
                                    <p:anim calcmode="lin" valueType="num">
                                      <p:cBhvr>
                                        <p:cTn id="7" dur="500" fill="hold"/>
                                        <p:tgtEl>
                                          <p:spTgt spid="37890"/>
                                        </p:tgtEl>
                                        <p:attrNameLst>
                                          <p:attrName>ppt_w</p:attrName>
                                        </p:attrNameLst>
                                      </p:cBhvr>
                                      <p:tavLst>
                                        <p:tav tm="0">
                                          <p:val>
                                            <p:fltVal val="0"/>
                                          </p:val>
                                        </p:tav>
                                        <p:tav tm="100000">
                                          <p:val>
                                            <p:strVal val="#ppt_w"/>
                                          </p:val>
                                        </p:tav>
                                      </p:tavLst>
                                    </p:anim>
                                    <p:anim calcmode="lin" valueType="num">
                                      <p:cBhvr>
                                        <p:cTn id="8" dur="500" fill="hold"/>
                                        <p:tgtEl>
                                          <p:spTgt spid="37890"/>
                                        </p:tgtEl>
                                        <p:attrNameLst>
                                          <p:attrName>ppt_h</p:attrName>
                                        </p:attrNameLst>
                                      </p:cBhvr>
                                      <p:tavLst>
                                        <p:tav tm="0">
                                          <p:val>
                                            <p:fltVal val="0"/>
                                          </p:val>
                                        </p:tav>
                                        <p:tav tm="100000">
                                          <p:val>
                                            <p:strVal val="#ppt_h"/>
                                          </p:val>
                                        </p:tav>
                                      </p:tavLst>
                                    </p:anim>
                                    <p:anim calcmode="lin" valueType="num">
                                      <p:cBhvr>
                                        <p:cTn id="9" dur="500" fill="hold"/>
                                        <p:tgtEl>
                                          <p:spTgt spid="37890"/>
                                        </p:tgtEl>
                                        <p:attrNameLst>
                                          <p:attrName>style.rotation</p:attrName>
                                        </p:attrNameLst>
                                      </p:cBhvr>
                                      <p:tavLst>
                                        <p:tav tm="0">
                                          <p:val>
                                            <p:fltVal val="90"/>
                                          </p:val>
                                        </p:tav>
                                        <p:tav tm="100000">
                                          <p:val>
                                            <p:fltVal val="0"/>
                                          </p:val>
                                        </p:tav>
                                      </p:tavLst>
                                    </p:anim>
                                    <p:animEffect transition="in" filter="fade">
                                      <p:cBhvr>
                                        <p:cTn id="10" dur="500"/>
                                        <p:tgtEl>
                                          <p:spTgt spid="3789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37891"/>
                                        </p:tgtEl>
                                        <p:attrNameLst>
                                          <p:attrName>style.visibility</p:attrName>
                                        </p:attrNameLst>
                                      </p:cBhvr>
                                      <p:to>
                                        <p:strVal val="visible"/>
                                      </p:to>
                                    </p:set>
                                    <p:anim calcmode="lin" valueType="num">
                                      <p:cBhvr>
                                        <p:cTn id="15" dur="1000" fill="hold"/>
                                        <p:tgtEl>
                                          <p:spTgt spid="37891"/>
                                        </p:tgtEl>
                                        <p:attrNameLst>
                                          <p:attrName>ppt_w</p:attrName>
                                        </p:attrNameLst>
                                      </p:cBhvr>
                                      <p:tavLst>
                                        <p:tav tm="0">
                                          <p:val>
                                            <p:strVal val="#ppt_w*0.70"/>
                                          </p:val>
                                        </p:tav>
                                        <p:tav tm="100000">
                                          <p:val>
                                            <p:strVal val="#ppt_w"/>
                                          </p:val>
                                        </p:tav>
                                      </p:tavLst>
                                    </p:anim>
                                    <p:anim calcmode="lin" valueType="num">
                                      <p:cBhvr>
                                        <p:cTn id="16" dur="1000" fill="hold"/>
                                        <p:tgtEl>
                                          <p:spTgt spid="37891"/>
                                        </p:tgtEl>
                                        <p:attrNameLst>
                                          <p:attrName>ppt_h</p:attrName>
                                        </p:attrNameLst>
                                      </p:cBhvr>
                                      <p:tavLst>
                                        <p:tav tm="0">
                                          <p:val>
                                            <p:strVal val="#ppt_h"/>
                                          </p:val>
                                        </p:tav>
                                        <p:tav tm="100000">
                                          <p:val>
                                            <p:strVal val="#ppt_h"/>
                                          </p:val>
                                        </p:tav>
                                      </p:tavLst>
                                    </p:anim>
                                    <p:animEffect transition="in" filter="fade">
                                      <p:cBhvr>
                                        <p:cTn id="17" dur="1000"/>
                                        <p:tgtEl>
                                          <p:spTgt spid="378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37892"/>
                                        </p:tgtEl>
                                        <p:attrNameLst>
                                          <p:attrName>style.visibility</p:attrName>
                                        </p:attrNameLst>
                                      </p:cBhvr>
                                      <p:to>
                                        <p:strVal val="visible"/>
                                      </p:to>
                                    </p:set>
                                    <p:animEffect transition="in" filter="diamond(in)">
                                      <p:cBhvr>
                                        <p:cTn id="22"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utoUpdateAnimBg="0"/>
      <p:bldP spid="3789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pPr eaLnBrk="1" hangingPunct="1"/>
            <a:endParaRPr lang="en-US" altLang="en-US" smtClean="0"/>
          </a:p>
        </p:txBody>
      </p:sp>
      <p:pic>
        <p:nvPicPr>
          <p:cNvPr id="542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192000" cy="6858000"/>
          </a:xfrm>
          <a:noFill/>
        </p:spPr>
      </p:pic>
    </p:spTree>
    <p:extLst>
      <p:ext uri="{BB962C8B-B14F-4D97-AF65-F5344CB8AC3E}">
        <p14:creationId xmlns:p14="http://schemas.microsoft.com/office/powerpoint/2010/main" val="7690918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21"/>
          <p:cNvSpPr>
            <a:spLocks noChangeArrowheads="1"/>
          </p:cNvSpPr>
          <p:nvPr/>
        </p:nvSpPr>
        <p:spPr bwMode="auto">
          <a:xfrm>
            <a:off x="1573305" y="1125071"/>
            <a:ext cx="8001000" cy="53737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70000"/>
              </a:lnSpc>
              <a:spcBef>
                <a:spcPct val="20000"/>
              </a:spcBef>
              <a:spcAft>
                <a:spcPct val="0"/>
              </a:spcAft>
              <a:buClr>
                <a:srgbClr val="99CA3C"/>
              </a:buClr>
              <a:buSzPct val="70000"/>
              <a:buFont typeface="Wingdings" panose="05000000000000000000" pitchFamily="2" charset="2"/>
              <a:buNone/>
            </a:pPr>
            <a:endParaRPr lang="en-US" alt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Ø"/>
            </a:pPr>
            <a:r>
              <a:rPr lang="en-US" sz="2400" b="1" dirty="0" err="1" smtClean="0">
                <a:solidFill>
                  <a:prstClr val="black"/>
                </a:solidFill>
                <a:latin typeface="Times New Roman" panose="02020603050405020304" pitchFamily="18" charset="0"/>
              </a:rPr>
              <a:t>Sự</a:t>
            </a:r>
            <a:r>
              <a:rPr lang="en-US" sz="2400" b="1" dirty="0" smtClean="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chuyển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biến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của</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xã</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hội</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Việt</a:t>
            </a:r>
            <a:r>
              <a:rPr lang="en-US" sz="2400" b="1" dirty="0">
                <a:solidFill>
                  <a:prstClr val="black"/>
                </a:solidFill>
                <a:latin typeface="Times New Roman" panose="02020603050405020304" pitchFamily="18" charset="0"/>
              </a:rPr>
              <a:t> Nam</a:t>
            </a: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sz="2400" dirty="0" err="1" smtClean="0">
                <a:solidFill>
                  <a:prstClr val="black"/>
                </a:solidFill>
                <a:latin typeface="Times New Roman" panose="02020603050405020304" pitchFamily="18" charset="0"/>
              </a:rPr>
              <a:t>Nền</a:t>
            </a:r>
            <a:r>
              <a:rPr lang="en-US" sz="2400" dirty="0" smtClean="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bị</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kìm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hãm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nặng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nề</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triển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chậm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diện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lệ</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thuộc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vào</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Pháp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làm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đổi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cấu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endParaRPr 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sz="2400" dirty="0" err="1" smtClean="0">
                <a:solidFill>
                  <a:prstClr val="black"/>
                </a:solidFill>
                <a:latin typeface="Times New Roman" panose="02020603050405020304" pitchFamily="18" charset="0"/>
              </a:rPr>
              <a:t>Xã</a:t>
            </a:r>
            <a:r>
              <a:rPr lang="en-US" sz="2400" dirty="0" smtClean="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hội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Việt</a:t>
            </a:r>
            <a:r>
              <a:rPr lang="en-US" sz="2400" dirty="0">
                <a:solidFill>
                  <a:prstClr val="black"/>
                </a:solidFill>
                <a:latin typeface="Times New Roman" panose="02020603050405020304" pitchFamily="18" charset="0"/>
              </a:rPr>
              <a:t> Nam </a:t>
            </a:r>
            <a:r>
              <a:rPr lang="en-US" sz="2400" dirty="0" err="1">
                <a:solidFill>
                  <a:prstClr val="black"/>
                </a:solidFill>
                <a:latin typeface="Times New Roman" panose="02020603050405020304" pitchFamily="18" charset="0"/>
              </a:rPr>
              <a:t>diễn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ra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trình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phân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hóa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sâu</a:t>
            </a:r>
            <a:r>
              <a:rPr lang="en-US" sz="2400" dirty="0">
                <a:solidFill>
                  <a:prstClr val="black"/>
                </a:solidFill>
                <a:latin typeface="Times New Roman" panose="02020603050405020304" pitchFamily="18" charset="0"/>
              </a:rPr>
              <a:t> </a:t>
            </a:r>
            <a:r>
              <a:rPr lang="en-US" sz="2400" dirty="0" err="1" smtClean="0">
                <a:solidFill>
                  <a:prstClr val="black"/>
                </a:solidFill>
                <a:latin typeface="Times New Roman" panose="02020603050405020304" pitchFamily="18" charset="0"/>
              </a:rPr>
              <a:t>sắc</a:t>
            </a:r>
            <a:endParaRPr lang="en-US" sz="2400" dirty="0" smtClean="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Mâu</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thuẫn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dân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tộc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nổi</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lên</a:t>
            </a:r>
            <a:endParaRPr lang="en-US" altLang="en-US" sz="2400" dirty="0" smtClean="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altLang="en-US" sz="2400" dirty="0" err="1" smtClean="0">
                <a:solidFill>
                  <a:prstClr val="black"/>
                </a:solidFill>
                <a:latin typeface="Times New Roman" panose="02020603050405020304" pitchFamily="18" charset="0"/>
              </a:rPr>
              <a:t>Phong</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trào</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yêu</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nước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theo</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các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khuynh</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hướng</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diễn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ra</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sôi</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nổi</a:t>
            </a:r>
            <a:endParaRPr lang="en-US" altLang="en-US" sz="2400" dirty="0">
              <a:solidFill>
                <a:prstClr val="black"/>
              </a:solidFill>
              <a:latin typeface="Times New Roman" panose="02020603050405020304" pitchFamily="18" charset="0"/>
            </a:endParaRPr>
          </a:p>
          <a:p>
            <a:pPr marL="342900" indent="-342900" algn="just" fontAlgn="base">
              <a:lnSpc>
                <a:spcPct val="120000"/>
              </a:lnSpc>
              <a:spcBef>
                <a:spcPct val="20000"/>
              </a:spcBef>
              <a:spcAft>
                <a:spcPct val="0"/>
              </a:spcAft>
              <a:buClr>
                <a:srgbClr val="99CA3C"/>
              </a:buClr>
              <a:buSzPct val="70000"/>
              <a:buFont typeface="Wingdings" panose="05000000000000000000" pitchFamily="2" charset="2"/>
              <a:buChar char="ü"/>
            </a:pPr>
            <a:endParaRPr lang="en-US" altLang="en-US" sz="2400" dirty="0">
              <a:solidFill>
                <a:prstClr val="black"/>
              </a:solidFill>
              <a:latin typeface="Times New Roman" panose="02020603050405020304" pitchFamily="18" charset="0"/>
            </a:endParaRPr>
          </a:p>
        </p:txBody>
      </p:sp>
      <p:sp>
        <p:nvSpPr>
          <p:cNvPr id="2" name="Rectangle 1"/>
          <p:cNvSpPr/>
          <p:nvPr/>
        </p:nvSpPr>
        <p:spPr>
          <a:xfrm>
            <a:off x="772137" y="355300"/>
            <a:ext cx="9603335"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rPr>
              <a:t>Tóm</a:t>
            </a:r>
            <a:r>
              <a:rPr lang="en-US" sz="2800" b="1" i="1" dirty="0" smtClean="0">
                <a:solidFill>
                  <a:srgbClr val="FF0000"/>
                </a:solidFill>
                <a:latin typeface="Times New Roman" panose="02020603050405020304" pitchFamily="18" charset="0"/>
              </a:rPr>
              <a:t> </a:t>
            </a:r>
            <a:r>
              <a:rPr lang="en-US" sz="2800" b="1" i="1" dirty="0" err="1" smtClean="0">
                <a:solidFill>
                  <a:srgbClr val="FF0000"/>
                </a:solidFill>
                <a:latin typeface="Times New Roman" panose="02020603050405020304" pitchFamily="18" charset="0"/>
              </a:rPr>
              <a:t>lại</a:t>
            </a:r>
            <a:r>
              <a:rPr lang="en-US" sz="2800" b="1" i="1" dirty="0" smtClean="0">
                <a:solidFill>
                  <a:srgbClr val="FF0000"/>
                </a:solidFill>
                <a:latin typeface="Times New Roman" panose="02020603050405020304" pitchFamily="18" charset="0"/>
              </a:rPr>
              <a:t> </a:t>
            </a:r>
            <a:r>
              <a:rPr lang="en-US" sz="2800" b="1" i="1" dirty="0" err="1" smtClean="0">
                <a:solidFill>
                  <a:srgbClr val="FF0000"/>
                </a:solidFill>
                <a:latin typeface="Times New Roman" panose="02020603050405020304" pitchFamily="18" charset="0"/>
              </a:rPr>
              <a:t>xã</a:t>
            </a:r>
            <a:r>
              <a:rPr lang="en-US" sz="2800" b="1" i="1" dirty="0" smtClean="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hội</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Việt</a:t>
            </a:r>
            <a:r>
              <a:rPr lang="en-US" sz="2800" b="1" i="1" dirty="0">
                <a:solidFill>
                  <a:srgbClr val="FF0000"/>
                </a:solidFill>
                <a:latin typeface="Times New Roman" panose="02020603050405020304" pitchFamily="18" charset="0"/>
              </a:rPr>
              <a:t> Nam </a:t>
            </a:r>
            <a:r>
              <a:rPr lang="en-US" sz="2800" b="1" i="1" dirty="0" err="1">
                <a:solidFill>
                  <a:srgbClr val="FF0000"/>
                </a:solidFill>
                <a:latin typeface="Times New Roman" panose="02020603050405020304" pitchFamily="18" charset="0"/>
              </a:rPr>
              <a:t>dưới</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ách</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thống</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trị</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của</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thực</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dân</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Pháp</a:t>
            </a:r>
            <a:r>
              <a:rPr lang="en-US" sz="2800" b="1" i="1" dirty="0">
                <a:solidFill>
                  <a:srgbClr val="FF0000"/>
                </a:solidFill>
                <a:latin typeface="Times New Roman" panose="02020603050405020304" pitchFamily="18" charset="0"/>
              </a:rPr>
              <a:t> </a:t>
            </a:r>
            <a:endParaRPr lang="en-US" sz="2800" dirty="0">
              <a:solidFill>
                <a:srgbClr val="FF0000"/>
              </a:solidFill>
            </a:endParaRPr>
          </a:p>
        </p:txBody>
      </p:sp>
    </p:spTree>
    <p:extLst>
      <p:ext uri="{BB962C8B-B14F-4D97-AF65-F5344CB8AC3E}">
        <p14:creationId xmlns:p14="http://schemas.microsoft.com/office/powerpoint/2010/main" val="13559411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29700">
                                            <p:txEl>
                                              <p:pRg st="1" end="1"/>
                                            </p:txEl>
                                          </p:spTgt>
                                        </p:tgtEl>
                                        <p:attrNameLst>
                                          <p:attrName>style.visibility</p:attrName>
                                        </p:attrNameLst>
                                      </p:cBhvr>
                                      <p:to>
                                        <p:strVal val="visible"/>
                                      </p:to>
                                    </p:set>
                                    <p:anim calcmode="lin" valueType="num">
                                      <p:cBhvr>
                                        <p:cTn id="7" dur="5000" fill="hold"/>
                                        <p:tgtEl>
                                          <p:spTgt spid="29700">
                                            <p:txEl>
                                              <p:pRg st="1" end="1"/>
                                            </p:txEl>
                                          </p:spTgt>
                                        </p:tgtEl>
                                        <p:attrNameLst>
                                          <p:attrName>ppt_w</p:attrName>
                                        </p:attrNameLst>
                                      </p:cBhvr>
                                      <p:tavLst>
                                        <p:tav tm="0">
                                          <p:val>
                                            <p:strVal val="#ppt_w*0.70"/>
                                          </p:val>
                                        </p:tav>
                                        <p:tav tm="100000">
                                          <p:val>
                                            <p:strVal val="#ppt_w"/>
                                          </p:val>
                                        </p:tav>
                                      </p:tavLst>
                                    </p:anim>
                                    <p:anim calcmode="lin" valueType="num">
                                      <p:cBhvr>
                                        <p:cTn id="8" dur="5000" fill="hold"/>
                                        <p:tgtEl>
                                          <p:spTgt spid="29700">
                                            <p:txEl>
                                              <p:pRg st="1" end="1"/>
                                            </p:txEl>
                                          </p:spTgt>
                                        </p:tgtEl>
                                        <p:attrNameLst>
                                          <p:attrName>ppt_h</p:attrName>
                                        </p:attrNameLst>
                                      </p:cBhvr>
                                      <p:tavLst>
                                        <p:tav tm="0">
                                          <p:val>
                                            <p:strVal val="#ppt_h"/>
                                          </p:val>
                                        </p:tav>
                                        <p:tav tm="100000">
                                          <p:val>
                                            <p:strVal val="#ppt_h"/>
                                          </p:val>
                                        </p:tav>
                                      </p:tavLst>
                                    </p:anim>
                                    <p:animEffect transition="in" filter="fade">
                                      <p:cBhvr>
                                        <p:cTn id="9" dur="5000"/>
                                        <p:tgtEl>
                                          <p:spTgt spid="29700">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29700">
                                            <p:txEl>
                                              <p:pRg st="2" end="2"/>
                                            </p:txEl>
                                          </p:spTgt>
                                        </p:tgtEl>
                                        <p:attrNameLst>
                                          <p:attrName>style.visibility</p:attrName>
                                        </p:attrNameLst>
                                      </p:cBhvr>
                                      <p:to>
                                        <p:strVal val="visible"/>
                                      </p:to>
                                    </p:set>
                                    <p:anim calcmode="lin" valueType="num">
                                      <p:cBhvr>
                                        <p:cTn id="14" dur="500" fill="hold"/>
                                        <p:tgtEl>
                                          <p:spTgt spid="29700">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9700">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9700">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nodeType="clickEffect">
                                  <p:stCondLst>
                                    <p:cond delay="0"/>
                                  </p:stCondLst>
                                  <p:childTnLst>
                                    <p:set>
                                      <p:cBhvr>
                                        <p:cTn id="20" dur="1" fill="hold">
                                          <p:stCondLst>
                                            <p:cond delay="0"/>
                                          </p:stCondLst>
                                        </p:cTn>
                                        <p:tgtEl>
                                          <p:spTgt spid="29700">
                                            <p:txEl>
                                              <p:pRg st="3" end="3"/>
                                            </p:txEl>
                                          </p:spTgt>
                                        </p:tgtEl>
                                        <p:attrNameLst>
                                          <p:attrName>style.visibility</p:attrName>
                                        </p:attrNameLst>
                                      </p:cBhvr>
                                      <p:to>
                                        <p:strVal val="visible"/>
                                      </p:to>
                                    </p:set>
                                    <p:anim calcmode="lin" valueType="num">
                                      <p:cBhvr>
                                        <p:cTn id="21" dur="500" fill="hold"/>
                                        <p:tgtEl>
                                          <p:spTgt spid="29700">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9700">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9700">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29700">
                                            <p:txEl>
                                              <p:pRg st="4" end="4"/>
                                            </p:txEl>
                                          </p:spTgt>
                                        </p:tgtEl>
                                        <p:attrNameLst>
                                          <p:attrName>style.visibility</p:attrName>
                                        </p:attrNameLst>
                                      </p:cBhvr>
                                      <p:to>
                                        <p:strVal val="visible"/>
                                      </p:to>
                                    </p:set>
                                    <p:anim calcmode="lin" valueType="num">
                                      <p:cBhvr>
                                        <p:cTn id="28" dur="500" fill="hold"/>
                                        <p:tgtEl>
                                          <p:spTgt spid="29700">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9700">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9700">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29700">
                                            <p:txEl>
                                              <p:pRg st="5" end="5"/>
                                            </p:txEl>
                                          </p:spTgt>
                                        </p:tgtEl>
                                        <p:attrNameLst>
                                          <p:attrName>style.visibility</p:attrName>
                                        </p:attrNameLst>
                                      </p:cBhvr>
                                      <p:to>
                                        <p:strVal val="visible"/>
                                      </p:to>
                                    </p:set>
                                    <p:anim calcmode="lin" valueType="num">
                                      <p:cBhvr>
                                        <p:cTn id="35" dur="500" fill="hold"/>
                                        <p:tgtEl>
                                          <p:spTgt spid="29700">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9700">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970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01364022"/>
              </p:ext>
            </p:extLst>
          </p:nvPr>
        </p:nvGraphicFramePr>
        <p:xfrm>
          <a:off x="1" y="1017431"/>
          <a:ext cx="11938714" cy="5120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14732" y="231820"/>
            <a:ext cx="7521996" cy="535531"/>
          </a:xfrm>
          <a:prstGeom prst="rect">
            <a:avLst/>
          </a:prstGeom>
          <a:solidFill>
            <a:srgbClr val="FFFF00"/>
          </a:solidFill>
        </p:spPr>
        <p:txBody>
          <a:bodyPr wrap="none">
            <a:spAutoFit/>
          </a:bodyPr>
          <a:lstStyle/>
          <a:p>
            <a:pPr lvl="0" defTabSz="1066800">
              <a:lnSpc>
                <a:spcPct val="90000"/>
              </a:lnSpc>
              <a:spcBef>
                <a:spcPct val="0"/>
              </a:spcBef>
              <a:spcAft>
                <a:spcPct val="35000"/>
              </a:spcAft>
              <a:defRPr/>
            </a:pPr>
            <a:r>
              <a:rPr lang="en-US" sz="3200" b="1" dirty="0">
                <a:latin typeface="Calibri" panose="020F0502020204030204"/>
              </a:rPr>
              <a:t>1.1. </a:t>
            </a:r>
            <a:r>
              <a:rPr lang="nl-NL" sz="3200" b="1" i="1" dirty="0">
                <a:latin typeface="Calibri" panose="020F0502020204030204"/>
              </a:rPr>
              <a:t>Sự ra đời của Đảng Cộng sản Việt Nam</a:t>
            </a:r>
            <a:endParaRPr lang="en-US" sz="3200" b="1" dirty="0">
              <a:latin typeface="Calibri" panose="020F0502020204030204"/>
            </a:endParaRPr>
          </a:p>
        </p:txBody>
      </p:sp>
    </p:spTree>
    <p:extLst>
      <p:ext uri="{BB962C8B-B14F-4D97-AF65-F5344CB8AC3E}">
        <p14:creationId xmlns:p14="http://schemas.microsoft.com/office/powerpoint/2010/main" val="30642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6109D2D-06EE-44E0-98D1-3D2527CF614F}"/>
                                            </p:graphicEl>
                                          </p:spTgt>
                                        </p:tgtEl>
                                        <p:attrNameLst>
                                          <p:attrName>style.visibility</p:attrName>
                                        </p:attrNameLst>
                                      </p:cBhvr>
                                      <p:to>
                                        <p:strVal val="visible"/>
                                      </p:to>
                                    </p:set>
                                    <p:animEffect transition="in" filter="fade">
                                      <p:cBhvr>
                                        <p:cTn id="7" dur="500"/>
                                        <p:tgtEl>
                                          <p:spTgt spid="2">
                                            <p:graphicEl>
                                              <a:dgm id="{16109D2D-06EE-44E0-98D1-3D2527CF61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AABA57F-0D1C-43B8-8129-1777AA7C87FC}"/>
                                            </p:graphicEl>
                                          </p:spTgt>
                                        </p:tgtEl>
                                        <p:attrNameLst>
                                          <p:attrName>style.visibility</p:attrName>
                                        </p:attrNameLst>
                                      </p:cBhvr>
                                      <p:to>
                                        <p:strVal val="visible"/>
                                      </p:to>
                                    </p:set>
                                    <p:animEffect transition="in" filter="fade">
                                      <p:cBhvr>
                                        <p:cTn id="12" dur="500"/>
                                        <p:tgtEl>
                                          <p:spTgt spid="2">
                                            <p:graphicEl>
                                              <a:dgm id="{DAABA57F-0D1C-43B8-8129-1777AA7C87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D4A25A-8DA1-4580-81C2-557F98232511}"/>
                                            </p:graphicEl>
                                          </p:spTgt>
                                        </p:tgtEl>
                                        <p:attrNameLst>
                                          <p:attrName>style.visibility</p:attrName>
                                        </p:attrNameLst>
                                      </p:cBhvr>
                                      <p:to>
                                        <p:strVal val="visible"/>
                                      </p:to>
                                    </p:set>
                                    <p:animEffect transition="in" filter="fade">
                                      <p:cBhvr>
                                        <p:cTn id="15" dur="500"/>
                                        <p:tgtEl>
                                          <p:spTgt spid="2">
                                            <p:graphicEl>
                                              <a:dgm id="{08D4A25A-8DA1-4580-81C2-557F982325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21AB4D-F6D0-4BA0-9AE9-FE0C92BE468B}"/>
                                            </p:graphicEl>
                                          </p:spTgt>
                                        </p:tgtEl>
                                        <p:attrNameLst>
                                          <p:attrName>style.visibility</p:attrName>
                                        </p:attrNameLst>
                                      </p:cBhvr>
                                      <p:to>
                                        <p:strVal val="visible"/>
                                      </p:to>
                                    </p:set>
                                    <p:animEffect transition="in" filter="fade">
                                      <p:cBhvr>
                                        <p:cTn id="20" dur="500"/>
                                        <p:tgtEl>
                                          <p:spTgt spid="2">
                                            <p:graphicEl>
                                              <a:dgm id="{1C21AB4D-F6D0-4BA0-9AE9-FE0C92BE46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104129F-8F6A-42A9-9561-48B285ECA555}"/>
                                            </p:graphicEl>
                                          </p:spTgt>
                                        </p:tgtEl>
                                        <p:attrNameLst>
                                          <p:attrName>style.visibility</p:attrName>
                                        </p:attrNameLst>
                                      </p:cBhvr>
                                      <p:to>
                                        <p:strVal val="visible"/>
                                      </p:to>
                                    </p:set>
                                    <p:animEffect transition="in" filter="fade">
                                      <p:cBhvr>
                                        <p:cTn id="23" dur="500"/>
                                        <p:tgtEl>
                                          <p:spTgt spid="2">
                                            <p:graphicEl>
                                              <a:dgm id="{1104129F-8F6A-42A9-9561-48B285ECA55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D820DA55-101C-4E1A-880C-987D51BF9D3A}"/>
                                            </p:graphicEl>
                                          </p:spTgt>
                                        </p:tgtEl>
                                        <p:attrNameLst>
                                          <p:attrName>style.visibility</p:attrName>
                                        </p:attrNameLst>
                                      </p:cBhvr>
                                      <p:to>
                                        <p:strVal val="visible"/>
                                      </p:to>
                                    </p:set>
                                    <p:animEffect transition="in" filter="fade">
                                      <p:cBhvr>
                                        <p:cTn id="28" dur="500"/>
                                        <p:tgtEl>
                                          <p:spTgt spid="2">
                                            <p:graphicEl>
                                              <a:dgm id="{D820DA55-101C-4E1A-880C-987D51BF9D3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19A3844-DA4D-45BF-B9C0-3E90662B02ED}"/>
                                            </p:graphicEl>
                                          </p:spTgt>
                                        </p:tgtEl>
                                        <p:attrNameLst>
                                          <p:attrName>style.visibility</p:attrName>
                                        </p:attrNameLst>
                                      </p:cBhvr>
                                      <p:to>
                                        <p:strVal val="visible"/>
                                      </p:to>
                                    </p:set>
                                    <p:animEffect transition="in" filter="fade">
                                      <p:cBhvr>
                                        <p:cTn id="31" dur="500"/>
                                        <p:tgtEl>
                                          <p:spTgt spid="2">
                                            <p:graphicEl>
                                              <a:dgm id="{319A3844-DA4D-45BF-B9C0-3E90662B02E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2550719475"/>
              </p:ext>
            </p:extLst>
          </p:nvPr>
        </p:nvGraphicFramePr>
        <p:xfrm>
          <a:off x="290596" y="1181603"/>
          <a:ext cx="9026617"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31544" y="-79513"/>
            <a:ext cx="8668739" cy="1124959"/>
            <a:chOff x="2398652" y="1269323"/>
            <a:chExt cx="8668739" cy="1124959"/>
          </a:xfrm>
        </p:grpSpPr>
        <p:sp>
          <p:nvSpPr>
            <p:cNvPr id="5" name="Rounded Rectangle 4"/>
            <p:cNvSpPr/>
            <p:nvPr/>
          </p:nvSpPr>
          <p:spPr>
            <a:xfrm>
              <a:off x="2590491" y="126932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2398652" y="1380380"/>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a) </a:t>
              </a:r>
              <a:r>
                <a:rPr lang="en-US" sz="2800" i="1" kern="1200" dirty="0" err="1" smtClean="0">
                  <a:solidFill>
                    <a:schemeClr val="bg1"/>
                  </a:solidFill>
                </a:rPr>
                <a:t>Quá</a:t>
              </a:r>
              <a:r>
                <a:rPr lang="en-US" sz="2800" i="1" kern="1200" dirty="0" smtClean="0">
                  <a:solidFill>
                    <a:schemeClr val="bg1"/>
                  </a:solidFill>
                </a:rPr>
                <a:t> </a:t>
              </a:r>
              <a:r>
                <a:rPr lang="en-US" sz="2800" i="1" kern="1200" dirty="0" err="1" smtClean="0">
                  <a:solidFill>
                    <a:schemeClr val="bg1"/>
                  </a:solidFill>
                </a:rPr>
                <a:t>trình</a:t>
              </a:r>
              <a:r>
                <a:rPr lang="en-US" sz="2800" i="1" kern="1200" dirty="0" smtClean="0">
                  <a:solidFill>
                    <a:schemeClr val="bg1"/>
                  </a:solidFill>
                </a:rPr>
                <a:t> </a:t>
              </a:r>
              <a:r>
                <a:rPr lang="en-US" sz="2800" i="1" kern="1200" dirty="0" err="1" smtClean="0">
                  <a:solidFill>
                    <a:schemeClr val="bg1"/>
                  </a:solidFill>
                </a:rPr>
                <a:t>Nguyễn</a:t>
              </a:r>
              <a:r>
                <a:rPr lang="en-US" sz="2800" i="1" kern="1200" dirty="0" smtClean="0">
                  <a:solidFill>
                    <a:schemeClr val="bg1"/>
                  </a:solidFill>
                </a:rPr>
                <a:t> </a:t>
              </a:r>
              <a:r>
                <a:rPr lang="en-US" sz="2800" i="1" kern="1200" dirty="0" err="1" smtClean="0">
                  <a:solidFill>
                    <a:schemeClr val="bg1"/>
                  </a:solidFill>
                </a:rPr>
                <a:t>Ái</a:t>
              </a:r>
              <a:r>
                <a:rPr lang="en-US" sz="2800" i="1" kern="1200" dirty="0" smtClean="0">
                  <a:solidFill>
                    <a:schemeClr val="bg1"/>
                  </a:solidFill>
                </a:rPr>
                <a:t> </a:t>
              </a:r>
              <a:r>
                <a:rPr lang="en-US" sz="2800" i="1" kern="1200" dirty="0" err="1" smtClean="0">
                  <a:solidFill>
                    <a:schemeClr val="bg1"/>
                  </a:solidFill>
                </a:rPr>
                <a:t>Quốc</a:t>
              </a:r>
              <a:r>
                <a:rPr lang="en-US" sz="2800" i="1" kern="1200" dirty="0" smtClean="0">
                  <a:solidFill>
                    <a:schemeClr val="bg1"/>
                  </a:solidFill>
                </a:rPr>
                <a:t> </a:t>
              </a:r>
              <a:r>
                <a:rPr lang="en-US" sz="2800" i="1" kern="1200" dirty="0" err="1" smtClean="0">
                  <a:solidFill>
                    <a:schemeClr val="bg1"/>
                  </a:solidFill>
                </a:rPr>
                <a:t>tìm</a:t>
              </a:r>
              <a:r>
                <a:rPr lang="en-US" sz="2800" i="1" kern="1200" dirty="0" smtClean="0">
                  <a:solidFill>
                    <a:schemeClr val="bg1"/>
                  </a:solidFill>
                </a:rPr>
                <a:t> </a:t>
              </a:r>
              <a:r>
                <a:rPr lang="en-US" sz="2800" i="1" kern="1200" dirty="0" err="1" smtClean="0">
                  <a:solidFill>
                    <a:schemeClr val="bg1"/>
                  </a:solidFill>
                </a:rPr>
                <a:t>đường</a:t>
              </a:r>
              <a:r>
                <a:rPr lang="en-US" sz="2800" i="1" kern="1200" dirty="0" smtClean="0">
                  <a:solidFill>
                    <a:schemeClr val="bg1"/>
                  </a:solidFill>
                </a:rPr>
                <a:t> </a:t>
              </a:r>
              <a:r>
                <a:rPr lang="en-US" sz="2800" i="1" kern="1200" dirty="0" err="1" smtClean="0">
                  <a:solidFill>
                    <a:schemeClr val="bg1"/>
                  </a:solidFill>
                </a:rPr>
                <a:t>cứu</a:t>
              </a:r>
              <a:r>
                <a:rPr lang="en-US" sz="2800" i="1" kern="1200" dirty="0" smtClean="0">
                  <a:solidFill>
                    <a:schemeClr val="bg1"/>
                  </a:solidFill>
                </a:rPr>
                <a:t> </a:t>
              </a:r>
              <a:r>
                <a:rPr lang="en-US" sz="2800" i="1" kern="1200" dirty="0" err="1" smtClean="0">
                  <a:solidFill>
                    <a:schemeClr val="bg1"/>
                  </a:solidFill>
                </a:rPr>
                <a:t>nước</a:t>
              </a:r>
              <a:r>
                <a:rPr lang="en-US" sz="2800" i="1" kern="1200" dirty="0" smtClean="0">
                  <a:solidFill>
                    <a:schemeClr val="bg1"/>
                  </a:solidFill>
                </a:rPr>
                <a:t> (1911-1920)</a:t>
              </a:r>
              <a:endParaRPr lang="en-US" sz="2800" kern="1200" dirty="0">
                <a:solidFill>
                  <a:schemeClr val="bg1"/>
                </a:solidFill>
              </a:endParaRPr>
            </a:p>
          </p:txBody>
        </p:sp>
      </p:gr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D54A90FB-B6DF-42FB-98E5-920ED06A0A1A}"/>
                                            </p:graphicEl>
                                          </p:spTgt>
                                        </p:tgtEl>
                                        <p:attrNameLst>
                                          <p:attrName>style.visibility</p:attrName>
                                        </p:attrNameLst>
                                      </p:cBhvr>
                                      <p:to>
                                        <p:strVal val="visible"/>
                                      </p:to>
                                    </p:set>
                                    <p:animEffect transition="in" filter="fade">
                                      <p:cBhvr>
                                        <p:cTn id="12" dur="500"/>
                                        <p:tgtEl>
                                          <p:spTgt spid="11">
                                            <p:graphicEl>
                                              <a:dgm id="{D54A90FB-B6DF-42FB-98E5-920ED06A0A1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4A86163D-393B-4F2E-9969-C12EE6E97BC5}"/>
                                            </p:graphicEl>
                                          </p:spTgt>
                                        </p:tgtEl>
                                        <p:attrNameLst>
                                          <p:attrName>style.visibility</p:attrName>
                                        </p:attrNameLst>
                                      </p:cBhvr>
                                      <p:to>
                                        <p:strVal val="visible"/>
                                      </p:to>
                                    </p:set>
                                    <p:animEffect transition="in" filter="fade">
                                      <p:cBhvr>
                                        <p:cTn id="17" dur="500"/>
                                        <p:tgtEl>
                                          <p:spTgt spid="11">
                                            <p:graphicEl>
                                              <a:dgm id="{4A86163D-393B-4F2E-9969-C12EE6E97BC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22" dur="500"/>
                                        <p:tgtEl>
                                          <p:spTgt spid="11">
                                            <p:graphicEl>
                                              <a:dgm id="{49BF62C3-DCB5-4C4A-BB95-BCD8424742C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27" dur="500"/>
                                        <p:tgtEl>
                                          <p:spTgt spid="11">
                                            <p:graphicEl>
                                              <a:dgm id="{75C25CB4-794D-4D1C-988F-354C58C246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32" dur="500"/>
                                        <p:tgtEl>
                                          <p:spTgt spid="11">
                                            <p:graphicEl>
                                              <a:dgm id="{2A178A15-5D64-42C6-8D3D-F9FFF71D9D7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37" dur="500"/>
                                        <p:tgtEl>
                                          <p:spTgt spid="11">
                                            <p:graphicEl>
                                              <a:dgm id="{C901ADE5-6506-425A-A4CB-36F0E0E1D2F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42" dur="500"/>
                                        <p:tgtEl>
                                          <p:spTgt spid="11">
                                            <p:graphicEl>
                                              <a:dgm id="{2FB710F1-772B-4DCB-A4A5-73E59F7EAD8C}"/>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47" dur="500"/>
                                        <p:tgtEl>
                                          <p:spTgt spid="11">
                                            <p:graphicEl>
                                              <a:dgm id="{A21DB7FB-8987-4605-A78B-293B6B6553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Group 2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050" y="2938464"/>
            <a:ext cx="2095500"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9" name="Group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3760788"/>
            <a:ext cx="3316288"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Group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5425" y="4552950"/>
            <a:ext cx="4852988" cy="165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Group 3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725" y="1981200"/>
            <a:ext cx="593883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Group 3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4050" y="5327650"/>
            <a:ext cx="33401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3" name="Group 39"/>
          <p:cNvGrpSpPr>
            <a:grpSpLocks/>
          </p:cNvGrpSpPr>
          <p:nvPr/>
        </p:nvGrpSpPr>
        <p:grpSpPr bwMode="auto">
          <a:xfrm>
            <a:off x="1600200" y="1720313"/>
            <a:ext cx="8077200" cy="4907833"/>
            <a:chOff x="0" y="-18"/>
            <a:chExt cx="4704" cy="2736"/>
          </a:xfrm>
        </p:grpSpPr>
        <p:sp>
          <p:nvSpPr>
            <p:cNvPr id="45064" name="Text Box 40"/>
            <p:cNvSpPr txBox="1">
              <a:spLocks noChangeArrowheads="1"/>
            </p:cNvSpPr>
            <p:nvPr/>
          </p:nvSpPr>
          <p:spPr bwMode="auto">
            <a:xfrm>
              <a:off x="0" y="2478"/>
              <a:ext cx="470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r>
                <a:rPr lang="en-US" b="0">
                  <a:solidFill>
                    <a:prstClr val="black"/>
                  </a:solidFill>
                  <a:effectLst>
                    <a:outerShdw blurRad="38100" dist="38100" dir="2700000" algn="tl">
                      <a:srgbClr val="C0C0C0"/>
                    </a:outerShdw>
                  </a:effectLst>
                  <a:cs typeface="Arial" panose="020B0604020202020204" pitchFamily="34" charset="0"/>
                </a:rPr>
                <a:t>  6/1911        1917      1919     7/1920    12/1920           </a:t>
              </a:r>
              <a:r>
                <a:rPr lang="en-US" b="0" i="0">
                  <a:solidFill>
                    <a:prstClr val="black"/>
                  </a:solidFill>
                  <a:effectLst>
                    <a:outerShdw blurRad="38100" dist="38100" dir="2700000" algn="tl">
                      <a:srgbClr val="C0C0C0"/>
                    </a:outerShdw>
                  </a:effectLst>
                  <a:cs typeface="Arial" panose="020B0604020202020204" pitchFamily="34" charset="0"/>
                </a:rPr>
                <a:t>Thời gian</a:t>
              </a:r>
            </a:p>
          </p:txBody>
        </p:sp>
        <p:sp>
          <p:nvSpPr>
            <p:cNvPr id="60425" name="Line 41"/>
            <p:cNvSpPr>
              <a:spLocks noChangeShapeType="1"/>
            </p:cNvSpPr>
            <p:nvPr/>
          </p:nvSpPr>
          <p:spPr bwMode="auto">
            <a:xfrm flipV="1">
              <a:off x="407" y="444"/>
              <a:ext cx="2526" cy="1975"/>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0426" name="Line 42"/>
            <p:cNvSpPr>
              <a:spLocks noChangeShapeType="1"/>
            </p:cNvSpPr>
            <p:nvPr/>
          </p:nvSpPr>
          <p:spPr bwMode="auto">
            <a:xfrm flipV="1">
              <a:off x="426" y="230"/>
              <a:ext cx="1" cy="2167"/>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0427" name="Line 43"/>
            <p:cNvSpPr>
              <a:spLocks noChangeShapeType="1"/>
            </p:cNvSpPr>
            <p:nvPr/>
          </p:nvSpPr>
          <p:spPr bwMode="auto">
            <a:xfrm>
              <a:off x="407" y="2419"/>
              <a:ext cx="3659" cy="1"/>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5068" name="Text Box 44"/>
            <p:cNvSpPr txBox="1">
              <a:spLocks noChangeArrowheads="1"/>
            </p:cNvSpPr>
            <p:nvPr/>
          </p:nvSpPr>
          <p:spPr bwMode="auto">
            <a:xfrm>
              <a:off x="107" y="-18"/>
              <a:ext cx="70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endParaRPr lang="en-US">
                <a:solidFill>
                  <a:prstClr val="white"/>
                </a:solidFill>
                <a:effectLst>
                  <a:outerShdw blurRad="38100" dist="38100" dir="2700000" algn="tl">
                    <a:srgbClr val="C0C0C0"/>
                  </a:outerShdw>
                </a:effectLst>
                <a:cs typeface="Arial" panose="020B0604020202020204" pitchFamily="34" charset="0"/>
              </a:endParaRPr>
            </a:p>
          </p:txBody>
        </p:sp>
        <p:sp>
          <p:nvSpPr>
            <p:cNvPr id="45069" name="Text Box 45"/>
            <p:cNvSpPr txBox="1">
              <a:spLocks noChangeArrowheads="1"/>
            </p:cNvSpPr>
            <p:nvPr/>
          </p:nvSpPr>
          <p:spPr bwMode="auto">
            <a:xfrm>
              <a:off x="6" y="50"/>
              <a:ext cx="802"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50000"/>
                </a:spcBef>
                <a:spcAft>
                  <a:spcPct val="0"/>
                </a:spcAft>
                <a:buFont typeface="Arial" panose="020B0604020202020204" pitchFamily="34" charset="0"/>
                <a:buNone/>
                <a:defRPr/>
              </a:pPr>
              <a:r>
                <a:rPr lang="en-US" b="0" i="0">
                  <a:solidFill>
                    <a:prstClr val="black"/>
                  </a:solidFill>
                  <a:effectLst>
                    <a:outerShdw blurRad="38100" dist="38100" dir="2700000" algn="tl">
                      <a:srgbClr val="C0C0C0"/>
                    </a:outerShdw>
                  </a:effectLst>
                  <a:cs typeface="Arial" panose="020B0604020202020204" pitchFamily="34" charset="0"/>
                </a:rPr>
                <a:t>Mức độ</a:t>
              </a:r>
            </a:p>
          </p:txBody>
        </p:sp>
      </p:grpSp>
    </p:spTree>
    <p:extLst>
      <p:ext uri="{BB962C8B-B14F-4D97-AF65-F5344CB8AC3E}">
        <p14:creationId xmlns:p14="http://schemas.microsoft.com/office/powerpoint/2010/main" val="41007269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5063"/>
                                        </p:tgtEl>
                                        <p:attrNameLst>
                                          <p:attrName>style.visibility</p:attrName>
                                        </p:attrNameLst>
                                      </p:cBhvr>
                                      <p:to>
                                        <p:strVal val="visible"/>
                                      </p:to>
                                    </p:set>
                                    <p:animEffect transition="in" filter="wipe(down)">
                                      <p:cBhvr>
                                        <p:cTn id="7" dur="500"/>
                                        <p:tgtEl>
                                          <p:spTgt spid="450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5062"/>
                                        </p:tgtEl>
                                        <p:attrNameLst>
                                          <p:attrName>style.visibility</p:attrName>
                                        </p:attrNameLst>
                                      </p:cBhvr>
                                      <p:to>
                                        <p:strVal val="visible"/>
                                      </p:to>
                                    </p:set>
                                    <p:animEffect transition="in" filter="wipe(left)">
                                      <p:cBhvr>
                                        <p:cTn id="12" dur="500"/>
                                        <p:tgtEl>
                                          <p:spTgt spid="450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5060"/>
                                        </p:tgtEl>
                                        <p:attrNameLst>
                                          <p:attrName>style.visibility</p:attrName>
                                        </p:attrNameLst>
                                      </p:cBhvr>
                                      <p:to>
                                        <p:strVal val="visible"/>
                                      </p:to>
                                    </p:set>
                                    <p:animEffect transition="in" filter="wipe(left)">
                                      <p:cBhvr>
                                        <p:cTn id="17" dur="500"/>
                                        <p:tgtEl>
                                          <p:spTgt spid="4506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5059"/>
                                        </p:tgtEl>
                                        <p:attrNameLst>
                                          <p:attrName>style.visibility</p:attrName>
                                        </p:attrNameLst>
                                      </p:cBhvr>
                                      <p:to>
                                        <p:strVal val="visible"/>
                                      </p:to>
                                    </p:set>
                                    <p:animEffect transition="in" filter="wipe(left)">
                                      <p:cBhvr>
                                        <p:cTn id="22" dur="500"/>
                                        <p:tgtEl>
                                          <p:spTgt spid="4505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5058"/>
                                        </p:tgtEl>
                                        <p:attrNameLst>
                                          <p:attrName>style.visibility</p:attrName>
                                        </p:attrNameLst>
                                      </p:cBhvr>
                                      <p:to>
                                        <p:strVal val="visible"/>
                                      </p:to>
                                    </p:set>
                                    <p:animEffect transition="in" filter="wipe(left)">
                                      <p:cBhvr>
                                        <p:cTn id="27" dur="500"/>
                                        <p:tgtEl>
                                          <p:spTgt spid="4505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nodeType="clickEffect">
                                  <p:stCondLst>
                                    <p:cond delay="0"/>
                                  </p:stCondLst>
                                  <p:childTnLst>
                                    <p:set>
                                      <p:cBhvr>
                                        <p:cTn id="31" dur="1" fill="hold">
                                          <p:stCondLst>
                                            <p:cond delay="0"/>
                                          </p:stCondLst>
                                        </p:cTn>
                                        <p:tgtEl>
                                          <p:spTgt spid="45061"/>
                                        </p:tgtEl>
                                        <p:attrNameLst>
                                          <p:attrName>style.visibility</p:attrName>
                                        </p:attrNameLst>
                                      </p:cBhvr>
                                      <p:to>
                                        <p:strVal val="visible"/>
                                      </p:to>
                                    </p:set>
                                    <p:animEffect transition="in" filter="wipe(down)">
                                      <p:cBhvr>
                                        <p:cTn id="32" dur="5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7165" y="188259"/>
            <a:ext cx="10206317" cy="6521823"/>
          </a:xfrm>
          <a:prstGeom prst="rect">
            <a:avLst/>
          </a:prstGeom>
        </p:spPr>
      </p:pic>
    </p:spTree>
    <p:extLst>
      <p:ext uri="{BB962C8B-B14F-4D97-AF65-F5344CB8AC3E}">
        <p14:creationId xmlns:p14="http://schemas.microsoft.com/office/powerpoint/2010/main" val="3494670461"/>
      </p:ext>
    </p:extLst>
  </p:cSld>
  <p:clrMapOvr>
    <a:masterClrMapping/>
  </p:clrMapOvr>
  <p:transition spd="slow">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59153" y="0"/>
            <a:ext cx="2832847" cy="2178424"/>
          </a:xfrm>
          <a:prstGeom prst="rect">
            <a:avLst/>
          </a:prstGeom>
        </p:spPr>
      </p:pic>
      <p:pic>
        <p:nvPicPr>
          <p:cNvPr id="3" name="Picture 2"/>
          <p:cNvPicPr>
            <a:picLocks noChangeAspect="1"/>
          </p:cNvPicPr>
          <p:nvPr/>
        </p:nvPicPr>
        <p:blipFill>
          <a:blip r:embed="rId3"/>
          <a:stretch>
            <a:fillRect/>
          </a:stretch>
        </p:blipFill>
        <p:spPr>
          <a:xfrm>
            <a:off x="389965" y="-66675"/>
            <a:ext cx="7570694" cy="6991350"/>
          </a:xfrm>
          <a:prstGeom prst="rect">
            <a:avLst/>
          </a:prstGeom>
        </p:spPr>
      </p:pic>
    </p:spTree>
    <p:extLst>
      <p:ext uri="{BB962C8B-B14F-4D97-AF65-F5344CB8AC3E}">
        <p14:creationId xmlns:p14="http://schemas.microsoft.com/office/powerpoint/2010/main" val="34711630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8476900" cy="1076990"/>
            <a:chOff x="2367108" y="2695074"/>
            <a:chExt cx="8476900" cy="1076990"/>
          </a:xfrm>
        </p:grpSpPr>
        <p:sp>
          <p:nvSpPr>
            <p:cNvPr id="3" name="Rounded Rectangle 2"/>
            <p:cNvSpPr/>
            <p:nvPr/>
          </p:nvSpPr>
          <p:spPr>
            <a:xfrm>
              <a:off x="2367108" y="2695074"/>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Rounded Rectangle 4"/>
            <p:cNvSpPr/>
            <p:nvPr/>
          </p:nvSpPr>
          <p:spPr>
            <a:xfrm>
              <a:off x="2398652" y="2726618"/>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b)  </a:t>
              </a:r>
              <a:r>
                <a:rPr lang="en-US" sz="2800" i="1" kern="1200" dirty="0" err="1" smtClean="0">
                  <a:solidFill>
                    <a:schemeClr val="bg1"/>
                  </a:solidFill>
                </a:rPr>
                <a:t>Quá</a:t>
              </a:r>
              <a:r>
                <a:rPr lang="en-US" sz="2800" i="1" kern="1200" dirty="0" smtClean="0">
                  <a:solidFill>
                    <a:schemeClr val="bg1"/>
                  </a:solidFill>
                </a:rPr>
                <a:t> </a:t>
              </a:r>
              <a:r>
                <a:rPr lang="en-US" sz="2800" i="1" kern="1200" dirty="0" err="1" smtClean="0">
                  <a:solidFill>
                    <a:schemeClr val="bg1"/>
                  </a:solidFill>
                </a:rPr>
                <a:t>trình</a:t>
              </a:r>
              <a:r>
                <a:rPr lang="en-US" sz="2800" i="1" kern="1200" dirty="0" smtClean="0">
                  <a:solidFill>
                    <a:schemeClr val="bg1"/>
                  </a:solidFill>
                </a:rPr>
                <a:t> </a:t>
              </a:r>
              <a:r>
                <a:rPr lang="en-US" sz="2800" i="1" kern="1200" dirty="0" err="1" smtClean="0">
                  <a:solidFill>
                    <a:schemeClr val="bg1"/>
                  </a:solidFill>
                </a:rPr>
                <a:t>Nguyễn</a:t>
              </a:r>
              <a:r>
                <a:rPr lang="en-US" sz="2800" i="1" kern="1200" dirty="0" smtClean="0">
                  <a:solidFill>
                    <a:schemeClr val="bg1"/>
                  </a:solidFill>
                </a:rPr>
                <a:t> </a:t>
              </a:r>
              <a:r>
                <a:rPr lang="en-US" sz="2800" i="1" kern="1200" dirty="0" err="1" smtClean="0">
                  <a:solidFill>
                    <a:schemeClr val="bg1"/>
                  </a:solidFill>
                </a:rPr>
                <a:t>Ái</a:t>
              </a:r>
              <a:r>
                <a:rPr lang="en-US" sz="2800" i="1" kern="1200" dirty="0" smtClean="0">
                  <a:solidFill>
                    <a:schemeClr val="bg1"/>
                  </a:solidFill>
                </a:rPr>
                <a:t> </a:t>
              </a:r>
              <a:r>
                <a:rPr lang="en-US" sz="2800" i="1" kern="1200" dirty="0" err="1" smtClean="0">
                  <a:solidFill>
                    <a:schemeClr val="bg1"/>
                  </a:solidFill>
                </a:rPr>
                <a:t>Quốc</a:t>
              </a:r>
              <a:r>
                <a:rPr lang="en-US" sz="2800" i="1" kern="1200" dirty="0" smtClean="0">
                  <a:solidFill>
                    <a:schemeClr val="bg1"/>
                  </a:solidFill>
                </a:rPr>
                <a:t> </a:t>
              </a:r>
              <a:r>
                <a:rPr lang="en-US" sz="2800" i="1" kern="1200" dirty="0" err="1" smtClean="0">
                  <a:solidFill>
                    <a:schemeClr val="bg1"/>
                  </a:solidFill>
                </a:rPr>
                <a:t>truyền</a:t>
              </a:r>
              <a:r>
                <a:rPr lang="en-US" sz="2800" i="1" kern="1200" dirty="0" smtClean="0">
                  <a:solidFill>
                    <a:schemeClr val="bg1"/>
                  </a:solidFill>
                </a:rPr>
                <a:t> </a:t>
              </a:r>
              <a:r>
                <a:rPr lang="en-US" sz="2800" i="1" kern="1200" dirty="0" err="1" smtClean="0">
                  <a:solidFill>
                    <a:schemeClr val="bg1"/>
                  </a:solidFill>
                </a:rPr>
                <a:t>bá</a:t>
              </a:r>
              <a:r>
                <a:rPr lang="en-US" sz="2800" i="1" kern="1200" dirty="0" smtClean="0">
                  <a:solidFill>
                    <a:schemeClr val="bg1"/>
                  </a:solidFill>
                </a:rPr>
                <a:t> </a:t>
              </a:r>
              <a:r>
                <a:rPr lang="en-US" sz="2800" i="1" kern="1200" dirty="0" err="1" smtClean="0">
                  <a:solidFill>
                    <a:schemeClr val="bg1"/>
                  </a:solidFill>
                </a:rPr>
                <a:t>chủ</a:t>
              </a:r>
              <a:r>
                <a:rPr lang="en-US" sz="2800" i="1" kern="1200" dirty="0" smtClean="0">
                  <a:solidFill>
                    <a:schemeClr val="bg1"/>
                  </a:solidFill>
                </a:rPr>
                <a:t> </a:t>
              </a:r>
              <a:r>
                <a:rPr lang="en-US" sz="2800" i="1" kern="1200" dirty="0" err="1" smtClean="0">
                  <a:solidFill>
                    <a:schemeClr val="bg1"/>
                  </a:solidFill>
                </a:rPr>
                <a:t>nghĩa</a:t>
              </a:r>
              <a:r>
                <a:rPr lang="en-US" sz="2800" i="1" kern="1200" dirty="0" smtClean="0">
                  <a:solidFill>
                    <a:schemeClr val="bg1"/>
                  </a:solidFill>
                </a:rPr>
                <a:t> </a:t>
              </a:r>
              <a:r>
                <a:rPr lang="en-US" sz="2800" i="1" kern="1200" dirty="0" err="1" smtClean="0">
                  <a:solidFill>
                    <a:schemeClr val="bg1"/>
                  </a:solidFill>
                </a:rPr>
                <a:t>Mác-Lênin</a:t>
              </a:r>
              <a:r>
                <a:rPr lang="en-US" sz="2800" i="1" kern="1200" dirty="0" smtClean="0">
                  <a:solidFill>
                    <a:schemeClr val="bg1"/>
                  </a:solidFill>
                </a:rPr>
                <a:t> </a:t>
              </a:r>
              <a:r>
                <a:rPr lang="en-US" sz="2800" i="1" kern="1200" dirty="0" err="1" smtClean="0">
                  <a:solidFill>
                    <a:schemeClr val="bg1"/>
                  </a:solidFill>
                </a:rPr>
                <a:t>và</a:t>
              </a:r>
              <a:r>
                <a:rPr lang="en-US" sz="2800" i="1" kern="1200" dirty="0" smtClean="0">
                  <a:solidFill>
                    <a:schemeClr val="bg1"/>
                  </a:solidFill>
                </a:rPr>
                <a:t> </a:t>
              </a:r>
              <a:r>
                <a:rPr lang="en-US" sz="2800" i="1" kern="1200" dirty="0" err="1" smtClean="0">
                  <a:solidFill>
                    <a:schemeClr val="bg1"/>
                  </a:solidFill>
                </a:rPr>
                <a:t>chuẩn</a:t>
              </a:r>
              <a:r>
                <a:rPr lang="en-US" sz="2800" i="1" kern="1200" dirty="0" smtClean="0">
                  <a:solidFill>
                    <a:schemeClr val="bg1"/>
                  </a:solidFill>
                </a:rPr>
                <a:t> </a:t>
              </a:r>
              <a:r>
                <a:rPr lang="en-US" sz="2800" i="1" kern="1200" dirty="0" err="1" smtClean="0">
                  <a:solidFill>
                    <a:schemeClr val="bg1"/>
                  </a:solidFill>
                </a:rPr>
                <a:t>bị</a:t>
              </a:r>
              <a:r>
                <a:rPr lang="en-US" sz="2800" i="1" kern="1200" dirty="0" smtClean="0">
                  <a:solidFill>
                    <a:schemeClr val="bg1"/>
                  </a:solidFill>
                </a:rPr>
                <a:t> </a:t>
              </a:r>
              <a:r>
                <a:rPr lang="en-US" sz="2800" i="1" kern="1200" dirty="0" err="1" smtClean="0">
                  <a:solidFill>
                    <a:schemeClr val="bg1"/>
                  </a:solidFill>
                </a:rPr>
                <a:t>thành</a:t>
              </a:r>
              <a:r>
                <a:rPr lang="en-US" sz="2800" i="1" kern="1200" dirty="0" smtClean="0">
                  <a:solidFill>
                    <a:schemeClr val="bg1"/>
                  </a:solidFill>
                </a:rPr>
                <a:t> </a:t>
              </a:r>
              <a:r>
                <a:rPr lang="en-US" sz="2800" i="1" kern="1200" dirty="0" err="1" smtClean="0">
                  <a:solidFill>
                    <a:schemeClr val="bg1"/>
                  </a:solidFill>
                </a:rPr>
                <a:t>lập</a:t>
              </a:r>
              <a:r>
                <a:rPr lang="en-US" sz="2800" i="1" kern="1200" dirty="0" smtClean="0">
                  <a:solidFill>
                    <a:schemeClr val="bg1"/>
                  </a:solidFill>
                </a:rPr>
                <a:t> </a:t>
              </a:r>
              <a:r>
                <a:rPr lang="en-US" sz="2800" i="1" kern="1200" dirty="0" err="1" smtClean="0">
                  <a:solidFill>
                    <a:schemeClr val="bg1"/>
                  </a:solidFill>
                </a:rPr>
                <a:t>Đảng</a:t>
              </a:r>
              <a:r>
                <a:rPr lang="en-US" sz="2800" i="1" kern="1200" dirty="0" smtClean="0">
                  <a:solidFill>
                    <a:schemeClr val="bg1"/>
                  </a:solidFill>
                </a:rPr>
                <a:t> (1921-1930)</a:t>
              </a:r>
              <a:endParaRPr lang="en-US" sz="2800" kern="1200" dirty="0">
                <a:solidFill>
                  <a:schemeClr val="bg1"/>
                </a:solidFill>
              </a:endParaRPr>
            </a:p>
          </p:txBody>
        </p:sp>
      </p:grpSp>
      <p:graphicFrame>
        <p:nvGraphicFramePr>
          <p:cNvPr id="5" name="Diagram 4"/>
          <p:cNvGraphicFramePr/>
          <p:nvPr>
            <p:extLst>
              <p:ext uri="{D42A27DB-BD31-4B8C-83A1-F6EECF244321}">
                <p14:modId xmlns:p14="http://schemas.microsoft.com/office/powerpoint/2010/main" val="927210412"/>
              </p:ext>
            </p:extLst>
          </p:nvPr>
        </p:nvGraphicFramePr>
        <p:xfrm>
          <a:off x="113047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96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B536223-7192-4F33-AE81-560C387C31B7}"/>
                                            </p:graphicEl>
                                          </p:spTgt>
                                        </p:tgtEl>
                                        <p:attrNameLst>
                                          <p:attrName>style.visibility</p:attrName>
                                        </p:attrNameLst>
                                      </p:cBhvr>
                                      <p:to>
                                        <p:strVal val="visible"/>
                                      </p:to>
                                    </p:set>
                                    <p:animEffect transition="in" filter="fade">
                                      <p:cBhvr>
                                        <p:cTn id="12" dur="500"/>
                                        <p:tgtEl>
                                          <p:spTgt spid="5">
                                            <p:graphicEl>
                                              <a:dgm id="{2B536223-7192-4F33-AE81-560C387C31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BB0CBB4-7040-4365-8B7D-6FE9AA025EFD}"/>
                                            </p:graphicEl>
                                          </p:spTgt>
                                        </p:tgtEl>
                                        <p:attrNameLst>
                                          <p:attrName>style.visibility</p:attrName>
                                        </p:attrNameLst>
                                      </p:cBhvr>
                                      <p:to>
                                        <p:strVal val="visible"/>
                                      </p:to>
                                    </p:set>
                                    <p:animEffect transition="in" filter="fade">
                                      <p:cBhvr>
                                        <p:cTn id="15" dur="500"/>
                                        <p:tgtEl>
                                          <p:spTgt spid="5">
                                            <p:graphicEl>
                                              <a:dgm id="{8BB0CBB4-7040-4365-8B7D-6FE9AA025EF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2422172-627B-44E1-96F1-51C5B76A5766}"/>
                                            </p:graphicEl>
                                          </p:spTgt>
                                        </p:tgtEl>
                                        <p:attrNameLst>
                                          <p:attrName>style.visibility</p:attrName>
                                        </p:attrNameLst>
                                      </p:cBhvr>
                                      <p:to>
                                        <p:strVal val="visible"/>
                                      </p:to>
                                    </p:set>
                                    <p:animEffect transition="in" filter="fade">
                                      <p:cBhvr>
                                        <p:cTn id="18" dur="500"/>
                                        <p:tgtEl>
                                          <p:spTgt spid="5">
                                            <p:graphicEl>
                                              <a:dgm id="{12422172-627B-44E1-96F1-51C5B76A576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2183C58-707A-45A3-8941-1974A4E90022}"/>
                                            </p:graphicEl>
                                          </p:spTgt>
                                        </p:tgtEl>
                                        <p:attrNameLst>
                                          <p:attrName>style.visibility</p:attrName>
                                        </p:attrNameLst>
                                      </p:cBhvr>
                                      <p:to>
                                        <p:strVal val="visible"/>
                                      </p:to>
                                    </p:set>
                                    <p:animEffect transition="in" filter="fade">
                                      <p:cBhvr>
                                        <p:cTn id="23" dur="500"/>
                                        <p:tgtEl>
                                          <p:spTgt spid="5">
                                            <p:graphicEl>
                                              <a:dgm id="{12183C58-707A-45A3-8941-1974A4E90022}"/>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9260E804-EAB7-4E59-8D00-773EDE36BC6A}"/>
                                            </p:graphicEl>
                                          </p:spTgt>
                                        </p:tgtEl>
                                        <p:attrNameLst>
                                          <p:attrName>style.visibility</p:attrName>
                                        </p:attrNameLst>
                                      </p:cBhvr>
                                      <p:to>
                                        <p:strVal val="visible"/>
                                      </p:to>
                                    </p:set>
                                    <p:animEffect transition="in" filter="fade">
                                      <p:cBhvr>
                                        <p:cTn id="26" dur="500"/>
                                        <p:tgtEl>
                                          <p:spTgt spid="5">
                                            <p:graphicEl>
                                              <a:dgm id="{9260E804-EAB7-4E59-8D00-773EDE36BC6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F15F164-5FAE-40D4-9498-3F018358724F}"/>
                                            </p:graphicEl>
                                          </p:spTgt>
                                        </p:tgtEl>
                                        <p:attrNameLst>
                                          <p:attrName>style.visibility</p:attrName>
                                        </p:attrNameLst>
                                      </p:cBhvr>
                                      <p:to>
                                        <p:strVal val="visible"/>
                                      </p:to>
                                    </p:set>
                                    <p:animEffect transition="in" filter="fade">
                                      <p:cBhvr>
                                        <p:cTn id="31" dur="500"/>
                                        <p:tgtEl>
                                          <p:spTgt spid="5">
                                            <p:graphicEl>
                                              <a:dgm id="{2F15F164-5FAE-40D4-9498-3F01835872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375A8F86-8843-445C-8C3B-92E7CD89DFC0}"/>
                                            </p:graphicEl>
                                          </p:spTgt>
                                        </p:tgtEl>
                                        <p:attrNameLst>
                                          <p:attrName>style.visibility</p:attrName>
                                        </p:attrNameLst>
                                      </p:cBhvr>
                                      <p:to>
                                        <p:strVal val="visible"/>
                                      </p:to>
                                    </p:set>
                                    <p:animEffect transition="in" filter="fade">
                                      <p:cBhvr>
                                        <p:cTn id="34" dur="500"/>
                                        <p:tgtEl>
                                          <p:spTgt spid="5">
                                            <p:graphicEl>
                                              <a:dgm id="{375A8F86-8843-445C-8C3B-92E7CD89DF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6082" name="Group 45"/>
          <p:cNvGrpSpPr>
            <a:grpSpLocks/>
          </p:cNvGrpSpPr>
          <p:nvPr/>
        </p:nvGrpSpPr>
        <p:grpSpPr bwMode="auto">
          <a:xfrm>
            <a:off x="5105400" y="1220788"/>
            <a:ext cx="5029200" cy="4468812"/>
            <a:chOff x="0" y="0"/>
            <a:chExt cx="2784" cy="2719"/>
          </a:xfrm>
        </p:grpSpPr>
        <p:sp>
          <p:nvSpPr>
            <p:cNvPr id="61476" name="Line 46"/>
            <p:cNvSpPr>
              <a:spLocks noChangeShapeType="1"/>
            </p:cNvSpPr>
            <p:nvPr/>
          </p:nvSpPr>
          <p:spPr bwMode="auto">
            <a:xfrm>
              <a:off x="1617" y="319"/>
              <a:ext cx="15" cy="24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84" name="Rectangle 47"/>
            <p:cNvSpPr>
              <a:spLocks noChangeArrowheads="1"/>
            </p:cNvSpPr>
            <p:nvPr/>
          </p:nvSpPr>
          <p:spPr bwMode="auto">
            <a:xfrm>
              <a:off x="0" y="0"/>
              <a:ext cx="2784" cy="253"/>
            </a:xfrm>
            <a:prstGeom prst="rect">
              <a:avLst/>
            </a:prstGeom>
            <a:solidFill>
              <a:srgbClr val="CC0000"/>
            </a:solidFill>
            <a:ln>
              <a:noFill/>
            </a:ln>
            <a:effectLst>
              <a:prstShdw prst="shdw17" dist="17961" dir="2700000">
                <a:srgbClr val="7A0000"/>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altLang="en-US" b="0">
                  <a:solidFill>
                    <a:srgbClr val="FFFFFF"/>
                  </a:solidFill>
                  <a:effectLst>
                    <a:outerShdw blurRad="38100" dist="38100" dir="2700000" algn="tl">
                      <a:srgbClr val="000000"/>
                    </a:outerShdw>
                  </a:effectLst>
                  <a:cs typeface="Angsana New" panose="02020603050405020304" pitchFamily="18" charset="-34"/>
                </a:rPr>
                <a:t>CN M</a:t>
              </a:r>
              <a:r>
                <a:rPr lang="en-US" altLang="en-US" b="0">
                  <a:solidFill>
                    <a:srgbClr val="FFFFFF"/>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altLang="en-US" b="0">
                  <a:solidFill>
                    <a:srgbClr val="FFFFFF"/>
                  </a:solidFill>
                  <a:effectLst>
                    <a:outerShdw blurRad="38100" dist="38100" dir="2700000" algn="tl">
                      <a:srgbClr val="000000"/>
                    </a:outerShdw>
                  </a:effectLst>
                  <a:cs typeface="Arial" panose="020B0604020202020204" pitchFamily="34" charset="0"/>
                </a:rPr>
                <a:t>c </a:t>
              </a:r>
              <a:r>
                <a:rPr lang="en-US" altLang="en-US" b="0">
                  <a:solidFill>
                    <a:srgbClr val="FFFFFF"/>
                  </a:solidFill>
                  <a:effectLst>
                    <a:outerShdw blurRad="38100" dist="38100" dir="2700000" algn="tl">
                      <a:srgbClr val="000000"/>
                    </a:outerShdw>
                  </a:effectLst>
                  <a:latin typeface="Arial" panose="020B0604020202020204" pitchFamily="34" charset="0"/>
                  <a:cs typeface="Arial" panose="020B0604020202020204" pitchFamily="34" charset="0"/>
                </a:rPr>
                <a:t>–</a:t>
              </a:r>
              <a:r>
                <a:rPr lang="en-US" altLang="en-US" b="0">
                  <a:solidFill>
                    <a:srgbClr val="FFFFFF"/>
                  </a:solidFill>
                  <a:effectLst>
                    <a:outerShdw blurRad="38100" dist="38100" dir="2700000" algn="tl">
                      <a:srgbClr val="000000"/>
                    </a:outerShdw>
                  </a:effectLst>
                  <a:cs typeface="Arial" panose="020B0604020202020204" pitchFamily="34" charset="0"/>
                </a:rPr>
                <a:t> Lênin đã thâm nhập v</a:t>
              </a:r>
              <a:r>
                <a:rPr lang="en-US" altLang="en-US" b="0">
                  <a:solidFill>
                    <a:srgbClr val="FFFFFF"/>
                  </a:solidFill>
                  <a:effectLst>
                    <a:outerShdw blurRad="38100" dist="38100" dir="2700000" algn="tl">
                      <a:srgbClr val="000000"/>
                    </a:outerShdw>
                  </a:effectLst>
                  <a:latin typeface="Arial" panose="020B0604020202020204" pitchFamily="34" charset="0"/>
                  <a:cs typeface="Arial" panose="020B0604020202020204" pitchFamily="34" charset="0"/>
                </a:rPr>
                <a:t>à</a:t>
              </a:r>
              <a:r>
                <a:rPr lang="en-US" altLang="en-US" b="0">
                  <a:solidFill>
                    <a:srgbClr val="FFFFFF"/>
                  </a:solidFill>
                  <a:effectLst>
                    <a:outerShdw blurRad="38100" dist="38100" dir="2700000" algn="tl">
                      <a:srgbClr val="000000"/>
                    </a:outerShdw>
                  </a:effectLst>
                  <a:cs typeface="Arial" panose="020B0604020202020204" pitchFamily="34" charset="0"/>
                </a:rPr>
                <a:t>o</a:t>
              </a:r>
              <a:r>
                <a:rPr lang="en-US" b="0">
                  <a:solidFill>
                    <a:srgbClr val="FFFFFF"/>
                  </a:solidFill>
                  <a:effectLst>
                    <a:outerShdw blurRad="38100" dist="38100" dir="2700000" algn="tl">
                      <a:srgbClr val="000000"/>
                    </a:outerShdw>
                  </a:effectLst>
                  <a:cs typeface="Arial" panose="020B0604020202020204" pitchFamily="34" charset="0"/>
                </a:rPr>
                <a:t> </a:t>
              </a:r>
              <a:r>
                <a:rPr lang="en-US" altLang="en-US" b="0">
                  <a:solidFill>
                    <a:srgbClr val="FFFFFF"/>
                  </a:solidFill>
                  <a:effectLst>
                    <a:outerShdw blurRad="38100" dist="38100" dir="2700000" algn="tl">
                      <a:srgbClr val="000000"/>
                    </a:outerShdw>
                  </a:effectLst>
                  <a:cs typeface="Arial" panose="020B0604020202020204" pitchFamily="34" charset="0"/>
                </a:rPr>
                <a:t>VN</a:t>
              </a:r>
              <a:r>
                <a:rPr lang="en-US" altLang="en-US" b="0">
                  <a:solidFill>
                    <a:prstClr val="white"/>
                  </a:solidFill>
                  <a:effectLst>
                    <a:outerShdw blurRad="38100" dist="38100" dir="2700000" algn="tl">
                      <a:srgbClr val="000000"/>
                    </a:outerShdw>
                  </a:effectLst>
                  <a:cs typeface="Arial" panose="020B0604020202020204" pitchFamily="34" charset="0"/>
                </a:rPr>
                <a:t> </a:t>
              </a:r>
            </a:p>
          </p:txBody>
        </p:sp>
      </p:grpSp>
      <p:grpSp>
        <p:nvGrpSpPr>
          <p:cNvPr id="46085" name="Group 48"/>
          <p:cNvGrpSpPr>
            <a:grpSpLocks/>
          </p:cNvGrpSpPr>
          <p:nvPr/>
        </p:nvGrpSpPr>
        <p:grpSpPr bwMode="auto">
          <a:xfrm>
            <a:off x="6996114" y="2514601"/>
            <a:ext cx="2833687" cy="3152775"/>
            <a:chOff x="0" y="0"/>
            <a:chExt cx="1613" cy="2024"/>
          </a:xfrm>
        </p:grpSpPr>
        <p:sp>
          <p:nvSpPr>
            <p:cNvPr id="61472" name="Line 49"/>
            <p:cNvSpPr>
              <a:spLocks noChangeShapeType="1"/>
            </p:cNvSpPr>
            <p:nvPr/>
          </p:nvSpPr>
          <p:spPr bwMode="auto">
            <a:xfrm>
              <a:off x="0" y="8"/>
              <a:ext cx="0" cy="2016"/>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87" name="Rectangle 50"/>
            <p:cNvSpPr>
              <a:spLocks noChangeArrowheads="1"/>
            </p:cNvSpPr>
            <p:nvPr/>
          </p:nvSpPr>
          <p:spPr bwMode="auto">
            <a:xfrm>
              <a:off x="18" y="0"/>
              <a:ext cx="1595" cy="191"/>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rial" panose="020B0604020202020204" pitchFamily="34" charset="0"/>
                </a:rPr>
                <a:t>Đường k</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ch mệnh</a:t>
              </a:r>
              <a:endParaRPr lang="en-US" b="0">
                <a:solidFill>
                  <a:srgbClr val="FF3399"/>
                </a:solidFill>
                <a:effectLst>
                  <a:outerShdw blurRad="38100" dist="38100" dir="2700000" algn="tl">
                    <a:srgbClr val="000000"/>
                  </a:outerShdw>
                </a:effectLst>
                <a:cs typeface="Angsana New" panose="02020603050405020304" pitchFamily="18" charset="-34"/>
              </a:endParaRPr>
            </a:p>
          </p:txBody>
        </p:sp>
        <p:sp>
          <p:nvSpPr>
            <p:cNvPr id="61474" name="Line 51"/>
            <p:cNvSpPr>
              <a:spLocks noChangeShapeType="1"/>
            </p:cNvSpPr>
            <p:nvPr/>
          </p:nvSpPr>
          <p:spPr bwMode="auto">
            <a:xfrm>
              <a:off x="28" y="151"/>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75" name="Line 52"/>
            <p:cNvSpPr>
              <a:spLocks noChangeShapeType="1"/>
            </p:cNvSpPr>
            <p:nvPr/>
          </p:nvSpPr>
          <p:spPr bwMode="auto">
            <a:xfrm>
              <a:off x="407" y="135"/>
              <a:ext cx="0" cy="152"/>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090" name="Group 53"/>
          <p:cNvGrpSpPr>
            <a:grpSpLocks/>
          </p:cNvGrpSpPr>
          <p:nvPr/>
        </p:nvGrpSpPr>
        <p:grpSpPr bwMode="auto">
          <a:xfrm>
            <a:off x="6081714" y="2971801"/>
            <a:ext cx="3443287" cy="2695575"/>
            <a:chOff x="0" y="0"/>
            <a:chExt cx="2026" cy="1680"/>
          </a:xfrm>
        </p:grpSpPr>
        <p:sp>
          <p:nvSpPr>
            <p:cNvPr id="61469" name="Line 54"/>
            <p:cNvSpPr>
              <a:spLocks noChangeShapeType="1"/>
            </p:cNvSpPr>
            <p:nvPr/>
          </p:nvSpPr>
          <p:spPr bwMode="auto">
            <a:xfrm>
              <a:off x="10" y="0"/>
              <a:ext cx="0" cy="168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92" name="Rectangle 55"/>
            <p:cNvSpPr>
              <a:spLocks noChangeArrowheads="1"/>
            </p:cNvSpPr>
            <p:nvPr/>
          </p:nvSpPr>
          <p:spPr bwMode="auto">
            <a:xfrm>
              <a:off x="0" y="39"/>
              <a:ext cx="2026" cy="233"/>
            </a:xfrm>
            <a:prstGeom prst="rect">
              <a:avLst/>
            </a:prstGeom>
            <a:gradFill rotWithShape="1">
              <a:gsLst>
                <a:gs pos="0">
                  <a:schemeClr val="accent1"/>
                </a:gs>
                <a:gs pos="50000">
                  <a:schemeClr val="bg1"/>
                </a:gs>
                <a:gs pos="100000">
                  <a:schemeClr val="accent1"/>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ngsana New" panose="02020603050405020304" pitchFamily="18" charset="-34"/>
                </a:rPr>
                <a:t>B</a:t>
              </a:r>
              <a:r>
                <a:rPr lang="en-US" b="0">
                  <a:solidFill>
                    <a:srgbClr val="FF3399"/>
                  </a:solidFill>
                  <a:effectLst>
                    <a:outerShdw blurRad="38100" dist="38100" dir="2700000" algn="tl">
                      <a:srgbClr val="000000"/>
                    </a:outerShdw>
                  </a:effectLst>
                  <a:cs typeface="Arial" panose="020B0604020202020204" pitchFamily="34" charset="0"/>
                </a:rPr>
                <a:t>ản </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n chế độ TD Ph</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p</a:t>
              </a:r>
            </a:p>
          </p:txBody>
        </p:sp>
        <p:sp>
          <p:nvSpPr>
            <p:cNvPr id="61471" name="Line 56"/>
            <p:cNvSpPr>
              <a:spLocks noChangeShapeType="1"/>
            </p:cNvSpPr>
            <p:nvPr/>
          </p:nvSpPr>
          <p:spPr bwMode="auto">
            <a:xfrm>
              <a:off x="981" y="171"/>
              <a:ext cx="0" cy="114"/>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094" name="Group 57"/>
          <p:cNvGrpSpPr>
            <a:grpSpLocks/>
          </p:cNvGrpSpPr>
          <p:nvPr/>
        </p:nvGrpSpPr>
        <p:grpSpPr bwMode="auto">
          <a:xfrm>
            <a:off x="4981576" y="3657601"/>
            <a:ext cx="4543425" cy="2028825"/>
            <a:chOff x="0" y="0"/>
            <a:chExt cx="2734" cy="1200"/>
          </a:xfrm>
        </p:grpSpPr>
        <p:sp>
          <p:nvSpPr>
            <p:cNvPr id="61464" name="Line 58"/>
            <p:cNvSpPr>
              <a:spLocks noChangeShapeType="1"/>
            </p:cNvSpPr>
            <p:nvPr/>
          </p:nvSpPr>
          <p:spPr bwMode="auto">
            <a:xfrm>
              <a:off x="7" y="0"/>
              <a:ext cx="0" cy="12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96" name="Rectangle 59"/>
            <p:cNvSpPr>
              <a:spLocks noChangeArrowheads="1"/>
            </p:cNvSpPr>
            <p:nvPr/>
          </p:nvSpPr>
          <p:spPr bwMode="auto">
            <a:xfrm>
              <a:off x="0" y="0"/>
              <a:ext cx="2734" cy="236"/>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rial" panose="020B0604020202020204" pitchFamily="34" charset="0"/>
                </a:rPr>
                <a:t>Viết cho b</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o Sự thật, </a:t>
              </a:r>
              <a:r>
                <a:rPr lang="en-US" b="0">
                  <a:solidFill>
                    <a:srgbClr val="FF3399"/>
                  </a:solidFill>
                  <a:effectLst>
                    <a:outerShdw blurRad="38100" dist="38100" dir="2700000" algn="tl">
                      <a:srgbClr val="000000"/>
                    </a:outerShdw>
                  </a:effectLst>
                  <a:cs typeface="Angsana New" panose="02020603050405020304" pitchFamily="18" charset="-34"/>
                </a:rPr>
                <a:t>TC</a:t>
              </a:r>
              <a:r>
                <a:rPr lang="en-US" b="0">
                  <a:solidFill>
                    <a:srgbClr val="FF3399"/>
                  </a:solidFill>
                  <a:effectLst>
                    <a:outerShdw blurRad="38100" dist="38100" dir="2700000" algn="tl">
                      <a:srgbClr val="000000"/>
                    </a:outerShdw>
                  </a:effectLst>
                  <a:cs typeface="Arial" panose="020B0604020202020204" pitchFamily="34" charset="0"/>
                </a:rPr>
                <a:t> thư t</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í</a:t>
              </a:r>
              <a:r>
                <a:rPr lang="en-US" b="0">
                  <a:solidFill>
                    <a:srgbClr val="FF3399"/>
                  </a:solidFill>
                  <a:effectLst>
                    <a:outerShdw blurRad="38100" dist="38100" dir="2700000" algn="tl">
                      <a:srgbClr val="000000"/>
                    </a:outerShdw>
                  </a:effectLst>
                  <a:cs typeface="Arial" panose="020B0604020202020204" pitchFamily="34" charset="0"/>
                </a:rPr>
                <a:t>n QT</a:t>
              </a:r>
              <a:endParaRPr lang="en-US" b="0">
                <a:solidFill>
                  <a:prstClr val="black"/>
                </a:solidFill>
                <a:effectLst>
                  <a:outerShdw blurRad="38100" dist="38100" dir="2700000" algn="tl">
                    <a:srgbClr val="FFFFFF"/>
                  </a:outerShdw>
                </a:effectLst>
                <a:cs typeface="Arial" panose="020B0604020202020204" pitchFamily="34" charset="0"/>
              </a:endParaRPr>
            </a:p>
          </p:txBody>
        </p:sp>
        <p:sp>
          <p:nvSpPr>
            <p:cNvPr id="61466" name="Line 60"/>
            <p:cNvSpPr>
              <a:spLocks noChangeShapeType="1"/>
            </p:cNvSpPr>
            <p:nvPr/>
          </p:nvSpPr>
          <p:spPr bwMode="auto">
            <a:xfrm>
              <a:off x="500" y="37"/>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67" name="Line 61"/>
            <p:cNvSpPr>
              <a:spLocks noChangeShapeType="1"/>
            </p:cNvSpPr>
            <p:nvPr/>
          </p:nvSpPr>
          <p:spPr bwMode="auto">
            <a:xfrm>
              <a:off x="2098" y="37"/>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68" name="Line 62"/>
            <p:cNvSpPr>
              <a:spLocks noChangeShapeType="1"/>
            </p:cNvSpPr>
            <p:nvPr/>
          </p:nvSpPr>
          <p:spPr bwMode="auto">
            <a:xfrm>
              <a:off x="1302" y="33"/>
              <a:ext cx="0" cy="115"/>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100" name="Group 63"/>
          <p:cNvGrpSpPr>
            <a:grpSpLocks/>
          </p:cNvGrpSpPr>
          <p:nvPr/>
        </p:nvGrpSpPr>
        <p:grpSpPr bwMode="auto">
          <a:xfrm>
            <a:off x="3989294" y="4495800"/>
            <a:ext cx="3962400" cy="1200150"/>
            <a:chOff x="0" y="0"/>
            <a:chExt cx="2075" cy="804"/>
          </a:xfrm>
        </p:grpSpPr>
        <p:sp>
          <p:nvSpPr>
            <p:cNvPr id="61461" name="Line 64"/>
            <p:cNvSpPr>
              <a:spLocks noChangeShapeType="1"/>
            </p:cNvSpPr>
            <p:nvPr/>
          </p:nvSpPr>
          <p:spPr bwMode="auto">
            <a:xfrm>
              <a:off x="2" y="180"/>
              <a:ext cx="0" cy="624"/>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102" name="Rectangle 65"/>
            <p:cNvSpPr>
              <a:spLocks noChangeArrowheads="1"/>
            </p:cNvSpPr>
            <p:nvPr/>
          </p:nvSpPr>
          <p:spPr bwMode="auto">
            <a:xfrm>
              <a:off x="0" y="0"/>
              <a:ext cx="2075" cy="236"/>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dirty="0" err="1" smtClean="0">
                  <a:solidFill>
                    <a:srgbClr val="FF3399"/>
                  </a:solidFill>
                  <a:effectLst>
                    <a:outerShdw blurRad="38100" dist="38100" dir="2700000" algn="tl">
                      <a:srgbClr val="000000"/>
                    </a:outerShdw>
                  </a:effectLst>
                  <a:cs typeface="Arial" panose="020B0604020202020204" pitchFamily="34" charset="0"/>
                </a:rPr>
                <a:t>Người</a:t>
              </a:r>
              <a:r>
                <a:rPr lang="en-US" b="0" dirty="0" smtClean="0">
                  <a:solidFill>
                    <a:srgbClr val="FF3399"/>
                  </a:solidFill>
                  <a:effectLst>
                    <a:outerShdw blurRad="38100" dist="38100" dir="2700000" algn="tl">
                      <a:srgbClr val="000000"/>
                    </a:outerShdw>
                  </a:effectLst>
                  <a:cs typeface="Arial" panose="020B0604020202020204" pitchFamily="34" charset="0"/>
                </a:rPr>
                <a:t> </a:t>
              </a:r>
              <a:r>
                <a:rPr lang="en-US" b="0" dirty="0" err="1" smtClean="0">
                  <a:solidFill>
                    <a:srgbClr val="FF3399"/>
                  </a:solidFill>
                  <a:effectLst>
                    <a:outerShdw blurRad="38100" dist="38100" dir="2700000" algn="tl">
                      <a:srgbClr val="000000"/>
                    </a:outerShdw>
                  </a:effectLst>
                  <a:cs typeface="Arial" panose="020B0604020202020204" pitchFamily="34" charset="0"/>
                </a:rPr>
                <a:t>Cùng</a:t>
              </a:r>
              <a:r>
                <a:rPr lang="en-US" b="0" dirty="0" smtClean="0">
                  <a:solidFill>
                    <a:srgbClr val="FF3399"/>
                  </a:solidFill>
                  <a:effectLst>
                    <a:outerShdw blurRad="38100" dist="38100" dir="2700000" algn="tl">
                      <a:srgbClr val="000000"/>
                    </a:outerShdw>
                  </a:effectLst>
                  <a:cs typeface="Arial" panose="020B0604020202020204" pitchFamily="34" charset="0"/>
                </a:rPr>
                <a:t> </a:t>
              </a:r>
              <a:r>
                <a:rPr lang="en-US" b="0" dirty="0" err="1" smtClean="0">
                  <a:solidFill>
                    <a:srgbClr val="FF3399"/>
                  </a:solidFill>
                  <a:effectLst>
                    <a:outerShdw blurRad="38100" dist="38100" dir="2700000" algn="tl">
                      <a:srgbClr val="000000"/>
                    </a:outerShdw>
                  </a:effectLst>
                  <a:cs typeface="Arial" panose="020B0604020202020204" pitchFamily="34" charset="0"/>
                </a:rPr>
                <a:t>Khổ</a:t>
              </a:r>
              <a:endParaRPr lang="en-US" b="0" dirty="0">
                <a:solidFill>
                  <a:srgbClr val="FF3399"/>
                </a:solidFill>
                <a:effectLst>
                  <a:outerShdw blurRad="38100" dist="38100" dir="2700000" algn="tl">
                    <a:srgbClr val="000000"/>
                  </a:outerShdw>
                </a:effectLst>
                <a:cs typeface="Arial" panose="020B0604020202020204" pitchFamily="34" charset="0"/>
              </a:endParaRPr>
            </a:p>
          </p:txBody>
        </p:sp>
        <p:sp>
          <p:nvSpPr>
            <p:cNvPr id="61463" name="Line 66"/>
            <p:cNvSpPr>
              <a:spLocks noChangeShapeType="1"/>
            </p:cNvSpPr>
            <p:nvPr/>
          </p:nvSpPr>
          <p:spPr bwMode="auto">
            <a:xfrm>
              <a:off x="1469" y="312"/>
              <a:ext cx="0" cy="457"/>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104" name="Group 67"/>
          <p:cNvGrpSpPr>
            <a:grpSpLocks/>
          </p:cNvGrpSpPr>
          <p:nvPr/>
        </p:nvGrpSpPr>
        <p:grpSpPr bwMode="auto">
          <a:xfrm>
            <a:off x="2532397" y="4876801"/>
            <a:ext cx="4321119" cy="822325"/>
            <a:chOff x="-255" y="0"/>
            <a:chExt cx="1929" cy="518"/>
          </a:xfrm>
        </p:grpSpPr>
        <p:sp>
          <p:nvSpPr>
            <p:cNvPr id="61454" name="Line 68"/>
            <p:cNvSpPr>
              <a:spLocks noChangeShapeType="1"/>
            </p:cNvSpPr>
            <p:nvPr/>
          </p:nvSpPr>
          <p:spPr bwMode="auto">
            <a:xfrm>
              <a:off x="0" y="182"/>
              <a:ext cx="0" cy="336"/>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106" name="Rectangle 69"/>
            <p:cNvSpPr>
              <a:spLocks noChangeArrowheads="1"/>
            </p:cNvSpPr>
            <p:nvPr/>
          </p:nvSpPr>
          <p:spPr bwMode="auto">
            <a:xfrm>
              <a:off x="-255" y="94"/>
              <a:ext cx="1929" cy="274"/>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dirty="0" err="1" smtClean="0">
                  <a:solidFill>
                    <a:srgbClr val="FF3399"/>
                  </a:solidFill>
                  <a:effectLst>
                    <a:outerShdw blurRad="38100" dist="38100" dir="2700000" algn="tl">
                      <a:srgbClr val="000000"/>
                    </a:outerShdw>
                  </a:effectLst>
                  <a:cs typeface="Angsana New" panose="02020603050405020304" pitchFamily="18" charset="-34"/>
                </a:rPr>
                <a:t>Hội</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Liên</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Hiệp</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các</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dân</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tộc</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thuộc</a:t>
              </a:r>
              <a:r>
                <a:rPr lang="en-US" b="0" dirty="0" smtClean="0">
                  <a:solidFill>
                    <a:srgbClr val="FF3399"/>
                  </a:solidFill>
                  <a:effectLst>
                    <a:outerShdw blurRad="38100" dist="38100" dir="2700000" algn="tl">
                      <a:srgbClr val="000000"/>
                    </a:outerShdw>
                  </a:effectLst>
                  <a:cs typeface="Angsana New" panose="02020603050405020304" pitchFamily="18" charset="-34"/>
                </a:rPr>
                <a:t> </a:t>
              </a:r>
              <a:r>
                <a:rPr lang="en-US" b="0" dirty="0" err="1" smtClean="0">
                  <a:solidFill>
                    <a:srgbClr val="FF3399"/>
                  </a:solidFill>
                  <a:effectLst>
                    <a:outerShdw blurRad="38100" dist="38100" dir="2700000" algn="tl">
                      <a:srgbClr val="000000"/>
                    </a:outerShdw>
                  </a:effectLst>
                  <a:cs typeface="Angsana New" panose="02020603050405020304" pitchFamily="18" charset="-34"/>
                </a:rPr>
                <a:t>địa</a:t>
              </a:r>
              <a:endParaRPr lang="en-US" b="0" dirty="0">
                <a:solidFill>
                  <a:srgbClr val="FF3399"/>
                </a:solidFill>
                <a:effectLst>
                  <a:outerShdw blurRad="38100" dist="38100" dir="2700000" algn="tl">
                    <a:srgbClr val="000000"/>
                  </a:outerShdw>
                </a:effectLst>
                <a:cs typeface="Arial" panose="020B0604020202020204" pitchFamily="34" charset="0"/>
              </a:endParaRPr>
            </a:p>
          </p:txBody>
        </p:sp>
        <p:sp>
          <p:nvSpPr>
            <p:cNvPr id="61456" name="Line 70"/>
            <p:cNvSpPr>
              <a:spLocks noChangeShapeType="1"/>
            </p:cNvSpPr>
            <p:nvPr/>
          </p:nvSpPr>
          <p:spPr bwMode="auto">
            <a:xfrm>
              <a:off x="1568" y="4"/>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7" name="Line 71"/>
            <p:cNvSpPr>
              <a:spLocks noChangeShapeType="1"/>
            </p:cNvSpPr>
            <p:nvPr/>
          </p:nvSpPr>
          <p:spPr bwMode="auto">
            <a:xfrm>
              <a:off x="1586" y="350"/>
              <a:ext cx="0" cy="114"/>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8" name="Line 72"/>
            <p:cNvSpPr>
              <a:spLocks noChangeShapeType="1"/>
            </p:cNvSpPr>
            <p:nvPr/>
          </p:nvSpPr>
          <p:spPr bwMode="auto">
            <a:xfrm>
              <a:off x="521" y="4"/>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9" name="Line 73"/>
            <p:cNvSpPr>
              <a:spLocks noChangeShapeType="1"/>
            </p:cNvSpPr>
            <p:nvPr/>
          </p:nvSpPr>
          <p:spPr bwMode="auto">
            <a:xfrm>
              <a:off x="1069" y="0"/>
              <a:ext cx="0" cy="76"/>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60" name="Line 74"/>
            <p:cNvSpPr>
              <a:spLocks noChangeShapeType="1"/>
            </p:cNvSpPr>
            <p:nvPr/>
          </p:nvSpPr>
          <p:spPr bwMode="auto">
            <a:xfrm>
              <a:off x="1069" y="343"/>
              <a:ext cx="0" cy="114"/>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112" name="Group 75"/>
          <p:cNvGrpSpPr>
            <a:grpSpLocks/>
          </p:cNvGrpSpPr>
          <p:nvPr/>
        </p:nvGrpSpPr>
        <p:grpSpPr bwMode="auto">
          <a:xfrm>
            <a:off x="1524000" y="1524001"/>
            <a:ext cx="8763000" cy="4638675"/>
            <a:chOff x="0" y="0"/>
            <a:chExt cx="5520" cy="2922"/>
          </a:xfrm>
        </p:grpSpPr>
        <p:sp>
          <p:nvSpPr>
            <p:cNvPr id="61449" name="Line 76"/>
            <p:cNvSpPr>
              <a:spLocks noChangeShapeType="1"/>
            </p:cNvSpPr>
            <p:nvPr/>
          </p:nvSpPr>
          <p:spPr bwMode="auto">
            <a:xfrm flipV="1">
              <a:off x="317" y="2618"/>
              <a:ext cx="4372" cy="1"/>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0" name="Line 77"/>
            <p:cNvSpPr>
              <a:spLocks noChangeShapeType="1"/>
            </p:cNvSpPr>
            <p:nvPr/>
          </p:nvSpPr>
          <p:spPr bwMode="auto">
            <a:xfrm flipV="1">
              <a:off x="317" y="137"/>
              <a:ext cx="3798" cy="2488"/>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1" name="Line 78"/>
            <p:cNvSpPr>
              <a:spLocks noChangeShapeType="1"/>
            </p:cNvSpPr>
            <p:nvPr/>
          </p:nvSpPr>
          <p:spPr bwMode="auto">
            <a:xfrm flipV="1">
              <a:off x="334" y="0"/>
              <a:ext cx="0" cy="2618"/>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2" name="WordArt 79"/>
            <p:cNvSpPr>
              <a:spLocks noChangeArrowheads="1" noChangeShapeType="1" noTextEdit="1"/>
            </p:cNvSpPr>
            <p:nvPr/>
          </p:nvSpPr>
          <p:spPr bwMode="auto">
            <a:xfrm rot="-2007312">
              <a:off x="240" y="1184"/>
              <a:ext cx="3541" cy="25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0"/>
                </a:avLst>
              </a:prstTxWarp>
            </a:bodyPr>
            <a:lstStyle/>
            <a:p>
              <a:pPr algn="ctr" eaLnBrk="0" fontAlgn="base" hangingPunct="0">
                <a:spcBef>
                  <a:spcPct val="0"/>
                </a:spcBef>
                <a:spcAft>
                  <a:spcPct val="0"/>
                </a:spcAft>
              </a:pPr>
              <a:r>
                <a:rPr lang="en-US" sz="1600" b="1" i="1" kern="10">
                  <a:solidFill>
                    <a:srgbClr val="000099"/>
                  </a:solidFill>
                  <a:effectLst>
                    <a:outerShdw dist="38100" dir="2700000" algn="ctr" rotWithShape="0">
                      <a:srgbClr val="000000">
                        <a:alpha val="37999"/>
                      </a:srgbClr>
                    </a:outerShdw>
                  </a:effectLst>
                  <a:latin typeface="Arial" panose="020B0604020202020204" pitchFamily="34" charset="0"/>
                  <a:cs typeface="Arial" panose="020B0604020202020204" pitchFamily="34" charset="0"/>
                </a:rPr>
                <a:t>NAQ TRUYỀN BÁ CHỦ NGHĨA MÁC VÀO VIỆT NAM</a:t>
              </a:r>
            </a:p>
          </p:txBody>
        </p:sp>
        <p:sp>
          <p:nvSpPr>
            <p:cNvPr id="46117" name="Text Box 80"/>
            <p:cNvSpPr txBox="1">
              <a:spLocks noChangeArrowheads="1"/>
            </p:cNvSpPr>
            <p:nvPr/>
          </p:nvSpPr>
          <p:spPr bwMode="auto">
            <a:xfrm>
              <a:off x="0" y="2651"/>
              <a:ext cx="552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r>
                <a:rPr lang="en-US" altLang="en-US" b="0">
                  <a:solidFill>
                    <a:srgbClr val="663300"/>
                  </a:solidFill>
                  <a:effectLst>
                    <a:outerShdw blurRad="38100" dist="38100" dir="2700000" algn="tl">
                      <a:srgbClr val="C0C0C0"/>
                    </a:outerShdw>
                  </a:effectLst>
                  <a:cs typeface="Arial" panose="020B0604020202020204" pitchFamily="34" charset="0"/>
                </a:rPr>
                <a:t>   1920       1921      1922      1923      1925   1927    </a:t>
              </a:r>
              <a:r>
                <a:rPr lang="en-US" b="0">
                  <a:solidFill>
                    <a:srgbClr val="663300"/>
                  </a:solidFill>
                  <a:effectLst>
                    <a:outerShdw blurRad="38100" dist="38100" dir="2700000" algn="tl">
                      <a:srgbClr val="C0C0C0"/>
                    </a:outerShdw>
                  </a:effectLst>
                  <a:cs typeface="Arial" panose="020B0604020202020204" pitchFamily="34" charset="0"/>
                </a:rPr>
                <a:t>   </a:t>
              </a:r>
              <a:r>
                <a:rPr lang="en-US" altLang="en-US" b="0">
                  <a:solidFill>
                    <a:srgbClr val="663300"/>
                  </a:solidFill>
                  <a:effectLst>
                    <a:outerShdw blurRad="38100" dist="38100" dir="2700000" algn="tl">
                      <a:srgbClr val="C0C0C0"/>
                    </a:outerShdw>
                  </a:effectLst>
                  <a:cs typeface="Arial" panose="020B0604020202020204" pitchFamily="34" charset="0"/>
                </a:rPr>
                <a:t>1929  Thời</a:t>
              </a:r>
              <a:r>
                <a:rPr lang="en-US" b="0">
                  <a:solidFill>
                    <a:srgbClr val="663300"/>
                  </a:solidFill>
                  <a:effectLst>
                    <a:outerShdw blurRad="38100" dist="38100" dir="2700000" algn="tl">
                      <a:srgbClr val="C0C0C0"/>
                    </a:outerShdw>
                  </a:effectLst>
                  <a:cs typeface="Arial" panose="020B0604020202020204" pitchFamily="34" charset="0"/>
                </a:rPr>
                <a:t> </a:t>
              </a:r>
              <a:r>
                <a:rPr lang="en-US" altLang="en-US" b="0">
                  <a:solidFill>
                    <a:srgbClr val="663300"/>
                  </a:solidFill>
                  <a:effectLst>
                    <a:outerShdw blurRad="38100" dist="38100" dir="2700000" algn="tl">
                      <a:srgbClr val="C0C0C0"/>
                    </a:outerShdw>
                  </a:effectLst>
                  <a:cs typeface="Arial" panose="020B0604020202020204" pitchFamily="34" charset="0"/>
                </a:rPr>
                <a:t>gian</a:t>
              </a:r>
            </a:p>
          </p:txBody>
        </p:sp>
      </p:grpSp>
    </p:spTree>
    <p:extLst>
      <p:ext uri="{BB962C8B-B14F-4D97-AF65-F5344CB8AC3E}">
        <p14:creationId xmlns:p14="http://schemas.microsoft.com/office/powerpoint/2010/main" val="31125734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6112"/>
                                        </p:tgtEl>
                                        <p:attrNameLst>
                                          <p:attrName>style.visibility</p:attrName>
                                        </p:attrNameLst>
                                      </p:cBhvr>
                                      <p:to>
                                        <p:strVal val="visible"/>
                                      </p:to>
                                    </p:set>
                                    <p:animEffect transition="in" filter="wipe(down)">
                                      <p:cBhvr>
                                        <p:cTn id="7" dur="500"/>
                                        <p:tgtEl>
                                          <p:spTgt spid="461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6104"/>
                                        </p:tgtEl>
                                        <p:attrNameLst>
                                          <p:attrName>style.visibility</p:attrName>
                                        </p:attrNameLst>
                                      </p:cBhvr>
                                      <p:to>
                                        <p:strVal val="visible"/>
                                      </p:to>
                                    </p:set>
                                    <p:animEffect transition="in" filter="wipe(left)">
                                      <p:cBhvr>
                                        <p:cTn id="12" dur="500"/>
                                        <p:tgtEl>
                                          <p:spTgt spid="461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6100"/>
                                        </p:tgtEl>
                                        <p:attrNameLst>
                                          <p:attrName>style.visibility</p:attrName>
                                        </p:attrNameLst>
                                      </p:cBhvr>
                                      <p:to>
                                        <p:strVal val="visible"/>
                                      </p:to>
                                    </p:set>
                                    <p:animEffect transition="in" filter="wipe(left)">
                                      <p:cBhvr>
                                        <p:cTn id="17" dur="500"/>
                                        <p:tgtEl>
                                          <p:spTgt spid="4610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6094"/>
                                        </p:tgtEl>
                                        <p:attrNameLst>
                                          <p:attrName>style.visibility</p:attrName>
                                        </p:attrNameLst>
                                      </p:cBhvr>
                                      <p:to>
                                        <p:strVal val="visible"/>
                                      </p:to>
                                    </p:set>
                                    <p:animEffect transition="in" filter="wipe(left)">
                                      <p:cBhvr>
                                        <p:cTn id="22" dur="500"/>
                                        <p:tgtEl>
                                          <p:spTgt spid="4609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6090"/>
                                        </p:tgtEl>
                                        <p:attrNameLst>
                                          <p:attrName>style.visibility</p:attrName>
                                        </p:attrNameLst>
                                      </p:cBhvr>
                                      <p:to>
                                        <p:strVal val="visible"/>
                                      </p:to>
                                    </p:set>
                                    <p:animEffect transition="in" filter="wipe(left)">
                                      <p:cBhvr>
                                        <p:cTn id="27" dur="500"/>
                                        <p:tgtEl>
                                          <p:spTgt spid="4609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46085"/>
                                        </p:tgtEl>
                                        <p:attrNameLst>
                                          <p:attrName>style.visibility</p:attrName>
                                        </p:attrNameLst>
                                      </p:cBhvr>
                                      <p:to>
                                        <p:strVal val="visible"/>
                                      </p:to>
                                    </p:set>
                                    <p:animEffect transition="in" filter="wipe(left)">
                                      <p:cBhvr>
                                        <p:cTn id="32" dur="500"/>
                                        <p:tgtEl>
                                          <p:spTgt spid="4608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46082"/>
                                        </p:tgtEl>
                                        <p:attrNameLst>
                                          <p:attrName>style.visibility</p:attrName>
                                        </p:attrNameLst>
                                      </p:cBhvr>
                                      <p:to>
                                        <p:strVal val="visible"/>
                                      </p:to>
                                    </p:set>
                                    <p:animEffect transition="in" filter="wipe(left)">
                                      <p:cBhvr>
                                        <p:cTn id="37" dur="5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76850" y="116820"/>
            <a:ext cx="6667500" cy="3800475"/>
          </a:xfrm>
          <a:prstGeom prst="rect">
            <a:avLst/>
          </a:prstGeom>
        </p:spPr>
      </p:pic>
      <p:sp>
        <p:nvSpPr>
          <p:cNvPr id="3" name="Rectangle 2"/>
          <p:cNvSpPr/>
          <p:nvPr/>
        </p:nvSpPr>
        <p:spPr>
          <a:xfrm>
            <a:off x="1" y="4341656"/>
            <a:ext cx="10986246" cy="2308324"/>
          </a:xfrm>
          <a:prstGeom prst="rect">
            <a:avLst/>
          </a:prstGeom>
          <a:solidFill>
            <a:srgbClr val="FF3399"/>
          </a:solidFill>
        </p:spPr>
        <p:txBody>
          <a:bodyPr wrap="square">
            <a:spAutoFit/>
          </a:bodyPr>
          <a:lstStyle/>
          <a:p>
            <a:r>
              <a:rPr lang="vi-VN" sz="2400" i="1" dirty="0" smtClean="0">
                <a:solidFill>
                  <a:schemeClr val="bg1"/>
                </a:solidFill>
                <a:latin typeface="Source Sans Pro"/>
              </a:rPr>
              <a:t>Tờ báo </a:t>
            </a:r>
            <a:r>
              <a:rPr lang="vi-VN" sz="2400" i="1" dirty="0">
                <a:solidFill>
                  <a:schemeClr val="bg1"/>
                </a:solidFill>
                <a:latin typeface="Source Sans Pro"/>
              </a:rPr>
              <a:t>tố cáo sự khủng bố và đàn áp về chính trị, độc đoán về hành chính, bóc lột về kinh tế của thực dân Pháp mà nhân dân các nước thuộc địa là nạn nhân. Báo kêu gọi nhân dân thuộc địa đoàn kết lại để đấu tranh cho sự tiến bộ về vật chất và tinh thần của chính họ, hô hào họ tổ chức lại nhằm mục đích giải phóng những người bị áp bức khỏi những lực lượng thống trị, thực hiện tình yêu thương và hữu ái giai cấp cũng như giành độc lập, tự do cho dân tộc.</a:t>
            </a:r>
            <a:endParaRPr lang="en-US" sz="2400" i="1" dirty="0">
              <a:solidFill>
                <a:schemeClr val="bg1"/>
              </a:solidFill>
            </a:endParaRPr>
          </a:p>
        </p:txBody>
      </p:sp>
    </p:spTree>
    <p:extLst>
      <p:ext uri="{BB962C8B-B14F-4D97-AF65-F5344CB8AC3E}">
        <p14:creationId xmlns:p14="http://schemas.microsoft.com/office/powerpoint/2010/main" val="305847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93895" y="211009"/>
            <a:ext cx="11619915" cy="6534003"/>
          </a:xfrm>
          <a:prstGeom prst="rect">
            <a:avLst/>
          </a:prstGeom>
        </p:spPr>
      </p:pic>
      <p:pic>
        <p:nvPicPr>
          <p:cNvPr id="4" name="Picture 3"/>
          <p:cNvPicPr>
            <a:picLocks noChangeAspect="1"/>
          </p:cNvPicPr>
          <p:nvPr/>
        </p:nvPicPr>
        <p:blipFill>
          <a:blip r:embed="rId3"/>
          <a:stretch>
            <a:fillRect/>
          </a:stretch>
        </p:blipFill>
        <p:spPr>
          <a:xfrm>
            <a:off x="483186" y="207868"/>
            <a:ext cx="11370328" cy="6537144"/>
          </a:xfrm>
          <a:prstGeom prst="rect">
            <a:avLst/>
          </a:prstGeom>
        </p:spPr>
      </p:pic>
      <p:pic>
        <p:nvPicPr>
          <p:cNvPr id="5" name="Picture 4"/>
          <p:cNvPicPr>
            <a:picLocks noChangeAspect="1"/>
          </p:cNvPicPr>
          <p:nvPr/>
        </p:nvPicPr>
        <p:blipFill>
          <a:blip r:embed="rId4"/>
          <a:stretch>
            <a:fillRect/>
          </a:stretch>
        </p:blipFill>
        <p:spPr>
          <a:xfrm>
            <a:off x="393895" y="457968"/>
            <a:ext cx="11459619" cy="6287044"/>
          </a:xfrm>
          <a:prstGeom prst="rect">
            <a:avLst/>
          </a:prstGeom>
        </p:spPr>
      </p:pic>
      <p:pic>
        <p:nvPicPr>
          <p:cNvPr id="6" name="Picture 5"/>
          <p:cNvPicPr>
            <a:picLocks noChangeAspect="1"/>
          </p:cNvPicPr>
          <p:nvPr/>
        </p:nvPicPr>
        <p:blipFill>
          <a:blip r:embed="rId5"/>
          <a:stretch>
            <a:fillRect/>
          </a:stretch>
        </p:blipFill>
        <p:spPr>
          <a:xfrm>
            <a:off x="192180" y="483479"/>
            <a:ext cx="11661334" cy="5620702"/>
          </a:xfrm>
          <a:prstGeom prst="rect">
            <a:avLst/>
          </a:prstGeom>
        </p:spPr>
      </p:pic>
      <p:pic>
        <p:nvPicPr>
          <p:cNvPr id="7" name="Picture 6"/>
          <p:cNvPicPr>
            <a:picLocks noChangeAspect="1"/>
          </p:cNvPicPr>
          <p:nvPr/>
        </p:nvPicPr>
        <p:blipFill>
          <a:blip r:embed="rId6"/>
          <a:stretch>
            <a:fillRect/>
          </a:stretch>
        </p:blipFill>
        <p:spPr>
          <a:xfrm>
            <a:off x="192180" y="370491"/>
            <a:ext cx="7212312" cy="6241324"/>
          </a:xfrm>
          <a:prstGeom prst="rect">
            <a:avLst/>
          </a:prstGeom>
        </p:spPr>
      </p:pic>
      <p:pic>
        <p:nvPicPr>
          <p:cNvPr id="8" name="Picture 7"/>
          <p:cNvPicPr>
            <a:picLocks noChangeAspect="1"/>
          </p:cNvPicPr>
          <p:nvPr/>
        </p:nvPicPr>
        <p:blipFill>
          <a:blip r:embed="rId7"/>
          <a:stretch>
            <a:fillRect/>
          </a:stretch>
        </p:blipFill>
        <p:spPr>
          <a:xfrm>
            <a:off x="2982351" y="452557"/>
            <a:ext cx="8871163" cy="6159258"/>
          </a:xfrm>
          <a:prstGeom prst="rect">
            <a:avLst/>
          </a:prstGeom>
        </p:spPr>
      </p:pic>
      <p:pic>
        <p:nvPicPr>
          <p:cNvPr id="2" name="Picture 1"/>
          <p:cNvPicPr>
            <a:picLocks noChangeAspect="1"/>
          </p:cNvPicPr>
          <p:nvPr/>
        </p:nvPicPr>
        <p:blipFill>
          <a:blip r:embed="rId8"/>
          <a:stretch>
            <a:fillRect/>
          </a:stretch>
        </p:blipFill>
        <p:spPr>
          <a:xfrm>
            <a:off x="192180" y="207868"/>
            <a:ext cx="11661334" cy="6542555"/>
          </a:xfrm>
          <a:prstGeom prst="rect">
            <a:avLst/>
          </a:prstGeom>
        </p:spPr>
      </p:pic>
    </p:spTree>
    <p:extLst>
      <p:ext uri="{BB962C8B-B14F-4D97-AF65-F5344CB8AC3E}">
        <p14:creationId xmlns:p14="http://schemas.microsoft.com/office/powerpoint/2010/main" val="2543536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nodeType="clickEffect">
                                  <p:stCondLst>
                                    <p:cond delay="0"/>
                                  </p:stCondLst>
                                  <p:childTnLst>
                                    <p:animEffect transition="out" filter="randombar(horizontal)">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3" presetClass="exit" presetSubtype="32" fill="hold" nodeType="clickEffect">
                                  <p:stCondLst>
                                    <p:cond delay="0"/>
                                  </p:stCondLst>
                                  <p:childTnLst>
                                    <p:anim calcmode="lin" valueType="num">
                                      <p:cBhvr>
                                        <p:cTn id="16" dur="500"/>
                                        <p:tgtEl>
                                          <p:spTgt spid="7"/>
                                        </p:tgtEl>
                                        <p:attrNameLst>
                                          <p:attrName>ppt_w</p:attrName>
                                        </p:attrNameLst>
                                      </p:cBhvr>
                                      <p:tavLst>
                                        <p:tav tm="0">
                                          <p:val>
                                            <p:strVal val="ppt_w"/>
                                          </p:val>
                                        </p:tav>
                                        <p:tav tm="100000">
                                          <p:val>
                                            <p:fltVal val="0"/>
                                          </p:val>
                                        </p:tav>
                                      </p:tavLst>
                                    </p:anim>
                                    <p:anim calcmode="lin" valueType="num">
                                      <p:cBhvr>
                                        <p:cTn id="17" dur="500"/>
                                        <p:tgtEl>
                                          <p:spTgt spid="7"/>
                                        </p:tgtEl>
                                        <p:attrNameLst>
                                          <p:attrName>ppt_h</p:attrName>
                                        </p:attrNameLst>
                                      </p:cBhvr>
                                      <p:tavLst>
                                        <p:tav tm="0">
                                          <p:val>
                                            <p:strVal val="ppt_h"/>
                                          </p:val>
                                        </p:tav>
                                        <p:tav tm="100000">
                                          <p:val>
                                            <p:fltVal val="0"/>
                                          </p:val>
                                        </p:tav>
                                      </p:tavLst>
                                    </p:anim>
                                    <p:animEffect transition="out" filter="fade">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xit" presetSubtype="4" fill="hold" nodeType="clickEffect">
                                  <p:stCondLst>
                                    <p:cond delay="0"/>
                                  </p:stCondLst>
                                  <p:childTnLst>
                                    <p:animEffect transition="out" filter="wipe(down)">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xit" presetSubtype="32" fill="hold" nodeType="clickEffect">
                                  <p:stCondLst>
                                    <p:cond delay="0"/>
                                  </p:stCondLst>
                                  <p:childTnLst>
                                    <p:anim calcmode="lin" valueType="num">
                                      <p:cBhvr>
                                        <p:cTn id="28" dur="500"/>
                                        <p:tgtEl>
                                          <p:spTgt spid="5"/>
                                        </p:tgtEl>
                                        <p:attrNameLst>
                                          <p:attrName>ppt_w</p:attrName>
                                        </p:attrNameLst>
                                      </p:cBhvr>
                                      <p:tavLst>
                                        <p:tav tm="0">
                                          <p:val>
                                            <p:strVal val="ppt_w"/>
                                          </p:val>
                                        </p:tav>
                                        <p:tav tm="100000">
                                          <p:val>
                                            <p:fltVal val="0"/>
                                          </p:val>
                                        </p:tav>
                                      </p:tavLst>
                                    </p:anim>
                                    <p:anim calcmode="lin" valueType="num">
                                      <p:cBhvr>
                                        <p:cTn id="29" dur="500"/>
                                        <p:tgtEl>
                                          <p:spTgt spid="5"/>
                                        </p:tgtEl>
                                        <p:attrNameLst>
                                          <p:attrName>ppt_h</p:attrName>
                                        </p:attrNameLst>
                                      </p:cBhvr>
                                      <p:tavLst>
                                        <p:tav tm="0">
                                          <p:val>
                                            <p:strVal val="ppt_h"/>
                                          </p:val>
                                        </p:tav>
                                        <p:tav tm="100000">
                                          <p:val>
                                            <p:fltVal val="0"/>
                                          </p:val>
                                        </p:tav>
                                      </p:tavLst>
                                    </p:anim>
                                    <p:animEffect transition="out" filter="fade">
                                      <p:cBhvr>
                                        <p:cTn id="30" dur="500"/>
                                        <p:tgtEl>
                                          <p:spTgt spid="5"/>
                                        </p:tgtEl>
                                      </p:cBhvr>
                                    </p:animEffect>
                                    <p:set>
                                      <p:cBhvr>
                                        <p:cTn id="31" dur="1" fill="hold">
                                          <p:stCondLst>
                                            <p:cond delay="499"/>
                                          </p:stCondLst>
                                        </p:cTn>
                                        <p:tgtEl>
                                          <p:spTgt spid="5"/>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4" presetClass="exit" presetSubtype="10" fill="hold" nodeType="clickEffect">
                                  <p:stCondLst>
                                    <p:cond delay="0"/>
                                  </p:stCondLst>
                                  <p:childTnLst>
                                    <p:animEffect transition="out" filter="randombar(horizontal)">
                                      <p:cBhvr>
                                        <p:cTn id="35" dur="500"/>
                                        <p:tgtEl>
                                          <p:spTgt spid="4"/>
                                        </p:tgtEl>
                                      </p:cBhvr>
                                    </p:animEffect>
                                    <p:set>
                                      <p:cBhvr>
                                        <p:cTn id="3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idx="4294967295"/>
          </p:nvPr>
        </p:nvSpPr>
        <p:spPr>
          <a:xfrm>
            <a:off x="3088626" y="6111022"/>
            <a:ext cx="5110812" cy="561975"/>
          </a:xfrm>
          <a:solidFill>
            <a:schemeClr val="bg1"/>
          </a:solidFill>
        </p:spPr>
        <p:txBody>
          <a:bodyPr rtlCol="0">
            <a:noAutofit/>
          </a:bodyPr>
          <a:lstStyle/>
          <a:p>
            <a:pPr eaLnBrk="1" fontAlgn="auto" hangingPunct="1">
              <a:spcAft>
                <a:spcPts val="0"/>
              </a:spcAft>
              <a:defRPr/>
            </a:pP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Các</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tổ</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chức</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cộng</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sản</a:t>
            </a:r>
            <a:r>
              <a:rPr lang="en-US" sz="2000" b="1" i="1" dirty="0" smtClean="0">
                <a:solidFill>
                  <a:srgbClr val="FF0000"/>
                </a:solidFill>
                <a:effectLst>
                  <a:outerShdw blurRad="38100" dist="38100" dir="2700000" algn="tl">
                    <a:srgbClr val="C0C0C0"/>
                  </a:outerShdw>
                </a:effectLst>
              </a:rPr>
              <a:t> ở </a:t>
            </a:r>
            <a:r>
              <a:rPr lang="en-US" sz="2000" b="1" i="1" dirty="0" err="1" smtClean="0">
                <a:solidFill>
                  <a:srgbClr val="FF0000"/>
                </a:solidFill>
                <a:effectLst>
                  <a:outerShdw blurRad="38100" dist="38100" dir="2700000" algn="tl">
                    <a:srgbClr val="C0C0C0"/>
                  </a:outerShdw>
                </a:effectLst>
              </a:rPr>
              <a:t>việt</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nam</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ra</a:t>
            </a:r>
            <a:r>
              <a:rPr lang="en-US" sz="2000" b="1" i="1" dirty="0" smtClean="0">
                <a:solidFill>
                  <a:srgbClr val="FF0000"/>
                </a:solidFill>
                <a:effectLst>
                  <a:outerShdw blurRad="38100" dist="38100" dir="2700000" algn="tl">
                    <a:srgbClr val="C0C0C0"/>
                  </a:outerShdw>
                </a:effectLst>
              </a:rPr>
              <a:t> </a:t>
            </a:r>
            <a:r>
              <a:rPr lang="en-US" sz="2000" b="1" i="1" dirty="0" err="1" smtClean="0">
                <a:solidFill>
                  <a:srgbClr val="FF0000"/>
                </a:solidFill>
                <a:effectLst>
                  <a:outerShdw blurRad="38100" dist="38100" dir="2700000" algn="tl">
                    <a:srgbClr val="C0C0C0"/>
                  </a:outerShdw>
                </a:effectLst>
              </a:rPr>
              <a:t>đời</a:t>
            </a:r>
            <a:r>
              <a:rPr lang="en-US" sz="2000" b="1" i="1" dirty="0" smtClean="0">
                <a:solidFill>
                  <a:srgbClr val="FF0000"/>
                </a:solidFill>
                <a:effectLst>
                  <a:outerShdw blurRad="38100" dist="38100" dir="2700000" algn="tl">
                    <a:srgbClr val="C0C0C0"/>
                  </a:outerShdw>
                </a:effectLst>
              </a:rPr>
              <a:t>.</a:t>
            </a:r>
            <a:endParaRPr lang="en-US" sz="2000" b="1" i="1" dirty="0">
              <a:solidFill>
                <a:srgbClr val="FF0000"/>
              </a:solidFill>
              <a:effectLst>
                <a:outerShdw blurRad="38100" dist="38100" dir="2700000" algn="tl">
                  <a:srgbClr val="C0C0C0"/>
                </a:outerShdw>
              </a:effectLst>
            </a:endParaRPr>
          </a:p>
        </p:txBody>
      </p:sp>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Group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513" y="1792289"/>
            <a:ext cx="366395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9637" name="Rectangle 34"/>
          <p:cNvGrpSpPr>
            <a:grpSpLocks/>
          </p:cNvGrpSpPr>
          <p:nvPr/>
        </p:nvGrpSpPr>
        <p:grpSpPr bwMode="auto">
          <a:xfrm>
            <a:off x="7321550" y="2633663"/>
            <a:ext cx="2895600" cy="590550"/>
            <a:chOff x="0" y="0"/>
            <a:chExt cx="1824" cy="372"/>
          </a:xfrm>
        </p:grpSpPr>
        <p:pic>
          <p:nvPicPr>
            <p:cNvPr id="69645" name="Rectangle 3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824"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6" name="Text Box 7"/>
            <p:cNvSpPr txBox="1">
              <a:spLocks noChangeArrowheads="1"/>
            </p:cNvSpPr>
            <p:nvPr/>
          </p:nvSpPr>
          <p:spPr bwMode="auto">
            <a:xfrm>
              <a:off x="74" y="71"/>
              <a:ext cx="167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400">
                  <a:solidFill>
                    <a:srgbClr val="FF0066"/>
                  </a:solidFill>
                  <a:latin typeface="Times New Roman" panose="02020603050405020304" pitchFamily="18" charset="0"/>
                </a:rPr>
                <a:t>Đông Dương </a:t>
              </a:r>
            </a:p>
            <a:p>
              <a:pPr algn="ctr" eaLnBrk="1" hangingPunct="1">
                <a:spcBef>
                  <a:spcPct val="0"/>
                </a:spcBef>
                <a:buClrTx/>
                <a:buSzTx/>
                <a:buFont typeface="Arial" panose="020B0604020202020204" pitchFamily="34" charset="0"/>
                <a:buNone/>
              </a:pPr>
              <a:r>
                <a:rPr lang="en-US" altLang="en-US" sz="2400">
                  <a:solidFill>
                    <a:srgbClr val="FF0066"/>
                  </a:solidFill>
                  <a:latin typeface="Times New Roman" panose="02020603050405020304" pitchFamily="18" charset="0"/>
                </a:rPr>
                <a:t>CSĐ</a:t>
              </a:r>
            </a:p>
          </p:txBody>
        </p:sp>
      </p:grpSp>
      <p:grpSp>
        <p:nvGrpSpPr>
          <p:cNvPr id="69638" name="Rectangle 35"/>
          <p:cNvGrpSpPr>
            <a:grpSpLocks/>
          </p:cNvGrpSpPr>
          <p:nvPr/>
        </p:nvGrpSpPr>
        <p:grpSpPr bwMode="auto">
          <a:xfrm>
            <a:off x="7321551" y="3706813"/>
            <a:ext cx="1755775" cy="1530350"/>
            <a:chOff x="0" y="0"/>
            <a:chExt cx="1106" cy="964"/>
          </a:xfrm>
        </p:grpSpPr>
        <p:pic>
          <p:nvPicPr>
            <p:cNvPr id="69643" name="Rectangle 3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06" cy="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2" name="Text Box 10"/>
            <p:cNvSpPr txBox="1">
              <a:spLocks noChangeArrowheads="1"/>
            </p:cNvSpPr>
            <p:nvPr/>
          </p:nvSpPr>
          <p:spPr bwMode="auto">
            <a:xfrm>
              <a:off x="73" y="74"/>
              <a:ext cx="960"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An Nam</a:t>
              </a:r>
            </a:p>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 CSĐ</a:t>
              </a:r>
            </a:p>
          </p:txBody>
        </p:sp>
      </p:grpSp>
      <p:grpSp>
        <p:nvGrpSpPr>
          <p:cNvPr id="69639" name="Rectangle 36"/>
          <p:cNvGrpSpPr>
            <a:grpSpLocks/>
          </p:cNvGrpSpPr>
          <p:nvPr/>
        </p:nvGrpSpPr>
        <p:grpSpPr bwMode="auto">
          <a:xfrm>
            <a:off x="8882064" y="3468688"/>
            <a:ext cx="1597025" cy="1236662"/>
            <a:chOff x="0" y="0"/>
            <a:chExt cx="1006" cy="779"/>
          </a:xfrm>
        </p:grpSpPr>
        <p:pic>
          <p:nvPicPr>
            <p:cNvPr id="69641" name="Rectangle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006"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2" name="Text Box 13"/>
            <p:cNvSpPr txBox="1">
              <a:spLocks noChangeArrowheads="1"/>
            </p:cNvSpPr>
            <p:nvPr/>
          </p:nvSpPr>
          <p:spPr bwMode="auto">
            <a:xfrm>
              <a:off x="72" y="71"/>
              <a:ext cx="861"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Đông </a:t>
              </a:r>
            </a:p>
            <a:p>
              <a:pPr algn="ctr" eaLnBrk="1" hangingPunct="1">
                <a:spcBef>
                  <a:spcPct val="0"/>
                </a:spcBef>
                <a:buClrTx/>
                <a:buSzTx/>
                <a:buFont typeface="Arial" panose="020B0604020202020204" pitchFamily="34" charset="0"/>
                <a:buNone/>
              </a:pPr>
              <a:r>
                <a:rPr lang="vi-VN" altLang="en-US" sz="2000">
                  <a:solidFill>
                    <a:srgbClr val="FF0066"/>
                  </a:solidFill>
                  <a:latin typeface="Times New Roman" panose="02020603050405020304" pitchFamily="18" charset="0"/>
                </a:rPr>
                <a:t>Dương </a:t>
              </a:r>
            </a:p>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CSLĐ</a:t>
              </a:r>
            </a:p>
          </p:txBody>
        </p:sp>
      </p:grpSp>
      <p:grpSp>
        <p:nvGrpSpPr>
          <p:cNvPr id="15" name="Group 14"/>
          <p:cNvGrpSpPr/>
          <p:nvPr/>
        </p:nvGrpSpPr>
        <p:grpSpPr>
          <a:xfrm>
            <a:off x="0" y="-25212"/>
            <a:ext cx="8476900" cy="1076990"/>
            <a:chOff x="2367108" y="4041313"/>
            <a:chExt cx="8476900" cy="1076990"/>
          </a:xfrm>
        </p:grpSpPr>
        <p:sp>
          <p:nvSpPr>
            <p:cNvPr id="16" name="Rounded Rectangle 15"/>
            <p:cNvSpPr/>
            <p:nvPr/>
          </p:nvSpPr>
          <p:spPr>
            <a:xfrm>
              <a:off x="2367108" y="404131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4"/>
            <p:cNvSpPr/>
            <p:nvPr/>
          </p:nvSpPr>
          <p:spPr>
            <a:xfrm>
              <a:off x="2398652" y="4072857"/>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c) </a:t>
              </a:r>
              <a:r>
                <a:rPr lang="en-US" sz="2800" i="1" kern="1200" dirty="0" err="1" smtClean="0">
                  <a:solidFill>
                    <a:schemeClr val="bg1"/>
                  </a:solidFill>
                </a:rPr>
                <a:t>Sự</a:t>
              </a:r>
              <a:r>
                <a:rPr lang="en-US" sz="2800" i="1" kern="1200" dirty="0" smtClean="0">
                  <a:solidFill>
                    <a:schemeClr val="bg1"/>
                  </a:solidFill>
                </a:rPr>
                <a:t> </a:t>
              </a:r>
              <a:r>
                <a:rPr lang="en-US" sz="2800" i="1" kern="1200" dirty="0" err="1" smtClean="0">
                  <a:solidFill>
                    <a:schemeClr val="bg1"/>
                  </a:solidFill>
                </a:rPr>
                <a:t>ra</a:t>
              </a:r>
              <a:r>
                <a:rPr lang="en-US" sz="2800" i="1" kern="1200" dirty="0" smtClean="0">
                  <a:solidFill>
                    <a:schemeClr val="bg1"/>
                  </a:solidFill>
                </a:rPr>
                <a:t> </a:t>
              </a:r>
              <a:r>
                <a:rPr lang="en-US" sz="2800" i="1" kern="1200" dirty="0" err="1" smtClean="0">
                  <a:solidFill>
                    <a:schemeClr val="bg1"/>
                  </a:solidFill>
                </a:rPr>
                <a:t>đời</a:t>
              </a:r>
              <a:r>
                <a:rPr lang="en-US" sz="2800" i="1" kern="1200" dirty="0" smtClean="0">
                  <a:solidFill>
                    <a:schemeClr val="bg1"/>
                  </a:solidFill>
                </a:rPr>
                <a:t> </a:t>
              </a:r>
              <a:r>
                <a:rPr lang="en-US" sz="2800" i="1" kern="1200" dirty="0" err="1" smtClean="0">
                  <a:solidFill>
                    <a:schemeClr val="bg1"/>
                  </a:solidFill>
                </a:rPr>
                <a:t>của</a:t>
              </a:r>
              <a:r>
                <a:rPr lang="en-US" sz="2800" i="1" kern="1200" dirty="0" smtClean="0">
                  <a:solidFill>
                    <a:schemeClr val="bg1"/>
                  </a:solidFill>
                </a:rPr>
                <a:t> </a:t>
              </a:r>
              <a:r>
                <a:rPr lang="en-US" sz="2800" i="1" kern="1200" dirty="0" err="1" smtClean="0">
                  <a:solidFill>
                    <a:schemeClr val="bg1"/>
                  </a:solidFill>
                </a:rPr>
                <a:t>các</a:t>
              </a:r>
              <a:r>
                <a:rPr lang="en-US" sz="2800" i="1" kern="1200" dirty="0" smtClean="0">
                  <a:solidFill>
                    <a:schemeClr val="bg1"/>
                  </a:solidFill>
                </a:rPr>
                <a:t> </a:t>
              </a:r>
              <a:r>
                <a:rPr lang="en-US" sz="2800" i="1" kern="1200" dirty="0" err="1" smtClean="0">
                  <a:solidFill>
                    <a:schemeClr val="bg1"/>
                  </a:solidFill>
                </a:rPr>
                <a:t>tổ</a:t>
              </a:r>
              <a:r>
                <a:rPr lang="en-US" sz="2800" i="1" kern="1200" dirty="0" smtClean="0">
                  <a:solidFill>
                    <a:schemeClr val="bg1"/>
                  </a:solidFill>
                </a:rPr>
                <a:t> </a:t>
              </a:r>
              <a:r>
                <a:rPr lang="en-US" sz="2800" i="1" kern="1200" dirty="0" err="1" smtClean="0">
                  <a:solidFill>
                    <a:schemeClr val="bg1"/>
                  </a:solidFill>
                </a:rPr>
                <a:t>chức</a:t>
              </a:r>
              <a:r>
                <a:rPr lang="en-US" sz="2800" i="1" kern="1200" dirty="0" smtClean="0">
                  <a:solidFill>
                    <a:schemeClr val="bg1"/>
                  </a:solidFill>
                </a:rPr>
                <a:t> </a:t>
              </a:r>
              <a:r>
                <a:rPr lang="en-US" sz="2800" i="1" kern="1200" dirty="0" err="1" smtClean="0">
                  <a:solidFill>
                    <a:schemeClr val="bg1"/>
                  </a:solidFill>
                </a:rPr>
                <a:t>cộng</a:t>
              </a:r>
              <a:r>
                <a:rPr lang="en-US" sz="2800" i="1" kern="1200" dirty="0" smtClean="0">
                  <a:solidFill>
                    <a:schemeClr val="bg1"/>
                  </a:solidFill>
                </a:rPr>
                <a:t> </a:t>
              </a:r>
              <a:r>
                <a:rPr lang="en-US" sz="2800" i="1" kern="1200" dirty="0" err="1" smtClean="0">
                  <a:solidFill>
                    <a:schemeClr val="bg1"/>
                  </a:solidFill>
                </a:rPr>
                <a:t>sản</a:t>
              </a:r>
              <a:r>
                <a:rPr lang="en-US" sz="2800" i="1" kern="1200" dirty="0" smtClean="0">
                  <a:solidFill>
                    <a:schemeClr val="bg1"/>
                  </a:solidFill>
                </a:rPr>
                <a:t> ở </a:t>
              </a:r>
              <a:r>
                <a:rPr lang="en-US" sz="2800" i="1" kern="1200" dirty="0" err="1" smtClean="0">
                  <a:solidFill>
                    <a:schemeClr val="bg1"/>
                  </a:solidFill>
                </a:rPr>
                <a:t>Việt</a:t>
              </a:r>
              <a:r>
                <a:rPr lang="en-US" sz="2800" i="1" kern="1200" dirty="0" smtClean="0">
                  <a:solidFill>
                    <a:schemeClr val="bg1"/>
                  </a:solidFill>
                </a:rPr>
                <a:t> Nam</a:t>
              </a:r>
              <a:endParaRPr lang="en-US" sz="2800" kern="1200" dirty="0">
                <a:solidFill>
                  <a:schemeClr val="bg1"/>
                </a:solidFill>
              </a:endParaRPr>
            </a:p>
          </p:txBody>
        </p:sp>
      </p:grpSp>
    </p:spTree>
    <p:extLst>
      <p:ext uri="{BB962C8B-B14F-4D97-AF65-F5344CB8AC3E}">
        <p14:creationId xmlns:p14="http://schemas.microsoft.com/office/powerpoint/2010/main" val="401927708"/>
      </p:ext>
    </p:extLst>
  </p:cSld>
  <p:clrMapOvr>
    <a:masterClrMapping/>
  </p:clrMapOvr>
  <p:transition spd="slow">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013" y="1965833"/>
            <a:ext cx="7451456" cy="4421520"/>
          </a:xfrm>
          <a:prstGeom prst="rect">
            <a:avLst/>
          </a:prstGeom>
        </p:spPr>
      </p:pic>
      <p:sp>
        <p:nvSpPr>
          <p:cNvPr id="3" name="Rectangle 2"/>
          <p:cNvSpPr/>
          <p:nvPr/>
        </p:nvSpPr>
        <p:spPr>
          <a:xfrm>
            <a:off x="271909" y="6488668"/>
            <a:ext cx="9278470" cy="369332"/>
          </a:xfrm>
          <a:prstGeom prst="rect">
            <a:avLst/>
          </a:prstGeom>
        </p:spPr>
        <p:txBody>
          <a:bodyPr wrap="square">
            <a:spAutoFit/>
          </a:bodyPr>
          <a:lstStyle/>
          <a:p>
            <a:pPr lvl="0" algn="ctr"/>
            <a:r>
              <a:rPr lang="en-US" i="1" dirty="0" err="1">
                <a:solidFill>
                  <a:srgbClr val="FF0000"/>
                </a:solidFill>
              </a:rPr>
              <a:t>Nguyễn</a:t>
            </a:r>
            <a:r>
              <a:rPr lang="en-US" i="1" dirty="0">
                <a:solidFill>
                  <a:srgbClr val="FF0000"/>
                </a:solidFill>
              </a:rPr>
              <a:t> </a:t>
            </a:r>
            <a:r>
              <a:rPr lang="en-US" i="1" dirty="0" err="1">
                <a:solidFill>
                  <a:srgbClr val="FF0000"/>
                </a:solidFill>
              </a:rPr>
              <a:t>Ái</a:t>
            </a:r>
            <a:r>
              <a:rPr lang="en-US" i="1" dirty="0">
                <a:solidFill>
                  <a:srgbClr val="FF0000"/>
                </a:solidFill>
              </a:rPr>
              <a:t> </a:t>
            </a:r>
            <a:r>
              <a:rPr lang="en-US" i="1" dirty="0" err="1">
                <a:solidFill>
                  <a:srgbClr val="FF0000"/>
                </a:solidFill>
              </a:rPr>
              <a:t>Quốc</a:t>
            </a:r>
            <a:r>
              <a:rPr lang="en-US" i="1" dirty="0">
                <a:solidFill>
                  <a:srgbClr val="FF0000"/>
                </a:solidFill>
              </a:rPr>
              <a:t> </a:t>
            </a:r>
            <a:r>
              <a:rPr lang="en-US" i="1" dirty="0" err="1">
                <a:solidFill>
                  <a:srgbClr val="FF0000"/>
                </a:solidFill>
              </a:rPr>
              <a:t>đã</a:t>
            </a:r>
            <a:r>
              <a:rPr lang="en-US" i="1" dirty="0">
                <a:solidFill>
                  <a:srgbClr val="FF0000"/>
                </a:solidFill>
              </a:rPr>
              <a:t> </a:t>
            </a:r>
            <a:r>
              <a:rPr lang="en-US" i="1" dirty="0" err="1">
                <a:solidFill>
                  <a:srgbClr val="FF0000"/>
                </a:solidFill>
              </a:rPr>
              <a:t>chủ</a:t>
            </a:r>
            <a:r>
              <a:rPr lang="en-US" i="1" dirty="0">
                <a:solidFill>
                  <a:srgbClr val="FF0000"/>
                </a:solidFill>
              </a:rPr>
              <a:t> </a:t>
            </a:r>
            <a:r>
              <a:rPr lang="en-US" i="1" dirty="0" err="1">
                <a:solidFill>
                  <a:srgbClr val="FF0000"/>
                </a:solidFill>
              </a:rPr>
              <a:t>động</a:t>
            </a:r>
            <a:r>
              <a:rPr lang="en-US" i="1" dirty="0">
                <a:solidFill>
                  <a:srgbClr val="FF0000"/>
                </a:solidFill>
              </a:rPr>
              <a:t> </a:t>
            </a:r>
            <a:r>
              <a:rPr lang="en-US" i="1" dirty="0" err="1">
                <a:solidFill>
                  <a:srgbClr val="FF0000"/>
                </a:solidFill>
              </a:rPr>
              <a:t>triệu</a:t>
            </a:r>
            <a:r>
              <a:rPr lang="en-US" i="1" dirty="0">
                <a:solidFill>
                  <a:srgbClr val="FF0000"/>
                </a:solidFill>
              </a:rPr>
              <a:t> </a:t>
            </a:r>
            <a:r>
              <a:rPr lang="en-US" i="1" dirty="0" err="1">
                <a:solidFill>
                  <a:srgbClr val="FF0000"/>
                </a:solidFill>
              </a:rPr>
              <a:t>tập</a:t>
            </a:r>
            <a:r>
              <a:rPr lang="en-US" i="1" dirty="0">
                <a:solidFill>
                  <a:srgbClr val="FF0000"/>
                </a:solidFill>
              </a:rPr>
              <a:t> </a:t>
            </a:r>
            <a:r>
              <a:rPr lang="en-US" i="1" dirty="0" err="1">
                <a:solidFill>
                  <a:srgbClr val="FF0000"/>
                </a:solidFill>
              </a:rPr>
              <a:t>Hội</a:t>
            </a:r>
            <a:r>
              <a:rPr lang="en-US" i="1" dirty="0">
                <a:solidFill>
                  <a:srgbClr val="FF0000"/>
                </a:solidFill>
              </a:rPr>
              <a:t> </a:t>
            </a:r>
            <a:r>
              <a:rPr lang="en-US" i="1" dirty="0" err="1">
                <a:solidFill>
                  <a:srgbClr val="FF0000"/>
                </a:solidFill>
              </a:rPr>
              <a:t>nghị</a:t>
            </a:r>
            <a:r>
              <a:rPr lang="en-US" i="1" dirty="0">
                <a:solidFill>
                  <a:srgbClr val="FF0000"/>
                </a:solidFill>
              </a:rPr>
              <a:t> (6-l-1930 </a:t>
            </a:r>
            <a:r>
              <a:rPr lang="en-US" i="1" dirty="0" err="1">
                <a:solidFill>
                  <a:srgbClr val="FF0000"/>
                </a:solidFill>
              </a:rPr>
              <a:t>đến</a:t>
            </a:r>
            <a:r>
              <a:rPr lang="en-US" i="1" dirty="0">
                <a:solidFill>
                  <a:srgbClr val="FF0000"/>
                </a:solidFill>
              </a:rPr>
              <a:t> </a:t>
            </a:r>
            <a:r>
              <a:rPr lang="en-US" i="1" dirty="0" err="1">
                <a:solidFill>
                  <a:srgbClr val="FF0000"/>
                </a:solidFill>
              </a:rPr>
              <a:t>ngày</a:t>
            </a:r>
            <a:r>
              <a:rPr lang="en-US" i="1" dirty="0">
                <a:solidFill>
                  <a:srgbClr val="FF0000"/>
                </a:solidFill>
              </a:rPr>
              <a:t> 8-2-1930</a:t>
            </a:r>
          </a:p>
        </p:txBody>
      </p:sp>
      <p:sp>
        <p:nvSpPr>
          <p:cNvPr id="5" name="Rectangle 4"/>
          <p:cNvSpPr/>
          <p:nvPr/>
        </p:nvSpPr>
        <p:spPr>
          <a:xfrm>
            <a:off x="176012" y="114682"/>
            <a:ext cx="9374367" cy="1200329"/>
          </a:xfrm>
          <a:prstGeom prst="rect">
            <a:avLst/>
          </a:prstGeom>
        </p:spPr>
        <p:txBody>
          <a:bodyPr wrap="square">
            <a:spAutoFit/>
          </a:bodyPr>
          <a:lstStyle/>
          <a:p>
            <a:pPr algn="just"/>
            <a:r>
              <a:rPr lang="en-US" sz="2400" dirty="0" err="1" smtClean="0">
                <a:solidFill>
                  <a:srgbClr val="000000"/>
                </a:solidFill>
                <a:latin typeface="Times New Roman" panose="02020603050405020304" pitchFamily="18" charset="0"/>
                <a:ea typeface="Batang" panose="02030600000101010101" pitchFamily="18" charset="-127"/>
              </a:rPr>
              <a:t>Từ</a:t>
            </a:r>
            <a:r>
              <a:rPr lang="en-US" sz="2400" dirty="0" smtClean="0">
                <a:solidFill>
                  <a:srgbClr val="000000"/>
                </a:solidFill>
                <a:latin typeface="Times New Roman" panose="02020603050405020304" pitchFamily="18" charset="0"/>
                <a:ea typeface="Batang" panose="02030600000101010101" pitchFamily="18" charset="-127"/>
              </a:rPr>
              <a:t> </a:t>
            </a:r>
            <a:r>
              <a:rPr lang="en-US" sz="2400" dirty="0" err="1" smtClean="0">
                <a:solidFill>
                  <a:srgbClr val="000000"/>
                </a:solidFill>
                <a:latin typeface="Times New Roman" panose="02020603050405020304" pitchFamily="18" charset="0"/>
                <a:ea typeface="Batang" panose="02030600000101010101" pitchFamily="18" charset="-127"/>
              </a:rPr>
              <a:t>ngày</a:t>
            </a:r>
            <a:r>
              <a:rPr lang="en-US" sz="2400" dirty="0" smtClean="0">
                <a:solidFill>
                  <a:srgbClr val="000000"/>
                </a:solidFill>
                <a:latin typeface="Times New Roman" panose="02020603050405020304" pitchFamily="18" charset="0"/>
                <a:ea typeface="Batang" panose="02030600000101010101" pitchFamily="18" charset="-127"/>
              </a:rPr>
              <a:t> </a:t>
            </a:r>
            <a:r>
              <a:rPr lang="pl-PL" sz="2400" dirty="0" smtClean="0">
                <a:solidFill>
                  <a:srgbClr val="000000"/>
                </a:solidFill>
                <a:latin typeface="Times New Roman" panose="02020603050405020304" pitchFamily="18" charset="0"/>
                <a:ea typeface="Batang" panose="02030600000101010101" pitchFamily="18" charset="-127"/>
              </a:rPr>
              <a:t>6/1/1930 </a:t>
            </a:r>
            <a:r>
              <a:rPr lang="pl-PL" sz="2400" dirty="0">
                <a:solidFill>
                  <a:srgbClr val="000000"/>
                </a:solidFill>
                <a:latin typeface="Times New Roman" panose="02020603050405020304" pitchFamily="18" charset="0"/>
                <a:ea typeface="Batang" panose="02030600000101010101" pitchFamily="18" charset="-127"/>
              </a:rPr>
              <a:t>đến ngày 7/2/1930 Nguyễn Ái Quốc đã chủ trì hội nghị hợp nhất ba tổ chức cộng sản để thành lập Đảng cộng sản Việt Nam vào ngày 3/2/1930 tại bán đảo Cửu Long, Hư­ơng Cảng, Trung Quốc.</a:t>
            </a:r>
            <a:endParaRPr lang="en-US" sz="2400" dirty="0"/>
          </a:p>
        </p:txBody>
      </p:sp>
    </p:spTree>
    <p:extLst>
      <p:ext uri="{BB962C8B-B14F-4D97-AF65-F5344CB8AC3E}">
        <p14:creationId xmlns:p14="http://schemas.microsoft.com/office/powerpoint/2010/main" val="2254713751"/>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1524000" y="50800"/>
            <a:ext cx="7924800" cy="558800"/>
          </a:xfrm>
          <a:solidFill>
            <a:schemeClr val="bg1"/>
          </a:solidFill>
        </p:spPr>
        <p:txBody>
          <a:bodyPr rtlCol="0">
            <a:normAutofit/>
          </a:bodyPr>
          <a:lstStyle/>
          <a:p>
            <a:pPr algn="ctr" eaLnBrk="1" fontAlgn="auto" hangingPunct="1">
              <a:spcAft>
                <a:spcPts val="0"/>
              </a:spcAft>
              <a:defRPr/>
            </a:pPr>
            <a:r>
              <a:rPr lang="en-US" sz="2200" b="1" i="1">
                <a:solidFill>
                  <a:srgbClr val="0000CC"/>
                </a:solidFill>
                <a:effectLst>
                  <a:outerShdw blurRad="38100" dist="38100" dir="2700000" algn="tl">
                    <a:srgbClr val="C0C0C0"/>
                  </a:outerShdw>
                </a:effectLst>
              </a:rPr>
              <a:t>Hội nghị thành lập Đảng Cộng sản Việt Nam (3/2/1930)</a:t>
            </a:r>
          </a:p>
        </p:txBody>
      </p:sp>
      <p:pic>
        <p:nvPicPr>
          <p:cNvPr id="75779" name="Picture 3" descr="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219201"/>
            <a:ext cx="7086600"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0" name="Picture 4" descr="Anh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1788" y="609601"/>
            <a:ext cx="9066212" cy="624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9371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2" fill="hold" nodeType="clickEffect">
                                  <p:stCondLst>
                                    <p:cond delay="0"/>
                                  </p:stCondLst>
                                  <p:childTnLst>
                                    <p:anim calcmode="lin" valueType="num">
                                      <p:cBhvr additive="base">
                                        <p:cTn id="6" dur="500"/>
                                        <p:tgtEl>
                                          <p:spTgt spid="60420"/>
                                        </p:tgtEl>
                                        <p:attrNameLst>
                                          <p:attrName>ppt_x</p:attrName>
                                        </p:attrNameLst>
                                      </p:cBhvr>
                                      <p:tavLst>
                                        <p:tav tm="0">
                                          <p:val>
                                            <p:strVal val="ppt_x"/>
                                          </p:val>
                                        </p:tav>
                                        <p:tav tm="100000">
                                          <p:val>
                                            <p:strVal val="1+ppt_w/2"/>
                                          </p:val>
                                        </p:tav>
                                      </p:tavLst>
                                    </p:anim>
                                    <p:anim calcmode="lin" valueType="num">
                                      <p:cBhvr additive="base">
                                        <p:cTn id="7" dur="500"/>
                                        <p:tgtEl>
                                          <p:spTgt spid="60420"/>
                                        </p:tgtEl>
                                        <p:attrNameLst>
                                          <p:attrName>ppt_y</p:attrName>
                                        </p:attrNameLst>
                                      </p:cBhvr>
                                      <p:tavLst>
                                        <p:tav tm="0">
                                          <p:val>
                                            <p:strVal val="ppt_y"/>
                                          </p:val>
                                        </p:tav>
                                        <p:tav tm="100000">
                                          <p:val>
                                            <p:strVal val="ppt_y"/>
                                          </p:val>
                                        </p:tav>
                                      </p:tavLst>
                                    </p:anim>
                                    <p:set>
                                      <p:cBhvr>
                                        <p:cTn id="8" dur="1" fill="hold">
                                          <p:stCondLst>
                                            <p:cond delay="499"/>
                                          </p:stCondLst>
                                        </p:cTn>
                                        <p:tgtEl>
                                          <p:spTgt spid="604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1560514" y="3062288"/>
            <a:ext cx="2879725" cy="366712"/>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cs typeface="Arial" panose="020B0604020202020204" pitchFamily="34" charset="0"/>
              </a:rPr>
              <a:t>Trịnh Đình Cửu(1906-1990)</a:t>
            </a:r>
          </a:p>
        </p:txBody>
      </p:sp>
      <p:pic>
        <p:nvPicPr>
          <p:cNvPr id="76803" name="Picture 3" descr="nguyenducc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9950" y="120651"/>
            <a:ext cx="3094038"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Text Box 4"/>
          <p:cNvSpPr txBox="1">
            <a:spLocks noChangeArrowheads="1"/>
          </p:cNvSpPr>
          <p:nvPr/>
        </p:nvSpPr>
        <p:spPr bwMode="auto">
          <a:xfrm>
            <a:off x="4584701" y="3000376"/>
            <a:ext cx="3203575"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cs typeface="Arial" panose="020B0604020202020204" pitchFamily="34" charset="0"/>
              </a:rPr>
              <a:t>Nguyễn Đức Cảnh(1908-1932)</a:t>
            </a:r>
          </a:p>
        </p:txBody>
      </p:sp>
      <p:pic>
        <p:nvPicPr>
          <p:cNvPr id="61445" name="Picture 5" descr="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7026" y="114301"/>
            <a:ext cx="3051175"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46" name="Group 6"/>
          <p:cNvGrpSpPr>
            <a:grpSpLocks/>
          </p:cNvGrpSpPr>
          <p:nvPr/>
        </p:nvGrpSpPr>
        <p:grpSpPr bwMode="auto">
          <a:xfrm>
            <a:off x="1558925" y="3573463"/>
            <a:ext cx="2592388" cy="2951162"/>
            <a:chOff x="0" y="0"/>
            <a:chExt cx="1440" cy="1795"/>
          </a:xfrm>
        </p:grpSpPr>
        <p:pic>
          <p:nvPicPr>
            <p:cNvPr id="76819" name="Picture 7" descr="8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36" cy="1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8" name="Rectangle 8"/>
            <p:cNvSpPr>
              <a:spLocks noRot="1" noChangeArrowheads="1"/>
            </p:cNvSpPr>
            <p:nvPr/>
          </p:nvSpPr>
          <p:spPr bwMode="auto">
            <a:xfrm>
              <a:off x="0" y="1440"/>
              <a:ext cx="1440" cy="3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Châu Văn Liêm</a:t>
              </a:r>
            </a:p>
          </p:txBody>
        </p:sp>
      </p:grpSp>
      <p:grpSp>
        <p:nvGrpSpPr>
          <p:cNvPr id="61449" name="Group 9"/>
          <p:cNvGrpSpPr>
            <a:grpSpLocks/>
          </p:cNvGrpSpPr>
          <p:nvPr/>
        </p:nvGrpSpPr>
        <p:grpSpPr bwMode="auto">
          <a:xfrm>
            <a:off x="3886201" y="3505200"/>
            <a:ext cx="2735263" cy="3240088"/>
            <a:chOff x="0" y="0"/>
            <a:chExt cx="1519" cy="1871"/>
          </a:xfrm>
        </p:grpSpPr>
        <p:pic>
          <p:nvPicPr>
            <p:cNvPr id="76817" name="Picture 10" descr="8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19" cy="1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1" name="Rectangle 11"/>
            <p:cNvSpPr>
              <a:spLocks noRot="1" noChangeArrowheads="1"/>
            </p:cNvSpPr>
            <p:nvPr/>
          </p:nvSpPr>
          <p:spPr bwMode="auto">
            <a:xfrm>
              <a:off x="0" y="1248"/>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Nguyễn Thiệu</a:t>
              </a:r>
            </a:p>
          </p:txBody>
        </p:sp>
      </p:grpSp>
      <p:grpSp>
        <p:nvGrpSpPr>
          <p:cNvPr id="61452" name="Group 12"/>
          <p:cNvGrpSpPr>
            <a:grpSpLocks/>
          </p:cNvGrpSpPr>
          <p:nvPr/>
        </p:nvGrpSpPr>
        <p:grpSpPr bwMode="auto">
          <a:xfrm>
            <a:off x="7773988" y="142876"/>
            <a:ext cx="2786062" cy="3357563"/>
            <a:chOff x="0" y="0"/>
            <a:chExt cx="1429" cy="1872"/>
          </a:xfrm>
        </p:grpSpPr>
        <p:pic>
          <p:nvPicPr>
            <p:cNvPr id="76815" name="Picture 13" descr="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429" cy="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16" name="Rectangle 14"/>
            <p:cNvSpPr>
              <a:spLocks noChangeArrowheads="1"/>
            </p:cNvSpPr>
            <p:nvPr/>
          </p:nvSpPr>
          <p:spPr bwMode="auto">
            <a:xfrm>
              <a:off x="0" y="1536"/>
              <a:ext cx="1344" cy="3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sz="2200" b="1" i="1">
                  <a:solidFill>
                    <a:prstClr val="black"/>
                  </a:solidFill>
                  <a:latin typeface="Times New Roman" panose="02020603050405020304" pitchFamily="18" charset="0"/>
                  <a:cs typeface="Arial" panose="020B0604020202020204" pitchFamily="34" charset="0"/>
                </a:rPr>
                <a:t>Nguyễn Ái Quốc</a:t>
              </a:r>
            </a:p>
          </p:txBody>
        </p:sp>
      </p:grpSp>
      <p:grpSp>
        <p:nvGrpSpPr>
          <p:cNvPr id="61455" name="Group 15"/>
          <p:cNvGrpSpPr>
            <a:grpSpLocks/>
          </p:cNvGrpSpPr>
          <p:nvPr/>
        </p:nvGrpSpPr>
        <p:grpSpPr bwMode="auto">
          <a:xfrm>
            <a:off x="6248400" y="3644901"/>
            <a:ext cx="2362200" cy="2879725"/>
            <a:chOff x="0" y="0"/>
            <a:chExt cx="1488" cy="1699"/>
          </a:xfrm>
        </p:grpSpPr>
        <p:pic>
          <p:nvPicPr>
            <p:cNvPr id="76813" name="Picture 16" descr="8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 y="0"/>
              <a:ext cx="1326"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7" name="Rectangle 17"/>
            <p:cNvSpPr>
              <a:spLocks noRot="1" noChangeArrowheads="1"/>
            </p:cNvSpPr>
            <p:nvPr/>
          </p:nvSpPr>
          <p:spPr bwMode="auto">
            <a:xfrm>
              <a:off x="0" y="1296"/>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Hồ Tùng Mậu</a:t>
              </a:r>
            </a:p>
          </p:txBody>
        </p:sp>
      </p:grpSp>
      <p:grpSp>
        <p:nvGrpSpPr>
          <p:cNvPr id="61458" name="Group 18"/>
          <p:cNvGrpSpPr>
            <a:grpSpLocks/>
          </p:cNvGrpSpPr>
          <p:nvPr/>
        </p:nvGrpSpPr>
        <p:grpSpPr bwMode="auto">
          <a:xfrm>
            <a:off x="8382000" y="3581400"/>
            <a:ext cx="2362200" cy="2959100"/>
            <a:chOff x="0" y="0"/>
            <a:chExt cx="1488" cy="1728"/>
          </a:xfrm>
        </p:grpSpPr>
        <p:pic>
          <p:nvPicPr>
            <p:cNvPr id="76811" name="Picture 19" descr="8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399"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60" name="Rectangle 20"/>
            <p:cNvSpPr>
              <a:spLocks noRot="1" noChangeArrowheads="1"/>
            </p:cNvSpPr>
            <p:nvPr/>
          </p:nvSpPr>
          <p:spPr bwMode="auto">
            <a:xfrm>
              <a:off x="0" y="1248"/>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Lê Hồng Sơn</a:t>
              </a:r>
            </a:p>
          </p:txBody>
        </p:sp>
      </p:grpSp>
    </p:spTree>
    <p:extLst>
      <p:ext uri="{BB962C8B-B14F-4D97-AF65-F5344CB8AC3E}">
        <p14:creationId xmlns:p14="http://schemas.microsoft.com/office/powerpoint/2010/main" val="32146425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diamond(in)">
                                      <p:cBhvr>
                                        <p:cTn id="7" dur="2000"/>
                                        <p:tgtEl>
                                          <p:spTgt spid="614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61446"/>
                                        </p:tgtEl>
                                        <p:attrNameLst>
                                          <p:attrName>style.visibility</p:attrName>
                                        </p:attrNameLst>
                                      </p:cBhvr>
                                      <p:to>
                                        <p:strVal val="visible"/>
                                      </p:to>
                                    </p:set>
                                    <p:animEffect transition="in" filter="wedge">
                                      <p:cBhvr>
                                        <p:cTn id="12" dur="2000"/>
                                        <p:tgtEl>
                                          <p:spTgt spid="61446"/>
                                        </p:tgtEl>
                                      </p:cBhvr>
                                    </p:animEffect>
                                  </p:childTnLst>
                                </p:cTn>
                              </p:par>
                              <p:par>
                                <p:cTn id="13" presetID="8" presetClass="entr" presetSubtype="16" fill="hold" nodeType="withEffect">
                                  <p:stCondLst>
                                    <p:cond delay="0"/>
                                  </p:stCondLst>
                                  <p:childTnLst>
                                    <p:set>
                                      <p:cBhvr>
                                        <p:cTn id="14" dur="1" fill="hold">
                                          <p:stCondLst>
                                            <p:cond delay="0"/>
                                          </p:stCondLst>
                                        </p:cTn>
                                        <p:tgtEl>
                                          <p:spTgt spid="61449"/>
                                        </p:tgtEl>
                                        <p:attrNameLst>
                                          <p:attrName>style.visibility</p:attrName>
                                        </p:attrNameLst>
                                      </p:cBhvr>
                                      <p:to>
                                        <p:strVal val="visible"/>
                                      </p:to>
                                    </p:set>
                                    <p:animEffect transition="in" filter="diamond(in)">
                                      <p:cBhvr>
                                        <p:cTn id="15" dur="2000"/>
                                        <p:tgtEl>
                                          <p:spTgt spid="614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8" presetClass="entr" presetSubtype="16" fill="hold" nodeType="clickEffect">
                                  <p:stCondLst>
                                    <p:cond delay="0"/>
                                  </p:stCondLst>
                                  <p:childTnLst>
                                    <p:set>
                                      <p:cBhvr>
                                        <p:cTn id="19" dur="1" fill="hold">
                                          <p:stCondLst>
                                            <p:cond delay="0"/>
                                          </p:stCondLst>
                                        </p:cTn>
                                        <p:tgtEl>
                                          <p:spTgt spid="61452"/>
                                        </p:tgtEl>
                                        <p:attrNameLst>
                                          <p:attrName>style.visibility</p:attrName>
                                        </p:attrNameLst>
                                      </p:cBhvr>
                                      <p:to>
                                        <p:strVal val="visible"/>
                                      </p:to>
                                    </p:set>
                                    <p:animEffect transition="in" filter="diamond(in)">
                                      <p:cBhvr>
                                        <p:cTn id="20" dur="2000"/>
                                        <p:tgtEl>
                                          <p:spTgt spid="61452"/>
                                        </p:tgtEl>
                                      </p:cBhvr>
                                    </p:animEffect>
                                  </p:childTnLst>
                                </p:cTn>
                              </p:par>
                              <p:par>
                                <p:cTn id="21" presetID="20" presetClass="entr" presetSubtype="0" fill="hold" nodeType="withEffect">
                                  <p:stCondLst>
                                    <p:cond delay="0"/>
                                  </p:stCondLst>
                                  <p:childTnLst>
                                    <p:set>
                                      <p:cBhvr>
                                        <p:cTn id="22" dur="1" fill="hold">
                                          <p:stCondLst>
                                            <p:cond delay="0"/>
                                          </p:stCondLst>
                                        </p:cTn>
                                        <p:tgtEl>
                                          <p:spTgt spid="61458"/>
                                        </p:tgtEl>
                                        <p:attrNameLst>
                                          <p:attrName>style.visibility</p:attrName>
                                        </p:attrNameLst>
                                      </p:cBhvr>
                                      <p:to>
                                        <p:strVal val="visible"/>
                                      </p:to>
                                    </p:set>
                                    <p:animEffect transition="in" filter="wedge">
                                      <p:cBhvr>
                                        <p:cTn id="23" dur="2000"/>
                                        <p:tgtEl>
                                          <p:spTgt spid="61458"/>
                                        </p:tgtEl>
                                      </p:cBhvr>
                                    </p:animEffect>
                                  </p:childTnLst>
                                </p:cTn>
                              </p:par>
                              <p:par>
                                <p:cTn id="24" presetID="8" presetClass="entr" presetSubtype="16" fill="hold" nodeType="withEffect">
                                  <p:stCondLst>
                                    <p:cond delay="0"/>
                                  </p:stCondLst>
                                  <p:childTnLst>
                                    <p:set>
                                      <p:cBhvr>
                                        <p:cTn id="25" dur="1" fill="hold">
                                          <p:stCondLst>
                                            <p:cond delay="0"/>
                                          </p:stCondLst>
                                        </p:cTn>
                                        <p:tgtEl>
                                          <p:spTgt spid="61455"/>
                                        </p:tgtEl>
                                        <p:attrNameLst>
                                          <p:attrName>style.visibility</p:attrName>
                                        </p:attrNameLst>
                                      </p:cBhvr>
                                      <p:to>
                                        <p:strVal val="visible"/>
                                      </p:to>
                                    </p:set>
                                    <p:animEffect transition="in" filter="diamond(in)">
                                      <p:cBhvr>
                                        <p:cTn id="26" dur="2000"/>
                                        <p:tgtEl>
                                          <p:spTgt spid="61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78137548"/>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vi-VN" sz="2800" b="1" dirty="0">
                <a:solidFill>
                  <a:srgbClr val="FF0000"/>
                </a:solidFill>
              </a:rPr>
              <a:t>1.1.3 </a:t>
            </a:r>
            <a:r>
              <a:rPr lang="pl-PL" sz="2800" b="1" dirty="0">
                <a:solidFill>
                  <a:srgbClr val="FF0000"/>
                </a:solidFill>
              </a:rPr>
              <a:t>Ý 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7" dur="500"/>
                                        <p:tgtEl>
                                          <p:spTgt spid="2">
                                            <p:graphicEl>
                                              <a:dgm id="{E74FD525-E652-48D8-A178-291899C6850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0" dur="500"/>
                                        <p:tgtEl>
                                          <p:spTgt spid="2">
                                            <p:graphicEl>
                                              <a:dgm id="{66A403E8-E95E-4F4E-BEA3-B26DB5D231A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15" dur="500"/>
                                        <p:tgtEl>
                                          <p:spTgt spid="2">
                                            <p:graphicEl>
                                              <a:dgm id="{AA5E94BF-9C21-4278-AAC1-9E25BE3C527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18" dur="500"/>
                                        <p:tgtEl>
                                          <p:spTgt spid="2">
                                            <p:graphicEl>
                                              <a:dgm id="{C1FD0D60-45E8-45FD-910D-C32AE2B8AD38}"/>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23" dur="500"/>
                                        <p:tgtEl>
                                          <p:spTgt spid="2">
                                            <p:graphicEl>
                                              <a:dgm id="{74E52EF3-DD34-4150-ACBA-2BE23C833270}"/>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26" dur="500"/>
                                        <p:tgtEl>
                                          <p:spTgt spid="2">
                                            <p:graphicEl>
                                              <a:dgm id="{736B4C1D-9B7C-459F-B547-48DCE75DBEF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462591065"/>
              </p:ext>
            </p:extLst>
          </p:nvPr>
        </p:nvGraphicFramePr>
        <p:xfrm>
          <a:off x="937295" y="1067396"/>
          <a:ext cx="909845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985589" y="321972"/>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sp>
        <p:nvSpPr>
          <p:cNvPr id="4" name="Right Arrow 3">
            <a:hlinkClick r:id="rId7" action="ppaction://hlinkpres?slideindex=2&amp;slidetitle=PowerPoint Presentation"/>
          </p:cNvPr>
          <p:cNvSpPr/>
          <p:nvPr/>
        </p:nvSpPr>
        <p:spPr>
          <a:xfrm>
            <a:off x="10771093" y="5647765"/>
            <a:ext cx="820271" cy="4303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500"/>
                                        <p:tgtEl>
                                          <p:spTgt spid="2">
                                            <p:graphicEl>
                                              <a:dgm id="{C9ABC257-0B89-4EAD-BF16-14806C0E5CE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0" dur="500"/>
                                        <p:tgtEl>
                                          <p:spTgt spid="2">
                                            <p:graphicEl>
                                              <a:dgm id="{9A2B176C-56C1-4264-9B0E-1B4DDED0CB6E}"/>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CE3FD9D4-6935-46E9-B4E3-71DEEBA05CAA}"/>
                                            </p:graphicEl>
                                          </p:spTgt>
                                        </p:tgtEl>
                                        <p:attrNameLst>
                                          <p:attrName>style.visibility</p:attrName>
                                        </p:attrNameLst>
                                      </p:cBhvr>
                                      <p:to>
                                        <p:strVal val="visible"/>
                                      </p:to>
                                    </p:set>
                                    <p:animEffect transition="in" filter="fade">
                                      <p:cBhvr>
                                        <p:cTn id="15" dur="500"/>
                                        <p:tgtEl>
                                          <p:spTgt spid="2">
                                            <p:graphicEl>
                                              <a:dgm id="{CE3FD9D4-6935-46E9-B4E3-71DEEBA05CAA}"/>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48CC3D2-C92A-403F-8297-44BBFB9E9CD8}"/>
                                            </p:graphicEl>
                                          </p:spTgt>
                                        </p:tgtEl>
                                        <p:attrNameLst>
                                          <p:attrName>style.visibility</p:attrName>
                                        </p:attrNameLst>
                                      </p:cBhvr>
                                      <p:to>
                                        <p:strVal val="visible"/>
                                      </p:to>
                                    </p:set>
                                    <p:animEffect transition="in" filter="fade">
                                      <p:cBhvr>
                                        <p:cTn id="18" dur="500"/>
                                        <p:tgtEl>
                                          <p:spTgt spid="2">
                                            <p:graphicEl>
                                              <a:dgm id="{A48CC3D2-C92A-403F-8297-44BBFB9E9CD8}"/>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80220" y="0"/>
            <a:ext cx="10186443" cy="914161"/>
          </a:xfrm>
          <a:prstGeom prst="rect">
            <a:avLst/>
          </a:prstGeom>
          <a:solidFill>
            <a:schemeClr val="tx1"/>
          </a:solidFill>
        </p:spPr>
        <p:txBody>
          <a:bodyPr wrap="none">
            <a:spAutoFit/>
          </a:bodyPr>
          <a:lstStyle/>
          <a:p>
            <a:pPr indent="457200">
              <a:lnSpc>
                <a:spcPts val="2100"/>
              </a:lnSpc>
            </a:pPr>
            <a:endPar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ts val="2100"/>
              </a:lnSpc>
            </a:pPr>
            <a:r>
              <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Những thành tựu của cách mạng Việt Nam dưới sự lãnh đạo của </a:t>
            </a:r>
            <a:r>
              <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Đảng</a:t>
            </a:r>
          </a:p>
          <a:p>
            <a:pPr indent="457200">
              <a:lnSpc>
                <a:spcPts val="2100"/>
              </a:lnSpc>
            </a:pPr>
            <a:endParaRPr lang="en-US" sz="24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953365177"/>
              </p:ext>
            </p:extLst>
          </p:nvPr>
        </p:nvGraphicFramePr>
        <p:xfrm>
          <a:off x="937296" y="1028759"/>
          <a:ext cx="112547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3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16CF601-98FE-4824-8F54-D8BF0D517D98}"/>
                                            </p:graphicEl>
                                          </p:spTgt>
                                        </p:tgtEl>
                                        <p:attrNameLst>
                                          <p:attrName>style.visibility</p:attrName>
                                        </p:attrNameLst>
                                      </p:cBhvr>
                                      <p:to>
                                        <p:strVal val="visible"/>
                                      </p:to>
                                    </p:set>
                                    <p:animEffect transition="in" filter="fade">
                                      <p:cBhvr>
                                        <p:cTn id="7" dur="500"/>
                                        <p:tgtEl>
                                          <p:spTgt spid="4">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BCE0326-2E8E-4170-870E-4614F061DE15}"/>
                                            </p:graphicEl>
                                          </p:spTgt>
                                        </p:tgtEl>
                                        <p:attrNameLst>
                                          <p:attrName>style.visibility</p:attrName>
                                        </p:attrNameLst>
                                      </p:cBhvr>
                                      <p:to>
                                        <p:strVal val="visible"/>
                                      </p:to>
                                    </p:set>
                                    <p:animEffect transition="in" filter="fade">
                                      <p:cBhvr>
                                        <p:cTn id="12" dur="500"/>
                                        <p:tgtEl>
                                          <p:spTgt spid="4">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707F91E-DC5F-4275-8B78-CD58EA84233A}"/>
                                            </p:graphicEl>
                                          </p:spTgt>
                                        </p:tgtEl>
                                        <p:attrNameLst>
                                          <p:attrName>style.visibility</p:attrName>
                                        </p:attrNameLst>
                                      </p:cBhvr>
                                      <p:to>
                                        <p:strVal val="visible"/>
                                      </p:to>
                                    </p:set>
                                    <p:animEffect transition="in" filter="fade">
                                      <p:cBhvr>
                                        <p:cTn id="17" dur="500"/>
                                        <p:tgtEl>
                                          <p:spTgt spid="4">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1577FC-BF1F-4D6D-9B86-525ABC0E6594}"/>
                                            </p:graphicEl>
                                          </p:spTgt>
                                        </p:tgtEl>
                                        <p:attrNameLst>
                                          <p:attrName>style.visibility</p:attrName>
                                        </p:attrNameLst>
                                      </p:cBhvr>
                                      <p:to>
                                        <p:strVal val="visible"/>
                                      </p:to>
                                    </p:set>
                                    <p:animEffect transition="in" filter="fade">
                                      <p:cBhvr>
                                        <p:cTn id="22" dur="500"/>
                                        <p:tgtEl>
                                          <p:spTgt spid="4">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007192"/>
              </p:ext>
            </p:extLst>
          </p:nvPr>
        </p:nvGraphicFramePr>
        <p:xfrm>
          <a:off x="515292" y="874212"/>
          <a:ext cx="11552212" cy="5983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515292" y="-5628"/>
            <a:ext cx="11254704" cy="879840"/>
            <a:chOff x="0" y="17467"/>
            <a:chExt cx="11254704" cy="879840"/>
          </a:xfrm>
        </p:grpSpPr>
        <p:sp>
          <p:nvSpPr>
            <p:cNvPr id="5" name="Rounded Rectangle 4"/>
            <p:cNvSpPr/>
            <p:nvPr/>
          </p:nvSpPr>
          <p:spPr>
            <a:xfrm>
              <a:off x="0" y="17467"/>
              <a:ext cx="11254704" cy="879840"/>
            </a:xfrm>
            <a:prstGeom prst="roundRect">
              <a:avLst/>
            </a:pr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42950" y="60417"/>
              <a:ext cx="11168804" cy="7939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smtClean="0"/>
                <a:t>2.1. Thành tựu của cuộc đấu tranh giành và bảo vệ nền độc lập dân tộc</a:t>
              </a:r>
              <a:endParaRPr lang="en-US" sz="2800" i="0" kern="1200" dirty="0"/>
            </a:p>
          </p:txBody>
        </p:sp>
      </p:grpSp>
    </p:spTree>
    <p:extLst>
      <p:ext uri="{BB962C8B-B14F-4D97-AF65-F5344CB8AC3E}">
        <p14:creationId xmlns:p14="http://schemas.microsoft.com/office/powerpoint/2010/main" val="313339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88CF31D-5303-473F-AA21-74FCB6786F42}"/>
                                            </p:graphicEl>
                                          </p:spTgt>
                                        </p:tgtEl>
                                        <p:attrNameLst>
                                          <p:attrName>style.visibility</p:attrName>
                                        </p:attrNameLst>
                                      </p:cBhvr>
                                      <p:to>
                                        <p:strVal val="visible"/>
                                      </p:to>
                                    </p:set>
                                    <p:animEffect transition="in" filter="fade">
                                      <p:cBhvr>
                                        <p:cTn id="7" dur="500"/>
                                        <p:tgtEl>
                                          <p:spTgt spid="2">
                                            <p:graphicEl>
                                              <a:dgm id="{388CF31D-5303-473F-AA21-74FCB6786F4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EFB5691-01D3-49A5-8948-E5BB552718D6}"/>
                                            </p:graphicEl>
                                          </p:spTgt>
                                        </p:tgtEl>
                                        <p:attrNameLst>
                                          <p:attrName>style.visibility</p:attrName>
                                        </p:attrNameLst>
                                      </p:cBhvr>
                                      <p:to>
                                        <p:strVal val="visible"/>
                                      </p:to>
                                    </p:set>
                                    <p:animEffect transition="in" filter="fade">
                                      <p:cBhvr>
                                        <p:cTn id="12" dur="500"/>
                                        <p:tgtEl>
                                          <p:spTgt spid="2">
                                            <p:graphicEl>
                                              <a:dgm id="{4EFB5691-01D3-49A5-8948-E5BB552718D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DD2310F-09FA-444A-8E12-C46A5B5C9721}"/>
                                            </p:graphicEl>
                                          </p:spTgt>
                                        </p:tgtEl>
                                        <p:attrNameLst>
                                          <p:attrName>style.visibility</p:attrName>
                                        </p:attrNameLst>
                                      </p:cBhvr>
                                      <p:to>
                                        <p:strVal val="visible"/>
                                      </p:to>
                                    </p:set>
                                    <p:animEffect transition="in" filter="fade">
                                      <p:cBhvr>
                                        <p:cTn id="17" dur="500"/>
                                        <p:tgtEl>
                                          <p:spTgt spid="2">
                                            <p:graphicEl>
                                              <a:dgm id="{5DD2310F-09FA-444A-8E12-C46A5B5C972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299E6AC7-04C9-4EC5-BBF4-4F126DB34DB6}"/>
                                            </p:graphicEl>
                                          </p:spTgt>
                                        </p:tgtEl>
                                        <p:attrNameLst>
                                          <p:attrName>style.visibility</p:attrName>
                                        </p:attrNameLst>
                                      </p:cBhvr>
                                      <p:to>
                                        <p:strVal val="visible"/>
                                      </p:to>
                                    </p:set>
                                    <p:animEffect transition="in" filter="fade">
                                      <p:cBhvr>
                                        <p:cTn id="22" dur="500"/>
                                        <p:tgtEl>
                                          <p:spTgt spid="2">
                                            <p:graphicEl>
                                              <a:dgm id="{299E6AC7-04C9-4EC5-BBF4-4F126DB34D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Xo viet 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085" y="1995457"/>
            <a:ext cx="3741312" cy="43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40</a:t>
            </a:fld>
            <a:endParaRPr lang="en-US" sz="1400">
              <a:solidFill>
                <a:srgbClr val="FFFFFF"/>
              </a:solidFill>
            </a:endParaRPr>
          </a:p>
        </p:txBody>
      </p:sp>
      <p:pic>
        <p:nvPicPr>
          <p:cNvPr id="245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2422" y="1912938"/>
            <a:ext cx="3664778" cy="4570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tangle 1"/>
          <p:cNvSpPr/>
          <p:nvPr/>
        </p:nvSpPr>
        <p:spPr>
          <a:xfrm>
            <a:off x="832316" y="1029495"/>
            <a:ext cx="10717306"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Dưới</a:t>
            </a:r>
            <a:r>
              <a:rPr lang="en-US" sz="2400" dirty="0"/>
              <a:t> </a:t>
            </a:r>
            <a:r>
              <a:rPr lang="en-US" sz="2400" dirty="0" err="1"/>
              <a:t>dự</a:t>
            </a:r>
            <a:r>
              <a:rPr lang="en-US" sz="2400" dirty="0"/>
              <a:t> </a:t>
            </a:r>
            <a:r>
              <a:rPr lang="en-US" sz="2400" dirty="0" err="1"/>
              <a:t>lãnh</a:t>
            </a:r>
            <a:r>
              <a:rPr lang="en-US" sz="2400" dirty="0"/>
              <a:t> </a:t>
            </a:r>
            <a:r>
              <a:rPr lang="en-US" sz="2400" dirty="0" err="1"/>
              <a:t>đạo</a:t>
            </a:r>
            <a:r>
              <a:rPr lang="en-US" sz="2400" dirty="0"/>
              <a:t> </a:t>
            </a:r>
            <a:r>
              <a:rPr lang="en-US" sz="2400" dirty="0" err="1"/>
              <a:t>của</a:t>
            </a:r>
            <a:r>
              <a:rPr lang="en-US" sz="2400" dirty="0"/>
              <a:t> </a:t>
            </a:r>
            <a:r>
              <a:rPr lang="en-US" sz="2400" dirty="0" err="1"/>
              <a:t>Đảng,đã</a:t>
            </a:r>
            <a:r>
              <a:rPr lang="en-US" sz="2400" dirty="0"/>
              <a:t> </a:t>
            </a:r>
            <a:r>
              <a:rPr lang="en-US" sz="2400" dirty="0" err="1"/>
              <a:t>trải</a:t>
            </a:r>
            <a:r>
              <a:rPr lang="en-US" sz="2400" dirty="0"/>
              <a:t> qua </a:t>
            </a:r>
            <a:r>
              <a:rPr lang="en-US" sz="2400" dirty="0" err="1"/>
              <a:t>các</a:t>
            </a:r>
            <a:r>
              <a:rPr lang="en-US" sz="2400" dirty="0"/>
              <a:t> </a:t>
            </a:r>
            <a:r>
              <a:rPr lang="en-US" sz="2400" dirty="0" err="1"/>
              <a:t>phong</a:t>
            </a:r>
            <a:r>
              <a:rPr lang="en-US" sz="2400" dirty="0"/>
              <a:t> </a:t>
            </a:r>
            <a:r>
              <a:rPr lang="en-US" sz="2400" dirty="0" err="1"/>
              <a:t>trào</a:t>
            </a:r>
            <a:r>
              <a:rPr lang="en-US" sz="2400" dirty="0"/>
              <a:t> CM1930 – 1931</a:t>
            </a:r>
            <a:r>
              <a:rPr lang="en-US" sz="2400" dirty="0" smtClean="0"/>
              <a:t>; 1936 </a:t>
            </a:r>
            <a:r>
              <a:rPr lang="en-US" sz="2400" dirty="0"/>
              <a:t>– 1939;1939 - 1945</a:t>
            </a:r>
          </a:p>
        </p:txBody>
      </p:sp>
      <p:sp>
        <p:nvSpPr>
          <p:cNvPr id="3" name="Rectangle 2"/>
          <p:cNvSpPr/>
          <p:nvPr/>
        </p:nvSpPr>
        <p:spPr>
          <a:xfrm>
            <a:off x="716451" y="330212"/>
            <a:ext cx="8066439" cy="523220"/>
          </a:xfrm>
          <a:prstGeom prst="rect">
            <a:avLst/>
          </a:prstGeom>
        </p:spPr>
        <p:txBody>
          <a:bodyPr wrap="none">
            <a:spAutoFit/>
          </a:bodyPr>
          <a:lstStyle/>
          <a:p>
            <a:r>
              <a:rPr lang="en-US" sz="2800" b="1" dirty="0" smtClean="0"/>
              <a:t>-  </a:t>
            </a:r>
            <a:r>
              <a:rPr lang="en-US" sz="2800" b="1" dirty="0" err="1"/>
              <a:t>Thành</a:t>
            </a:r>
            <a:r>
              <a:rPr lang="en-US" sz="2800" b="1" dirty="0"/>
              <a:t> </a:t>
            </a:r>
            <a:r>
              <a:rPr lang="en-US" sz="2800" b="1" dirty="0" err="1"/>
              <a:t>tựu</a:t>
            </a:r>
            <a:r>
              <a:rPr lang="en-US" sz="2800" b="1" dirty="0"/>
              <a:t> </a:t>
            </a:r>
            <a:r>
              <a:rPr lang="en-US" sz="2800" b="1" dirty="0" err="1"/>
              <a:t>của</a:t>
            </a:r>
            <a:r>
              <a:rPr lang="en-US" sz="2800" b="1" dirty="0"/>
              <a:t> </a:t>
            </a:r>
            <a:r>
              <a:rPr lang="en-US" sz="2800" b="1" dirty="0" err="1"/>
              <a:t>cuộc</a:t>
            </a:r>
            <a:r>
              <a:rPr lang="en-US" sz="2800" b="1" dirty="0"/>
              <a:t> </a:t>
            </a:r>
            <a:r>
              <a:rPr lang="en-US" sz="2800" b="1" dirty="0" err="1"/>
              <a:t>Cách</a:t>
            </a:r>
            <a:r>
              <a:rPr lang="en-US" sz="2800" b="1" dirty="0"/>
              <a:t> </a:t>
            </a:r>
            <a:r>
              <a:rPr lang="en-US" sz="2800" b="1" dirty="0" err="1"/>
              <a:t>mạng</a:t>
            </a:r>
            <a:r>
              <a:rPr lang="en-US" sz="2800" b="1" dirty="0"/>
              <a:t> </a:t>
            </a:r>
            <a:r>
              <a:rPr lang="en-US" sz="2800" b="1" dirty="0" err="1"/>
              <a:t>Tháng</a:t>
            </a:r>
            <a:r>
              <a:rPr lang="en-US" sz="2800" b="1" dirty="0"/>
              <a:t> </a:t>
            </a:r>
            <a:r>
              <a:rPr lang="en-US" sz="2800" b="1" dirty="0" err="1"/>
              <a:t>Tám</a:t>
            </a:r>
            <a:r>
              <a:rPr lang="en-US" sz="2800" b="1" dirty="0"/>
              <a:t> 1945</a:t>
            </a:r>
          </a:p>
        </p:txBody>
      </p:sp>
      <p:sp>
        <p:nvSpPr>
          <p:cNvPr id="4" name="Rectangle 3"/>
          <p:cNvSpPr/>
          <p:nvPr/>
        </p:nvSpPr>
        <p:spPr>
          <a:xfrm>
            <a:off x="613893" y="2590351"/>
            <a:ext cx="3030828" cy="3108543"/>
          </a:xfrm>
          <a:prstGeom prst="rect">
            <a:avLst/>
          </a:prstGeom>
        </p:spPr>
        <p:txBody>
          <a:bodyPr wrap="square">
            <a:spAutoFit/>
          </a:bodyPr>
          <a:lstStyle/>
          <a:p>
            <a:pPr algn="just"/>
            <a:r>
              <a:rPr lang="nl-NL" sz="2800" dirty="0">
                <a:latin typeface="Arial" panose="020B0604020202020204" pitchFamily="34" charset="0"/>
                <a:ea typeface="Calibri" panose="020F0502020204030204" pitchFamily="34" charset="0"/>
                <a:cs typeface="Arial" panose="020B0604020202020204" pitchFamily="34" charset="0"/>
              </a:rPr>
              <a:t>+ Vừa mới ra đời, Đảng đã phát động một phong trào cách mạng rộng lớn mà đỉnh cao là Xô viết Nghệ Tĩnh</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056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3010" name="Group 2"/>
          <p:cNvGrpSpPr>
            <a:grpSpLocks/>
          </p:cNvGrpSpPr>
          <p:nvPr/>
        </p:nvGrpSpPr>
        <p:grpSpPr bwMode="auto">
          <a:xfrm>
            <a:off x="29146" y="1283946"/>
            <a:ext cx="9144000" cy="649287"/>
            <a:chOff x="0" y="0"/>
            <a:chExt cx="5760" cy="409"/>
          </a:xfrm>
        </p:grpSpPr>
        <p:sp>
          <p:nvSpPr>
            <p:cNvPr id="2" name="Line 3"/>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000000"/>
                </a:solidFill>
                <a:latin typeface="Times New Roman" panose="02020603050405020304" pitchFamily="18" charset="0"/>
              </a:endParaRPr>
            </a:p>
          </p:txBody>
        </p:sp>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014" name="Picture 6" descr="IMG_0567"/>
          <p:cNvPicPr>
            <a:picLocks noChangeAspect="1" noChangeArrowheads="1"/>
          </p:cNvPicPr>
          <p:nvPr/>
        </p:nvPicPr>
        <p:blipFill>
          <a:blip r:embed="rId3">
            <a:extLst>
              <a:ext uri="{28A0092B-C50C-407E-A947-70E740481C1C}">
                <a14:useLocalDpi xmlns:a14="http://schemas.microsoft.com/office/drawing/2010/main" val="0"/>
              </a:ext>
            </a:extLst>
          </a:blip>
          <a:srcRect t="1886" b="2496"/>
          <a:stretch>
            <a:fillRect/>
          </a:stretch>
        </p:blipFill>
        <p:spPr bwMode="auto">
          <a:xfrm>
            <a:off x="1259179" y="2859088"/>
            <a:ext cx="4392613" cy="316865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131" y="2890032"/>
            <a:ext cx="4319587" cy="3163888"/>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3016" name="Rectangle 8"/>
          <p:cNvSpPr>
            <a:spLocks noChangeArrowheads="1"/>
          </p:cNvSpPr>
          <p:nvPr/>
        </p:nvSpPr>
        <p:spPr bwMode="auto">
          <a:xfrm>
            <a:off x="1633539" y="6027738"/>
            <a:ext cx="35274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Tiệc</a:t>
            </a:r>
            <a:r>
              <a:rPr lang="en-US" sz="1800" b="1" i="1" dirty="0">
                <a:solidFill>
                  <a:srgbClr val="000099"/>
                </a:solidFill>
              </a:rPr>
              <a:t> </a:t>
            </a:r>
            <a:r>
              <a:rPr lang="en-US" sz="1800" b="1" i="1" dirty="0" err="1">
                <a:solidFill>
                  <a:srgbClr val="000099"/>
                </a:solidFill>
              </a:rPr>
              <a:t>mừng</a:t>
            </a:r>
            <a:r>
              <a:rPr lang="en-US" sz="1800" b="1" i="1" dirty="0">
                <a:solidFill>
                  <a:srgbClr val="000099"/>
                </a:solidFill>
              </a:rPr>
              <a:t> </a:t>
            </a:r>
            <a:r>
              <a:rPr lang="en-US" sz="1800" b="1" i="1" dirty="0" err="1">
                <a:solidFill>
                  <a:srgbClr val="000099"/>
                </a:solidFill>
              </a:rPr>
              <a:t>ông</a:t>
            </a:r>
            <a:r>
              <a:rPr lang="en-US" sz="1800" b="1" i="1" dirty="0">
                <a:solidFill>
                  <a:srgbClr val="000099"/>
                </a:solidFill>
              </a:rPr>
              <a:t> </a:t>
            </a:r>
            <a:r>
              <a:rPr lang="en-US" sz="1800" b="1" i="1" dirty="0" err="1">
                <a:solidFill>
                  <a:srgbClr val="000099"/>
                </a:solidFill>
              </a:rPr>
              <a:t>Đặng</a:t>
            </a:r>
            <a:r>
              <a:rPr lang="en-US" sz="1800" b="1" i="1" dirty="0">
                <a:solidFill>
                  <a:srgbClr val="000099"/>
                </a:solidFill>
              </a:rPr>
              <a:t> Thai Mai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biểu</a:t>
            </a:r>
            <a:r>
              <a:rPr lang="en-US" sz="1800" b="1" i="1" dirty="0">
                <a:solidFill>
                  <a:srgbClr val="000099"/>
                </a:solidFill>
              </a:rPr>
              <a:t> </a:t>
            </a:r>
            <a:r>
              <a:rPr lang="en-US" sz="1800" b="1" i="1" dirty="0" err="1">
                <a:solidFill>
                  <a:srgbClr val="000099"/>
                </a:solidFill>
              </a:rPr>
              <a:t>Trung</a:t>
            </a:r>
            <a:r>
              <a:rPr lang="en-US" sz="1800" b="1" i="1" dirty="0">
                <a:solidFill>
                  <a:srgbClr val="000099"/>
                </a:solidFill>
              </a:rPr>
              <a:t> </a:t>
            </a:r>
            <a:r>
              <a:rPr lang="en-US" sz="1800" b="1" i="1" dirty="0" err="1">
                <a:solidFill>
                  <a:srgbClr val="000099"/>
                </a:solidFill>
              </a:rPr>
              <a:t>kỳ</a:t>
            </a:r>
            <a:r>
              <a:rPr lang="en-US" sz="1800" b="1" i="1" dirty="0">
                <a:solidFill>
                  <a:srgbClr val="000099"/>
                </a:solidFill>
              </a:rPr>
              <a:t> 1936</a:t>
            </a:r>
          </a:p>
        </p:txBody>
      </p:sp>
      <p:sp>
        <p:nvSpPr>
          <p:cNvPr id="43017" name="Rectangle 9"/>
          <p:cNvSpPr>
            <a:spLocks noChangeArrowheads="1"/>
          </p:cNvSpPr>
          <p:nvPr/>
        </p:nvSpPr>
        <p:spPr bwMode="auto">
          <a:xfrm>
            <a:off x="6502356" y="6053920"/>
            <a:ext cx="3240088"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Nhân</a:t>
            </a:r>
            <a:r>
              <a:rPr lang="en-US" sz="1800" b="1" i="1" dirty="0">
                <a:solidFill>
                  <a:srgbClr val="000099"/>
                </a:solidFill>
              </a:rPr>
              <a:t>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Sài</a:t>
            </a:r>
            <a:r>
              <a:rPr lang="en-US" sz="1800" b="1" i="1" dirty="0">
                <a:solidFill>
                  <a:srgbClr val="000099"/>
                </a:solidFill>
              </a:rPr>
              <a:t> </a:t>
            </a:r>
            <a:r>
              <a:rPr lang="en-US" sz="1800" b="1" i="1" dirty="0" err="1">
                <a:solidFill>
                  <a:srgbClr val="000099"/>
                </a:solidFill>
              </a:rPr>
              <a:t>Gòn</a:t>
            </a:r>
            <a:r>
              <a:rPr lang="en-US" sz="1800" b="1" i="1" dirty="0">
                <a:solidFill>
                  <a:srgbClr val="000099"/>
                </a:solidFill>
              </a:rPr>
              <a:t> </a:t>
            </a:r>
            <a:r>
              <a:rPr lang="en-US" sz="1800" b="1" i="1" dirty="0" err="1">
                <a:solidFill>
                  <a:srgbClr val="000099"/>
                </a:solidFill>
              </a:rPr>
              <a:t>đón</a:t>
            </a:r>
            <a:r>
              <a:rPr lang="en-US" sz="1800" b="1" i="1" dirty="0">
                <a:solidFill>
                  <a:srgbClr val="000099"/>
                </a:solidFill>
              </a:rPr>
              <a:t> </a:t>
            </a:r>
            <a:r>
              <a:rPr lang="en-US" sz="1800" b="1" i="1" dirty="0" err="1">
                <a:solidFill>
                  <a:srgbClr val="000099"/>
                </a:solidFill>
              </a:rPr>
              <a:t>Gôđa</a:t>
            </a:r>
            <a:r>
              <a:rPr lang="en-US" sz="1800" b="1" i="1" dirty="0">
                <a:solidFill>
                  <a:srgbClr val="000099"/>
                </a:solidFill>
              </a:rPr>
              <a:t> </a:t>
            </a:r>
            <a:r>
              <a:rPr lang="en-US" sz="1800" b="1" i="1" dirty="0" err="1">
                <a:solidFill>
                  <a:srgbClr val="000099"/>
                </a:solidFill>
              </a:rPr>
              <a:t>năm</a:t>
            </a:r>
            <a:r>
              <a:rPr lang="en-US" sz="1800" b="1" i="1" dirty="0">
                <a:solidFill>
                  <a:srgbClr val="000099"/>
                </a:solidFill>
              </a:rPr>
              <a:t> 1937</a:t>
            </a:r>
          </a:p>
        </p:txBody>
      </p:sp>
      <p:sp>
        <p:nvSpPr>
          <p:cNvPr id="4" name="Rectangle 3"/>
          <p:cNvSpPr/>
          <p:nvPr/>
        </p:nvSpPr>
        <p:spPr>
          <a:xfrm>
            <a:off x="1000697" y="733848"/>
            <a:ext cx="10486352" cy="954107"/>
          </a:xfrm>
          <a:prstGeom prst="rect">
            <a:avLst/>
          </a:prstGeom>
          <a:solidFill>
            <a:srgbClr val="7030A0"/>
          </a:solidFill>
        </p:spPr>
        <p:txBody>
          <a:bodyPr wrap="square">
            <a:spAutoFit/>
          </a:bodyPr>
          <a:lstStyle/>
          <a:p>
            <a:r>
              <a:rPr lang="en-US" sz="2800" dirty="0" smtClean="0">
                <a:solidFill>
                  <a:schemeClr val="bg1"/>
                </a:solidFill>
              </a:rPr>
              <a:t>+ </a:t>
            </a:r>
            <a:r>
              <a:rPr lang="vi-VN" sz="2800" dirty="0" smtClean="0">
                <a:solidFill>
                  <a:schemeClr val="bg1"/>
                </a:solidFill>
              </a:rPr>
              <a:t>Phong trào </a:t>
            </a:r>
            <a:r>
              <a:rPr lang="vi-VN" sz="2800" dirty="0">
                <a:solidFill>
                  <a:schemeClr val="bg1"/>
                </a:solidFill>
              </a:rPr>
              <a:t>đấu tranh những năm 1936- 1939 đã làm cho ảnh </a:t>
            </a:r>
            <a:r>
              <a:rPr lang="vi-VN" sz="2800" dirty="0" smtClean="0">
                <a:solidFill>
                  <a:schemeClr val="bg1"/>
                </a:solidFill>
              </a:rPr>
              <a:t>hưởng </a:t>
            </a:r>
            <a:r>
              <a:rPr lang="vi-VN" sz="2800" dirty="0">
                <a:solidFill>
                  <a:schemeClr val="bg1"/>
                </a:solidFill>
              </a:rPr>
              <a:t>của Đảng ăn sâu, lan rộng trong quảng đại quần chúng</a:t>
            </a:r>
            <a:endParaRPr lang="en-US" sz="2800" dirty="0">
              <a:solidFill>
                <a:schemeClr val="bg1"/>
              </a:solidFill>
            </a:endParaRPr>
          </a:p>
        </p:txBody>
      </p:sp>
    </p:spTree>
    <p:extLst>
      <p:ext uri="{BB962C8B-B14F-4D97-AF65-F5344CB8AC3E}">
        <p14:creationId xmlns:p14="http://schemas.microsoft.com/office/powerpoint/2010/main" val="239852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3014"/>
                                        </p:tgtEl>
                                        <p:attrNameLst>
                                          <p:attrName>style.visibility</p:attrName>
                                        </p:attrNameLst>
                                      </p:cBhvr>
                                      <p:to>
                                        <p:strVal val="visible"/>
                                      </p:to>
                                    </p:set>
                                    <p:anim to="" calcmode="lin" valueType="num">
                                      <p:cBhvr>
                                        <p:cTn id="7" dur="1" fill="hold"/>
                                        <p:tgtEl>
                                          <p:spTgt spid="43014"/>
                                        </p:tgtEl>
                                      </p:cBhvr>
                                    </p:anim>
                                  </p:childTnLst>
                                </p:cTn>
                              </p:par>
                              <p:par>
                                <p:cTn id="8" presetID="24" presetClass="entr" presetSubtype="0" fill="hold" grpId="0" nodeType="withEffect">
                                  <p:stCondLst>
                                    <p:cond delay="0"/>
                                  </p:stCondLst>
                                  <p:childTnLst>
                                    <p:set>
                                      <p:cBhvr>
                                        <p:cTn id="9" dur="1" fill="hold">
                                          <p:stCondLst>
                                            <p:cond delay="0"/>
                                          </p:stCondLst>
                                        </p:cTn>
                                        <p:tgtEl>
                                          <p:spTgt spid="43016"/>
                                        </p:tgtEl>
                                        <p:attrNameLst>
                                          <p:attrName>style.visibility</p:attrName>
                                        </p:attrNameLst>
                                      </p:cBhvr>
                                      <p:to>
                                        <p:strVal val="visible"/>
                                      </p:to>
                                    </p:set>
                                    <p:anim to="" calcmode="lin" valueType="num">
                                      <p:cBhvr>
                                        <p:cTn id="10" dur="1" fill="hold"/>
                                        <p:tgtEl>
                                          <p:spTgt spid="43016"/>
                                        </p:tgtEl>
                                      </p:cBhvr>
                                    </p:anim>
                                  </p:childTnLst>
                                </p:cTn>
                              </p:par>
                              <p:par>
                                <p:cTn id="11" presetID="8" presetClass="entr" presetSubtype="16" fill="hold" nodeType="withEffect">
                                  <p:stCondLst>
                                    <p:cond delay="0"/>
                                  </p:stCondLst>
                                  <p:childTnLst>
                                    <p:set>
                                      <p:cBhvr>
                                        <p:cTn id="12" dur="1" fill="hold">
                                          <p:stCondLst>
                                            <p:cond delay="0"/>
                                          </p:stCondLst>
                                        </p:cTn>
                                        <p:tgtEl>
                                          <p:spTgt spid="43015"/>
                                        </p:tgtEl>
                                        <p:attrNameLst>
                                          <p:attrName>style.visibility</p:attrName>
                                        </p:attrNameLst>
                                      </p:cBhvr>
                                      <p:to>
                                        <p:strVal val="visible"/>
                                      </p:to>
                                    </p:set>
                                    <p:animEffect transition="in" filter="diamond(in)">
                                      <p:cBhvr>
                                        <p:cTn id="13" dur="1000"/>
                                        <p:tgtEl>
                                          <p:spTgt spid="43015"/>
                                        </p:tgtEl>
                                      </p:cBhvr>
                                    </p:animEffect>
                                  </p:childTnLst>
                                </p:cTn>
                              </p:par>
                              <p:par>
                                <p:cTn id="14" presetID="24" presetClass="entr" presetSubtype="0" fill="hold" grpId="0" nodeType="withEffect">
                                  <p:stCondLst>
                                    <p:cond delay="0"/>
                                  </p:stCondLst>
                                  <p:childTnLst>
                                    <p:set>
                                      <p:cBhvr>
                                        <p:cTn id="15" dur="1" fill="hold">
                                          <p:stCondLst>
                                            <p:cond delay="0"/>
                                          </p:stCondLst>
                                        </p:cTn>
                                        <p:tgtEl>
                                          <p:spTgt spid="43017"/>
                                        </p:tgtEl>
                                        <p:attrNameLst>
                                          <p:attrName>style.visibility</p:attrName>
                                        </p:attrNameLst>
                                      </p:cBhvr>
                                      <p:to>
                                        <p:strVal val="visible"/>
                                      </p:to>
                                    </p:set>
                                    <p:anim to="" calcmode="lin" valueType="num">
                                      <p:cBhvr>
                                        <p:cTn id="16" dur="1" fill="hold"/>
                                        <p:tgtEl>
                                          <p:spTgt spid="4301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autoUpdateAnimBg="0"/>
      <p:bldP spid="43017"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87962" y="3563471"/>
            <a:ext cx="5494508" cy="3307976"/>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 name="Picture 2"/>
          <p:cNvPicPr>
            <a:picLocks noChangeAspect="1"/>
          </p:cNvPicPr>
          <p:nvPr/>
        </p:nvPicPr>
        <p:blipFill>
          <a:blip r:embed="rId3"/>
          <a:stretch>
            <a:fillRect/>
          </a:stretch>
        </p:blipFill>
        <p:spPr>
          <a:xfrm>
            <a:off x="1167774" y="2368771"/>
            <a:ext cx="8748518" cy="2773920"/>
          </a:xfrm>
          <a:prstGeom prst="rect">
            <a:avLst/>
          </a:prstGeom>
        </p:spPr>
      </p:pic>
      <p:sp>
        <p:nvSpPr>
          <p:cNvPr id="7" name="Rectangle 9"/>
          <p:cNvSpPr>
            <a:spLocks noChangeArrowheads="1"/>
          </p:cNvSpPr>
          <p:nvPr/>
        </p:nvSpPr>
        <p:spPr bwMode="auto">
          <a:xfrm>
            <a:off x="677189" y="6050213"/>
            <a:ext cx="1367536"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tuyên</a:t>
            </a:r>
            <a:r>
              <a:rPr lang="en-US" sz="1800" b="0" dirty="0">
                <a:solidFill>
                  <a:schemeClr val="tx2"/>
                </a:solidFill>
              </a:rPr>
              <a:t> </a:t>
            </a:r>
            <a:r>
              <a:rPr lang="en-US" sz="1800" b="0" dirty="0" err="1">
                <a:solidFill>
                  <a:schemeClr val="tx2"/>
                </a:solidFill>
              </a:rPr>
              <a:t>truyền</a:t>
            </a:r>
            <a:r>
              <a:rPr lang="en-US" sz="1800" b="0" dirty="0">
                <a:solidFill>
                  <a:schemeClr val="tx2"/>
                </a:solidFill>
              </a:rPr>
              <a:t> </a:t>
            </a:r>
            <a:br>
              <a:rPr lang="en-US" sz="1800" b="0" dirty="0">
                <a:solidFill>
                  <a:schemeClr val="tx2"/>
                </a:solidFill>
              </a:rPr>
            </a:b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8" name="Rectangle 10"/>
          <p:cNvSpPr>
            <a:spLocks noChangeArrowheads="1"/>
          </p:cNvSpPr>
          <p:nvPr/>
        </p:nvSpPr>
        <p:spPr bwMode="auto">
          <a:xfrm>
            <a:off x="9916292" y="3830499"/>
            <a:ext cx="112259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4" name="Rectangle 3"/>
          <p:cNvSpPr/>
          <p:nvPr/>
        </p:nvSpPr>
        <p:spPr>
          <a:xfrm>
            <a:off x="677189" y="134364"/>
            <a:ext cx="11878706" cy="830997"/>
          </a:xfrm>
          <a:prstGeom prst="rect">
            <a:avLst/>
          </a:prstGeom>
        </p:spPr>
        <p:txBody>
          <a:bodyPr wrap="square">
            <a:spAutoFit/>
          </a:bodyPr>
          <a:lstStyle/>
          <a:p>
            <a:r>
              <a:rPr lang="en-US" sz="2400" dirty="0" smtClean="0"/>
              <a:t>+ </a:t>
            </a:r>
            <a:r>
              <a:rPr lang="vi-VN" sz="2400" dirty="0" smtClean="0"/>
              <a:t>Nắm bắt </a:t>
            </a:r>
            <a:r>
              <a:rPr lang="vi-VN" sz="2400" dirty="0"/>
              <a:t>thời cơ lịch sử một cách chuẩn xác và kịp thời khi Nhật đã đầu hàng quân Đồng minh, Đảng đã phát động, tổ chức thắng lợi cuộc Tổng khởi nghĩa Tháng Tám năm 1945. </a:t>
            </a:r>
            <a:endParaRPr lang="en-US" sz="2400" dirty="0"/>
          </a:p>
        </p:txBody>
      </p:sp>
    </p:spTree>
    <p:extLst>
      <p:ext uri="{BB962C8B-B14F-4D97-AF65-F5344CB8AC3E}">
        <p14:creationId xmlns:p14="http://schemas.microsoft.com/office/powerpoint/2010/main" val="315261393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3/23/2020</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43</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177925"/>
            <a:ext cx="463027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851039"/>
            <a:ext cx="6715714" cy="4401205"/>
          </a:xfrm>
          <a:prstGeom prst="rect">
            <a:avLst/>
          </a:prstGeom>
        </p:spPr>
        <p:txBody>
          <a:bodyPr wrap="square">
            <a:spAutoFit/>
          </a:bodyPr>
          <a:lstStyle/>
          <a:p>
            <a:pPr marL="342900" lvl="0" indent="-342900" algn="just">
              <a:buFont typeface="Wingdings" panose="05000000000000000000" pitchFamily="2" charset="2"/>
              <a:buChar char="Ø"/>
            </a:pPr>
            <a:endParaRPr lang="en-US" sz="2800" dirty="0" smtClean="0"/>
          </a:p>
          <a:p>
            <a:pPr marL="342900" indent="-342900" algn="just">
              <a:buFont typeface="Wingdings" panose="05000000000000000000" pitchFamily="2" charset="2"/>
              <a:buChar char="Ø"/>
            </a:pPr>
            <a:r>
              <a:rPr lang="en-US" sz="2800" dirty="0" err="1"/>
              <a:t>Thắng</a:t>
            </a:r>
            <a:r>
              <a:rPr lang="en-US" sz="2800" dirty="0"/>
              <a:t> </a:t>
            </a:r>
            <a:r>
              <a:rPr lang="en-US" sz="2800" dirty="0" err="1"/>
              <a:t>lợi</a:t>
            </a:r>
            <a:r>
              <a:rPr lang="en-US" sz="2800" dirty="0"/>
              <a:t> CMTT </a:t>
            </a:r>
            <a:r>
              <a:rPr lang="en-US" sz="2800" dirty="0" err="1"/>
              <a:t>là</a:t>
            </a:r>
            <a:r>
              <a:rPr lang="en-US" sz="2800" dirty="0"/>
              <a:t> </a:t>
            </a:r>
            <a:r>
              <a:rPr lang="en-US" sz="2800" dirty="0" err="1"/>
              <a:t>bước</a:t>
            </a:r>
            <a:r>
              <a:rPr lang="en-US" sz="2800" dirty="0"/>
              <a:t> </a:t>
            </a:r>
            <a:r>
              <a:rPr lang="en-US" sz="2800" dirty="0" err="1"/>
              <a:t>ngoặt</a:t>
            </a:r>
            <a:r>
              <a:rPr lang="en-US" sz="2800" dirty="0"/>
              <a:t> </a:t>
            </a:r>
            <a:r>
              <a:rPr lang="en-US" sz="2800" dirty="0" err="1"/>
              <a:t>vĩ</a:t>
            </a:r>
            <a:r>
              <a:rPr lang="en-US" sz="2800" dirty="0"/>
              <a:t> </a:t>
            </a:r>
            <a:r>
              <a:rPr lang="en-US" sz="2800" dirty="0" err="1"/>
              <a:t>đại</a:t>
            </a:r>
            <a:r>
              <a:rPr lang="en-US" sz="2800" dirty="0"/>
              <a:t>, </a:t>
            </a:r>
            <a:r>
              <a:rPr lang="en-US" sz="2800" dirty="0" err="1"/>
              <a:t>đánh</a:t>
            </a:r>
            <a:r>
              <a:rPr lang="en-US" sz="2800" dirty="0"/>
              <a:t> </a:t>
            </a:r>
            <a:r>
              <a:rPr lang="en-US" sz="2800" dirty="0" err="1"/>
              <a:t>dấu</a:t>
            </a:r>
            <a:r>
              <a:rPr lang="en-US" sz="2800" dirty="0"/>
              <a:t> </a:t>
            </a:r>
            <a:r>
              <a:rPr lang="en-US" sz="2800" dirty="0" err="1"/>
              <a:t>sự</a:t>
            </a:r>
            <a:r>
              <a:rPr lang="en-US" sz="2800" dirty="0"/>
              <a:t> </a:t>
            </a:r>
            <a:r>
              <a:rPr lang="en-US" sz="2800" dirty="0" err="1"/>
              <a:t>biến</a:t>
            </a:r>
            <a:r>
              <a:rPr lang="en-US" sz="2800" dirty="0"/>
              <a:t> </a:t>
            </a:r>
            <a:r>
              <a:rPr lang="en-US" sz="2800" dirty="0" err="1"/>
              <a:t>đổi</a:t>
            </a:r>
            <a:r>
              <a:rPr lang="en-US" sz="2800" dirty="0"/>
              <a:t> </a:t>
            </a:r>
            <a:r>
              <a:rPr lang="en-US" sz="2800" dirty="0" err="1"/>
              <a:t>nhảy</a:t>
            </a:r>
            <a:r>
              <a:rPr lang="en-US" sz="2800" dirty="0"/>
              <a:t> </a:t>
            </a:r>
            <a:r>
              <a:rPr lang="en-US" sz="2800" dirty="0" err="1"/>
              <a:t>vọt</a:t>
            </a:r>
            <a:r>
              <a:rPr lang="en-US" sz="2800" dirty="0"/>
              <a:t>, </a:t>
            </a:r>
            <a:r>
              <a:rPr lang="en-US" sz="2800" dirty="0" err="1"/>
              <a:t>cực</a:t>
            </a:r>
            <a:r>
              <a:rPr lang="en-US" sz="2800" dirty="0"/>
              <a:t> </a:t>
            </a:r>
            <a:r>
              <a:rPr lang="en-US" sz="2800" dirty="0" err="1"/>
              <a:t>kỳ</a:t>
            </a:r>
            <a:r>
              <a:rPr lang="en-US" sz="2800" dirty="0"/>
              <a:t> to </a:t>
            </a:r>
            <a:r>
              <a:rPr lang="en-US" sz="2800" dirty="0" err="1"/>
              <a:t>lớn</a:t>
            </a:r>
            <a:r>
              <a:rPr lang="en-US" sz="2800" dirty="0"/>
              <a:t> </a:t>
            </a:r>
            <a:r>
              <a:rPr lang="en-US" sz="2800" dirty="0" err="1"/>
              <a:t>trong</a:t>
            </a:r>
            <a:r>
              <a:rPr lang="en-US" sz="2800" dirty="0"/>
              <a:t> </a:t>
            </a:r>
            <a:r>
              <a:rPr lang="en-US" sz="2800" dirty="0" err="1"/>
              <a:t>lịch</a:t>
            </a:r>
            <a:r>
              <a:rPr lang="en-US" sz="2800" dirty="0"/>
              <a:t> </a:t>
            </a:r>
            <a:r>
              <a:rPr lang="en-US" sz="2800" dirty="0" err="1"/>
              <a:t>sử</a:t>
            </a:r>
            <a:r>
              <a:rPr lang="en-US" sz="2800" dirty="0"/>
              <a:t> </a:t>
            </a:r>
            <a:r>
              <a:rPr lang="en-US" sz="2800" dirty="0" err="1"/>
              <a:t>tiến</a:t>
            </a:r>
            <a:r>
              <a:rPr lang="en-US" sz="2800" dirty="0"/>
              <a:t> </a:t>
            </a:r>
            <a:r>
              <a:rPr lang="en-US" sz="2800" dirty="0" err="1"/>
              <a:t>hóa</a:t>
            </a:r>
            <a:r>
              <a:rPr lang="en-US" sz="2800" dirty="0"/>
              <a:t> </a:t>
            </a:r>
            <a:r>
              <a:rPr lang="en-US" sz="2800" dirty="0" err="1"/>
              <a:t>của</a:t>
            </a:r>
            <a:r>
              <a:rPr lang="en-US" sz="2800" dirty="0"/>
              <a:t> </a:t>
            </a:r>
            <a:r>
              <a:rPr lang="en-US" sz="2800" dirty="0" err="1"/>
              <a:t>dân</a:t>
            </a:r>
            <a:r>
              <a:rPr lang="en-US" sz="2800" dirty="0"/>
              <a:t> </a:t>
            </a:r>
            <a:r>
              <a:rPr lang="en-US" sz="2800" dirty="0" err="1"/>
              <a:t>tộc</a:t>
            </a:r>
            <a:r>
              <a:rPr lang="en-US" sz="2800" dirty="0"/>
              <a:t> </a:t>
            </a:r>
            <a:r>
              <a:rPr lang="en-US" sz="2800" dirty="0" smtClean="0"/>
              <a:t>ta</a:t>
            </a:r>
            <a:endParaRPr lang="en-US" sz="2800" dirty="0"/>
          </a:p>
          <a:p>
            <a:pPr marL="342900" lvl="0" indent="-342900" algn="just">
              <a:buFont typeface="Wingdings" panose="05000000000000000000" pitchFamily="2" charset="2"/>
              <a:buChar char="Ø"/>
            </a:pPr>
            <a:r>
              <a:rPr lang="nl-NL" sz="2800" dirty="0" smtClean="0"/>
              <a:t>Đã cổ </a:t>
            </a:r>
            <a:r>
              <a:rPr lang="nl-NL" sz="2800" dirty="0"/>
              <a:t>vũ phong trào giải phóng dân tộc trên thế giới</a:t>
            </a:r>
            <a:r>
              <a:rPr lang="nl-NL" sz="2800" dirty="0" smtClean="0"/>
              <a:t>;</a:t>
            </a:r>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cuộc</a:t>
            </a:r>
            <a:r>
              <a:rPr lang="en-US" sz="2800" dirty="0" smtClean="0"/>
              <a:t> </a:t>
            </a:r>
            <a:r>
              <a:rPr lang="en-US" sz="2800" dirty="0" err="1" smtClean="0"/>
              <a:t>cách</a:t>
            </a:r>
            <a:r>
              <a:rPr lang="en-US" sz="2800" dirty="0" smtClean="0"/>
              <a:t> </a:t>
            </a:r>
            <a:r>
              <a:rPr lang="en-US" sz="2800" dirty="0" err="1" smtClean="0"/>
              <a:t>mạng</a:t>
            </a:r>
            <a:r>
              <a:rPr lang="en-US" sz="2800" dirty="0" smtClean="0"/>
              <a:t> </a:t>
            </a:r>
            <a:r>
              <a:rPr lang="en-US" sz="2800" dirty="0" err="1" smtClean="0"/>
              <a:t>điển</a:t>
            </a:r>
            <a:r>
              <a:rPr lang="en-US" sz="2800" dirty="0" smtClean="0"/>
              <a:t> </a:t>
            </a:r>
            <a:r>
              <a:rPr lang="en-US" sz="2800" dirty="0" err="1" smtClean="0"/>
              <a:t>hình</a:t>
            </a:r>
            <a:r>
              <a:rPr lang="en-US" sz="2800" dirty="0" smtClean="0"/>
              <a:t> do </a:t>
            </a:r>
            <a:r>
              <a:rPr lang="en-US" sz="2800" dirty="0" err="1" smtClean="0"/>
              <a:t>Đảng</a:t>
            </a:r>
            <a:r>
              <a:rPr lang="en-US" sz="2800" dirty="0" smtClean="0"/>
              <a:t> </a:t>
            </a:r>
            <a:r>
              <a:rPr lang="en-US" sz="2800" dirty="0" err="1" smtClean="0"/>
              <a:t>cộng</a:t>
            </a:r>
            <a:r>
              <a:rPr lang="en-US" sz="2800" dirty="0" smtClean="0"/>
              <a:t> </a:t>
            </a:r>
            <a:r>
              <a:rPr lang="en-US" sz="2800" dirty="0" err="1" smtClean="0"/>
              <a:t>sản</a:t>
            </a:r>
            <a:r>
              <a:rPr lang="en-US" sz="2800" dirty="0" smtClean="0"/>
              <a:t> </a:t>
            </a:r>
            <a:r>
              <a:rPr lang="en-US" sz="2800" dirty="0" err="1" smtClean="0"/>
              <a:t>Việt</a:t>
            </a:r>
            <a:r>
              <a:rPr lang="en-US" sz="2800" dirty="0" smtClean="0"/>
              <a:t> Nam </a:t>
            </a:r>
            <a:r>
              <a:rPr lang="en-US" sz="2800" dirty="0" err="1" smtClean="0"/>
              <a:t>lãnh</a:t>
            </a:r>
            <a:r>
              <a:rPr lang="en-US" sz="2800" dirty="0" smtClean="0"/>
              <a:t> </a:t>
            </a:r>
            <a:r>
              <a:rPr lang="en-US" sz="2800" dirty="0" err="1" smtClean="0"/>
              <a:t>đạo</a:t>
            </a:r>
            <a:endParaRPr lang="en-US" sz="2800" dirty="0" smtClean="0"/>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đầu</a:t>
            </a:r>
            <a:r>
              <a:rPr lang="en-US" sz="2800" dirty="0" smtClean="0"/>
              <a:t> </a:t>
            </a:r>
            <a:r>
              <a:rPr lang="en-US" sz="2800" dirty="0" err="1" smtClean="0"/>
              <a:t>tiên</a:t>
            </a:r>
            <a:r>
              <a:rPr lang="en-US" sz="2800" dirty="0" smtClean="0"/>
              <a:t> </a:t>
            </a:r>
            <a:r>
              <a:rPr lang="en-US" sz="2800" dirty="0" err="1" smtClean="0"/>
              <a:t>của</a:t>
            </a:r>
            <a:r>
              <a:rPr lang="en-US" sz="2800" dirty="0" smtClean="0"/>
              <a:t> </a:t>
            </a:r>
            <a:r>
              <a:rPr lang="en-US" sz="2800" dirty="0" err="1" smtClean="0"/>
              <a:t>chủ</a:t>
            </a:r>
            <a:r>
              <a:rPr lang="en-US" sz="2800" dirty="0" smtClean="0"/>
              <a:t> </a:t>
            </a:r>
            <a:r>
              <a:rPr lang="en-US" sz="2800" dirty="0" err="1" smtClean="0"/>
              <a:t>nghĩa</a:t>
            </a:r>
            <a:r>
              <a:rPr lang="en-US" sz="2800" dirty="0" smtClean="0"/>
              <a:t> </a:t>
            </a:r>
            <a:r>
              <a:rPr lang="en-US" sz="2800" dirty="0" err="1" smtClean="0"/>
              <a:t>Mác</a:t>
            </a:r>
            <a:r>
              <a:rPr lang="en-US" sz="2800" dirty="0" smtClean="0"/>
              <a:t> – </a:t>
            </a:r>
            <a:r>
              <a:rPr lang="en-US" sz="2800" dirty="0" err="1" smtClean="0"/>
              <a:t>Lê</a:t>
            </a:r>
            <a:r>
              <a:rPr lang="en-US" sz="2800" dirty="0" smtClean="0"/>
              <a:t> </a:t>
            </a:r>
            <a:r>
              <a:rPr lang="en-US" sz="2800" dirty="0" err="1" smtClean="0"/>
              <a:t>nin</a:t>
            </a:r>
            <a:r>
              <a:rPr lang="en-US" sz="2800" dirty="0" smtClean="0"/>
              <a:t> ở </a:t>
            </a:r>
            <a:r>
              <a:rPr lang="en-US" sz="2800" dirty="0" err="1" smtClean="0"/>
              <a:t>một</a:t>
            </a:r>
            <a:r>
              <a:rPr lang="en-US" sz="2800" dirty="0" smtClean="0"/>
              <a:t> </a:t>
            </a:r>
            <a:r>
              <a:rPr lang="en-US" sz="2800" dirty="0" err="1" smtClean="0"/>
              <a:t>nước</a:t>
            </a:r>
            <a:r>
              <a:rPr lang="en-US" sz="2800" dirty="0" smtClean="0"/>
              <a:t> </a:t>
            </a:r>
            <a:r>
              <a:rPr lang="en-US" sz="2800" dirty="0" err="1" smtClean="0"/>
              <a:t>thuộc</a:t>
            </a:r>
            <a:r>
              <a:rPr lang="en-US" sz="2800" dirty="0" smtClean="0"/>
              <a:t> </a:t>
            </a:r>
            <a:r>
              <a:rPr lang="en-US" sz="2800" dirty="0" err="1" smtClean="0"/>
              <a:t>địa</a:t>
            </a:r>
            <a:endParaRPr lang="en-US" sz="2800" dirty="0"/>
          </a:p>
        </p:txBody>
      </p:sp>
      <p:sp>
        <p:nvSpPr>
          <p:cNvPr id="3" name="Rectangle 2"/>
          <p:cNvSpPr/>
          <p:nvPr/>
        </p:nvSpPr>
        <p:spPr>
          <a:xfrm>
            <a:off x="1181942" y="595591"/>
            <a:ext cx="2484976" cy="523220"/>
          </a:xfrm>
          <a:prstGeom prst="rect">
            <a:avLst/>
          </a:prstGeom>
        </p:spPr>
        <p:txBody>
          <a:bodyPr wrap="none">
            <a:spAutoFit/>
          </a:bodyPr>
          <a:lstStyle/>
          <a:p>
            <a:r>
              <a:rPr lang="en-US" sz="2800" b="1" dirty="0"/>
              <a:t>Ý </a:t>
            </a:r>
            <a:r>
              <a:rPr lang="en-US" sz="2800" b="1" dirty="0" err="1"/>
              <a:t>nghĩa</a:t>
            </a:r>
            <a:r>
              <a:rPr lang="en-US" sz="2800" b="1" dirty="0"/>
              <a:t> </a:t>
            </a:r>
            <a:r>
              <a:rPr lang="en-US" sz="2800" b="1" dirty="0" err="1"/>
              <a:t>lịch</a:t>
            </a:r>
            <a:r>
              <a:rPr lang="en-US" sz="2800" b="1" dirty="0"/>
              <a:t> </a:t>
            </a:r>
            <a:r>
              <a:rPr lang="en-US" sz="2800" b="1" dirty="0" err="1"/>
              <a:t>sử</a:t>
            </a:r>
            <a:endParaRPr lang="en-US" sz="2800" b="1" dirty="0"/>
          </a:p>
        </p:txBody>
      </p:sp>
    </p:spTree>
    <p:extLst>
      <p:ext uri="{BB962C8B-B14F-4D97-AF65-F5344CB8AC3E}">
        <p14:creationId xmlns:p14="http://schemas.microsoft.com/office/powerpoint/2010/main" val="172829506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4294967295"/>
          </p:nvPr>
        </p:nvSpPr>
        <p:spPr>
          <a:xfrm>
            <a:off x="654676" y="2047741"/>
            <a:ext cx="11322675" cy="4159875"/>
          </a:xfrm>
        </p:spPr>
        <p:txBody>
          <a:bodyPr/>
          <a:lstStyle/>
          <a:p>
            <a:pPr algn="just" eaLnBrk="1" hangingPunct="1">
              <a:lnSpc>
                <a:spcPct val="150000"/>
              </a:lnSpc>
              <a:buFont typeface="Wingdings" panose="05000000000000000000" pitchFamily="2" charset="2"/>
              <a:buChar char="Ø"/>
            </a:pPr>
            <a:r>
              <a:rPr lang="nl-NL" sz="2800" dirty="0" smtClean="0"/>
              <a:t>Ở miền </a:t>
            </a:r>
            <a:r>
              <a:rPr lang="nl-NL" sz="2800" dirty="0"/>
              <a:t>Bắc. Trên</a:t>
            </a:r>
            <a:r>
              <a:rPr lang="nl-NL" sz="2800" b="1" i="1" dirty="0"/>
              <a:t> </a:t>
            </a:r>
            <a:r>
              <a:rPr lang="nl-NL" sz="2800" dirty="0"/>
              <a:t>95% dân Việt Nam mù chữ</a:t>
            </a:r>
            <a:endParaRPr lang="en-US" altLang="en-US" sz="2800" dirty="0" smtClean="0">
              <a:latin typeface="Times New Roman" panose="02020603050405020304" pitchFamily="18" charset="0"/>
              <a:cs typeface="Times New Roman" panose="02020603050405020304" pitchFamily="18" charset="0"/>
            </a:endParaRPr>
          </a:p>
          <a:p>
            <a:pPr algn="just" eaLnBrk="1" hangingPunct="1">
              <a:lnSpc>
                <a:spcPct val="150000"/>
              </a:lnSpc>
              <a:buFont typeface="Wingdings" panose="05000000000000000000" pitchFamily="2" charset="2"/>
              <a:buChar char="Ø"/>
            </a:pPr>
            <a:r>
              <a:rPr lang="en-US" altLang="en-US" sz="2800" dirty="0" smtClean="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Bắc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20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diệt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Anh </a:t>
            </a:r>
            <a:r>
              <a:rPr lang="en-US" altLang="en-US" sz="2800" dirty="0" err="1">
                <a:latin typeface="Times New Roman" panose="02020603050405020304" pitchFamily="18" charset="0"/>
                <a:cs typeface="Times New Roman" panose="02020603050405020304" pitchFamily="18" charset="0"/>
              </a:rPr>
              <a:t>tháng</a:t>
            </a:r>
            <a:r>
              <a:rPr lang="en-US" altLang="en-US" sz="2800" dirty="0">
                <a:latin typeface="Times New Roman" panose="02020603050405020304" pitchFamily="18" charset="0"/>
                <a:cs typeface="Times New Roman" panose="02020603050405020304" pitchFamily="18" charset="0"/>
              </a:rPr>
              <a:t> 9 – 1945 </a:t>
            </a:r>
            <a:r>
              <a:rPr lang="en-US" altLang="en-US" sz="2800" dirty="0" err="1" smtClean="0">
                <a:latin typeface="Times New Roman" panose="02020603050405020304" pitchFamily="18" charset="0"/>
                <a:cs typeface="Times New Roman" panose="02020603050405020304" pitchFamily="18" charset="0"/>
              </a:rPr>
              <a:t>kéo</a:t>
            </a:r>
            <a:r>
              <a:rPr lang="en-US" altLang="en-US" sz="2800" dirty="0" smtClean="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Chúng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giúp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Pháp</a:t>
            </a:r>
            <a:r>
              <a:rPr lang="en-US" altLang="en-US" sz="2800" dirty="0">
                <a:latin typeface="Times New Roman" panose="02020603050405020304" pitchFamily="18" charset="0"/>
                <a:cs typeface="Times New Roman" panose="02020603050405020304" pitchFamily="18" charset="0"/>
              </a:rPr>
              <a:t> quay </a:t>
            </a:r>
            <a:r>
              <a:rPr lang="en-US" altLang="en-US" sz="2800" dirty="0" err="1">
                <a:latin typeface="Times New Roman" panose="02020603050405020304" pitchFamily="18" charset="0"/>
                <a:cs typeface="Times New Roman" panose="02020603050405020304" pitchFamily="18" charset="0"/>
              </a:rPr>
              <a:t>trở</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Dương</a:t>
            </a:r>
            <a:r>
              <a:rPr lang="en-US" altLang="en-US" sz="2800" dirty="0">
                <a:latin typeface="Times New Roman" panose="02020603050405020304" pitchFamily="18" charset="0"/>
                <a:cs typeface="Times New Roman" panose="02020603050405020304" pitchFamily="18" charset="0"/>
              </a:rPr>
              <a:t>.</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6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đang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chờ</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khí</a:t>
            </a:r>
            <a:r>
              <a:rPr lang="en-US" altLang="en-US" sz="2800" dirty="0">
                <a:latin typeface="Times New Roman" panose="02020603050405020304" pitchFamily="18" charset="0"/>
                <a:cs typeface="Times New Roman" panose="02020603050405020304" pitchFamily="18" charset="0"/>
              </a:rPr>
              <a:t>.</a:t>
            </a:r>
            <a:endParaRPr lang="en-US" altLang="en-US" sz="2800" dirty="0"/>
          </a:p>
        </p:txBody>
      </p:sp>
      <p:sp>
        <p:nvSpPr>
          <p:cNvPr id="3" name="Rectangle 2"/>
          <p:cNvSpPr/>
          <p:nvPr/>
        </p:nvSpPr>
        <p:spPr>
          <a:xfrm>
            <a:off x="525887" y="913330"/>
            <a:ext cx="10212946"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nl-NL" sz="2800" b="1" kern="0" dirty="0" smtClean="0">
                <a:solidFill>
                  <a:srgbClr val="FF0000"/>
                </a:solidFill>
                <a:latin typeface="Times New Roman" panose="02020603050405020304" pitchFamily="18" charset="0"/>
                <a:ea typeface="Calibri" panose="020F0502020204030204" pitchFamily="34" charset="0"/>
              </a:rPr>
              <a:t>- </a:t>
            </a:r>
            <a:r>
              <a:rPr kumimoji="0" lang="nl-NL" sz="2800" b="1" i="0" u="none" strike="noStrike" kern="0" cap="none" spc="0" normalizeH="0" baseline="0" noProof="0" dirty="0" smtClean="0">
                <a:ln>
                  <a:noFill/>
                </a:ln>
                <a:solidFill>
                  <a:srgbClr val="FF0000"/>
                </a:solidFill>
                <a:effectLst/>
                <a:uLnTx/>
                <a:uFillTx/>
                <a:latin typeface="Times New Roman" panose="02020603050405020304" pitchFamily="18" charset="0"/>
                <a:ea typeface="Calibri" panose="020F0502020204030204" pitchFamily="34" charset="0"/>
              </a:rPr>
              <a:t> Thành tựu của cuộc đấu tranh bảo vệ chính quyền cách mạng (1945 – 1946)</a:t>
            </a:r>
            <a:endParaRPr kumimoji="0" lang="en-US" sz="2800" b="1" i="0" u="none" strike="noStrike" kern="0" cap="none" spc="0" normalizeH="0" baseline="0" noProof="0" dirty="0" smtClean="0">
              <a:ln>
                <a:noFill/>
              </a:ln>
              <a:solidFill>
                <a:srgbClr val="FF0000"/>
              </a:solidFill>
              <a:effectLst/>
              <a:uLnTx/>
              <a:uFillTx/>
            </a:endParaRPr>
          </a:p>
        </p:txBody>
      </p:sp>
      <p:grpSp>
        <p:nvGrpSpPr>
          <p:cNvPr id="5" name="Group 4"/>
          <p:cNvGrpSpPr/>
          <p:nvPr/>
        </p:nvGrpSpPr>
        <p:grpSpPr>
          <a:xfrm>
            <a:off x="288344" y="3349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l" defTabSz="1244600" eaLnBrk="1" fontAlgn="auto" latinLnBrk="0" hangingPunct="1">
                <a:lnSpc>
                  <a:spcPct val="90000"/>
                </a:lnSpc>
                <a:spcBef>
                  <a:spcPct val="0"/>
                </a:spcBef>
                <a:spcAft>
                  <a:spcPct val="35000"/>
                </a:spcAft>
                <a:buClrTx/>
                <a:buSzTx/>
                <a:buFontTx/>
                <a:buNone/>
                <a:tabLst/>
                <a:defRPr/>
              </a:pPr>
              <a:r>
                <a:rPr kumimoji="0" lang="nl-NL" sz="2800" b="1" i="0" u="none" strike="noStrike" kern="1200" cap="none" spc="0" normalizeH="0" baseline="0" noProof="0" dirty="0" smtClean="0">
                  <a:ln>
                    <a:noFill/>
                  </a:ln>
                  <a:solidFill>
                    <a:sysClr val="window" lastClr="FFFFFF"/>
                  </a:solidFill>
                  <a:effectLst/>
                  <a:uLnTx/>
                  <a:uFillTx/>
                  <a:latin typeface="Calibri" panose="020F0502020204030204"/>
                  <a:ea typeface="+mn-ea"/>
                  <a:cs typeface="+mn-cs"/>
                </a:rPr>
                <a:t>2.1. Thành tựu của cuộc đấu tranh giành và bảo vệ nền độc lập dân tộc</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6386">
                                            <p:txEl>
                                              <p:pRg st="1" end="1"/>
                                            </p:txEl>
                                          </p:spTgt>
                                        </p:tgtEl>
                                        <p:attrNameLst>
                                          <p:attrName>style.visibility</p:attrName>
                                        </p:attrNameLst>
                                      </p:cBhvr>
                                      <p:to>
                                        <p:strVal val="visible"/>
                                      </p:to>
                                    </p:set>
                                    <p:animEffect transition="in" filter="plus(in)">
                                      <p:cBhvr>
                                        <p:cTn id="7" dur="2000"/>
                                        <p:tgtEl>
                                          <p:spTgt spid="1638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plus(in)">
                                      <p:cBhvr>
                                        <p:cTn id="12" dur="2000"/>
                                        <p:tgtEl>
                                          <p:spTgt spid="1638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 calcmode="lin" valueType="num">
                                      <p:cBhvr additive="base">
                                        <p:cTn id="17" dur="5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16386">
                                            <p:txEl>
                                              <p:pRg st="3" end="3"/>
                                            </p:txEl>
                                          </p:spTgt>
                                        </p:tgtEl>
                                        <p:attrNameLst>
                                          <p:attrName>style.visibility</p:attrName>
                                        </p:attrNameLst>
                                      </p:cBhvr>
                                      <p:to>
                                        <p:strVal val="visible"/>
                                      </p:to>
                                    </p:set>
                                    <p:animEffect transition="in" filter="dissolve">
                                      <p:cBhvr>
                                        <p:cTn id="23" dur="500"/>
                                        <p:tgtEl>
                                          <p:spTgt spid="1638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Subtitle 2"/>
          <p:cNvSpPr>
            <a:spLocks noGrp="1"/>
          </p:cNvSpPr>
          <p:nvPr>
            <p:ph type="subTitle" idx="1"/>
          </p:nvPr>
        </p:nvSpPr>
        <p:spPr/>
        <p:txBody>
          <a:bodyPr/>
          <a:lstStyle/>
          <a:p>
            <a:pPr>
              <a:defRPr/>
            </a:pPr>
            <a:endParaRPr lang="en-US"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0303" y="-57150"/>
            <a:ext cx="12428113" cy="714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11438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Oval 1"/>
          <p:cNvSpPr>
            <a:spLocks noChangeArrowheads="1"/>
          </p:cNvSpPr>
          <p:nvPr/>
        </p:nvSpPr>
        <p:spPr bwMode="auto">
          <a:xfrm>
            <a:off x="5497606" y="889745"/>
            <a:ext cx="1524000" cy="9906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600" b="1" dirty="0">
                <a:solidFill>
                  <a:prstClr val="white"/>
                </a:solidFill>
                <a:latin typeface="Times New Roman" panose="02020603050405020304" pitchFamily="18" charset="0"/>
                <a:cs typeface="Times New Roman" panose="02020603050405020304" pitchFamily="18" charset="0"/>
              </a:rPr>
              <a:t>THÙ TRONG</a:t>
            </a:r>
          </a:p>
        </p:txBody>
      </p:sp>
      <p:sp>
        <p:nvSpPr>
          <p:cNvPr id="117763" name="Oval 2"/>
          <p:cNvSpPr>
            <a:spLocks noChangeArrowheads="1"/>
          </p:cNvSpPr>
          <p:nvPr/>
        </p:nvSpPr>
        <p:spPr bwMode="auto">
          <a:xfrm>
            <a:off x="2581834" y="2608729"/>
            <a:ext cx="1734671" cy="12192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GIẶC NGOÀI</a:t>
            </a:r>
          </a:p>
        </p:txBody>
      </p:sp>
      <p:sp>
        <p:nvSpPr>
          <p:cNvPr id="117764" name="Oval 3"/>
          <p:cNvSpPr>
            <a:spLocks noChangeArrowheads="1"/>
          </p:cNvSpPr>
          <p:nvPr/>
        </p:nvSpPr>
        <p:spPr bwMode="auto">
          <a:xfrm>
            <a:off x="8256494" y="2608729"/>
            <a:ext cx="1676400" cy="10668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KINH TẾ TÀI CHÍNH</a:t>
            </a:r>
          </a:p>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 KIỆT </a:t>
            </a:r>
            <a:r>
              <a:rPr lang="en-US" sz="1600" b="1" dirty="0">
                <a:solidFill>
                  <a:prstClr val="white"/>
                </a:solidFill>
                <a:latin typeface="Times New Roman" panose="02020603050405020304" pitchFamily="18" charset="0"/>
                <a:cs typeface="Times New Roman" panose="02020603050405020304" pitchFamily="18" charset="0"/>
              </a:rPr>
              <a:t>QUỆ</a:t>
            </a:r>
          </a:p>
        </p:txBody>
      </p:sp>
      <p:sp>
        <p:nvSpPr>
          <p:cNvPr id="24581" name="Rounded Rectangle 4"/>
          <p:cNvSpPr>
            <a:spLocks noChangeArrowheads="1"/>
          </p:cNvSpPr>
          <p:nvPr/>
        </p:nvSpPr>
        <p:spPr bwMode="auto">
          <a:xfrm>
            <a:off x="4876800" y="2456329"/>
            <a:ext cx="2819400" cy="1447800"/>
          </a:xfrm>
          <a:prstGeom prst="roundRect">
            <a:avLst>
              <a:gd name="adj" fmla="val 16667"/>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400" dirty="0">
                <a:solidFill>
                  <a:prstClr val="white"/>
                </a:solidFill>
                <a:latin typeface="Lucida Sans Unicode" panose="020B0602030504020204" pitchFamily="34" charset="0"/>
                <a:cs typeface="Arial" panose="020B0604020202020204" pitchFamily="34" charset="0"/>
              </a:rPr>
              <a:t>“</a:t>
            </a:r>
            <a:r>
              <a:rPr lang="en-US" sz="2400" dirty="0" err="1">
                <a:solidFill>
                  <a:prstClr val="white"/>
                </a:solidFill>
                <a:latin typeface="Lucida Sans Unicode" panose="020B0602030504020204" pitchFamily="34" charset="0"/>
                <a:cs typeface="Arial" panose="020B0604020202020204" pitchFamily="34" charset="0"/>
              </a:rPr>
              <a:t>Vận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mệnh</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dân</a:t>
            </a:r>
            <a:r>
              <a:rPr lang="en-US" sz="2400" dirty="0">
                <a:solidFill>
                  <a:prstClr val="white"/>
                </a:solidFill>
                <a:latin typeface="Lucida Sans Unicode" panose="020B0602030504020204" pitchFamily="34" charset="0"/>
                <a:cs typeface="Arial" panose="020B0604020202020204" pitchFamily="34" charset="0"/>
              </a:rPr>
              <a:t> </a:t>
            </a:r>
          </a:p>
          <a:p>
            <a:pPr algn="ctr" fontAlgn="base">
              <a:spcBef>
                <a:spcPct val="0"/>
              </a:spcBef>
              <a:spcAft>
                <a:spcPct val="0"/>
              </a:spcAft>
              <a:buFont typeface="Arial" panose="020B0604020202020204" pitchFamily="34" charset="0"/>
              <a:buNone/>
            </a:pPr>
            <a:r>
              <a:rPr lang="en-US" sz="2400" dirty="0" err="1">
                <a:solidFill>
                  <a:prstClr val="white"/>
                </a:solidFill>
                <a:latin typeface="Lucida Sans Unicode" panose="020B0602030504020204" pitchFamily="34" charset="0"/>
                <a:cs typeface="Arial" panose="020B0604020202020204" pitchFamily="34" charset="0"/>
              </a:rPr>
              <a:t>tộc</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như</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Ngàn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cân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treo</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sợi</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tóc</a:t>
            </a:r>
            <a:r>
              <a:rPr lang="en-US" sz="2400" dirty="0">
                <a:solidFill>
                  <a:prstClr val="white"/>
                </a:solidFill>
                <a:latin typeface="Lucida Sans Unicode" panose="020B0602030504020204" pitchFamily="34" charset="0"/>
                <a:cs typeface="Arial" panose="020B0604020202020204" pitchFamily="34" charset="0"/>
              </a:rPr>
              <a:t>”</a:t>
            </a:r>
          </a:p>
        </p:txBody>
      </p:sp>
      <p:sp>
        <p:nvSpPr>
          <p:cNvPr id="117766" name="Oval 20"/>
          <p:cNvSpPr>
            <a:spLocks noChangeArrowheads="1"/>
          </p:cNvSpPr>
          <p:nvPr/>
        </p:nvSpPr>
        <p:spPr bwMode="auto">
          <a:xfrm>
            <a:off x="5437094" y="4480113"/>
            <a:ext cx="1828800" cy="12954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XÃ HỘI KHÓ KHĂN</a:t>
            </a:r>
          </a:p>
        </p:txBody>
      </p:sp>
      <p:cxnSp>
        <p:nvCxnSpPr>
          <p:cNvPr id="117767" name="Straight Arrow Connector 41"/>
          <p:cNvCxnSpPr>
            <a:cxnSpLocks noChangeShapeType="1"/>
            <a:stCxn id="117763" idx="6"/>
            <a:endCxn id="24581" idx="1"/>
          </p:cNvCxnSpPr>
          <p:nvPr/>
        </p:nvCxnSpPr>
        <p:spPr bwMode="auto">
          <a:xfrm flipV="1">
            <a:off x="4316505" y="3180229"/>
            <a:ext cx="560295"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8" name="Straight Arrow Connector 45"/>
          <p:cNvCxnSpPr>
            <a:cxnSpLocks noChangeShapeType="1"/>
            <a:endCxn id="24581" idx="2"/>
          </p:cNvCxnSpPr>
          <p:nvPr/>
        </p:nvCxnSpPr>
        <p:spPr bwMode="auto">
          <a:xfrm flipV="1">
            <a:off x="6286500" y="3904129"/>
            <a:ext cx="0" cy="57598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9" name="Straight Arrow Connector 49"/>
          <p:cNvCxnSpPr>
            <a:cxnSpLocks noChangeShapeType="1"/>
            <a:endCxn id="24581" idx="3"/>
          </p:cNvCxnSpPr>
          <p:nvPr/>
        </p:nvCxnSpPr>
        <p:spPr bwMode="auto">
          <a:xfrm flipH="1">
            <a:off x="7696200" y="3142129"/>
            <a:ext cx="560294"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70" name="Straight Arrow Connector 51"/>
          <p:cNvCxnSpPr>
            <a:cxnSpLocks noChangeShapeType="1"/>
            <a:endCxn id="24581" idx="0"/>
          </p:cNvCxnSpPr>
          <p:nvPr/>
        </p:nvCxnSpPr>
        <p:spPr bwMode="auto">
          <a:xfrm>
            <a:off x="6286500" y="1896035"/>
            <a:ext cx="0" cy="56029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sp>
        <p:nvSpPr>
          <p:cNvPr id="11" name="Rectangle 10"/>
          <p:cNvSpPr/>
          <p:nvPr/>
        </p:nvSpPr>
        <p:spPr>
          <a:xfrm>
            <a:off x="1369358" y="325449"/>
            <a:ext cx="8906435" cy="830997"/>
          </a:xfrm>
          <a:prstGeom prst="rect">
            <a:avLst/>
          </a:prstGeom>
        </p:spPr>
        <p:txBody>
          <a:bodyPr wrap="square">
            <a:spAutoFit/>
          </a:bodyPr>
          <a:lstStyle/>
          <a:p>
            <a:pPr marL="342900" indent="-342900">
              <a:buFont typeface="Wingdings" panose="05000000000000000000" pitchFamily="2" charset="2"/>
              <a:buChar char="Ø"/>
            </a:pPr>
            <a:r>
              <a:rPr lang="vi-VN" sz="2400" dirty="0"/>
              <a:t>Việt Nam DCCH non trẻ rơi vào tình thế nghìn “ngàn cân treo sợi tóc”</a:t>
            </a:r>
          </a:p>
        </p:txBody>
      </p:sp>
      <p:sp>
        <p:nvSpPr>
          <p:cNvPr id="2" name="Isosceles Triangle 1">
            <a:hlinkClick r:id="rId2" action="ppaction://hlinkpres?slideindex=2&amp;slidetitle=PowerPoint Presentation"/>
          </p:cNvPr>
          <p:cNvSpPr/>
          <p:nvPr/>
        </p:nvSpPr>
        <p:spPr>
          <a:xfrm>
            <a:off x="10972800" y="5983941"/>
            <a:ext cx="887506" cy="578224"/>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6426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7762"/>
                                        </p:tgtEl>
                                        <p:attrNameLst>
                                          <p:attrName>style.visibility</p:attrName>
                                        </p:attrNameLst>
                                      </p:cBhvr>
                                      <p:to>
                                        <p:strVal val="visible"/>
                                      </p:to>
                                    </p:set>
                                    <p:animEffect transition="in" filter="fade">
                                      <p:cBhvr>
                                        <p:cTn id="12" dur="500"/>
                                        <p:tgtEl>
                                          <p:spTgt spid="1177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7770"/>
                                        </p:tgtEl>
                                        <p:attrNameLst>
                                          <p:attrName>style.visibility</p:attrName>
                                        </p:attrNameLst>
                                      </p:cBhvr>
                                      <p:to>
                                        <p:strVal val="visible"/>
                                      </p:to>
                                    </p:set>
                                    <p:animEffect transition="in" filter="fade">
                                      <p:cBhvr>
                                        <p:cTn id="17" dur="500"/>
                                        <p:tgtEl>
                                          <p:spTgt spid="1177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7763"/>
                                        </p:tgtEl>
                                        <p:attrNameLst>
                                          <p:attrName>style.visibility</p:attrName>
                                        </p:attrNameLst>
                                      </p:cBhvr>
                                      <p:to>
                                        <p:strVal val="visible"/>
                                      </p:to>
                                    </p:set>
                                    <p:animEffect transition="in" filter="fade">
                                      <p:cBhvr>
                                        <p:cTn id="22" dur="500"/>
                                        <p:tgtEl>
                                          <p:spTgt spid="11776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7767"/>
                                        </p:tgtEl>
                                        <p:attrNameLst>
                                          <p:attrName>style.visibility</p:attrName>
                                        </p:attrNameLst>
                                      </p:cBhvr>
                                      <p:to>
                                        <p:strVal val="visible"/>
                                      </p:to>
                                    </p:set>
                                    <p:animEffect transition="in" filter="fade">
                                      <p:cBhvr>
                                        <p:cTn id="27" dur="500"/>
                                        <p:tgtEl>
                                          <p:spTgt spid="11776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7766"/>
                                        </p:tgtEl>
                                        <p:attrNameLst>
                                          <p:attrName>style.visibility</p:attrName>
                                        </p:attrNameLst>
                                      </p:cBhvr>
                                      <p:to>
                                        <p:strVal val="visible"/>
                                      </p:to>
                                    </p:set>
                                    <p:animEffect transition="in" filter="fade">
                                      <p:cBhvr>
                                        <p:cTn id="32" dur="500"/>
                                        <p:tgtEl>
                                          <p:spTgt spid="11776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7768"/>
                                        </p:tgtEl>
                                        <p:attrNameLst>
                                          <p:attrName>style.visibility</p:attrName>
                                        </p:attrNameLst>
                                      </p:cBhvr>
                                      <p:to>
                                        <p:strVal val="visible"/>
                                      </p:to>
                                    </p:set>
                                    <p:animEffect transition="in" filter="fade">
                                      <p:cBhvr>
                                        <p:cTn id="37" dur="500"/>
                                        <p:tgtEl>
                                          <p:spTgt spid="11776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7764"/>
                                        </p:tgtEl>
                                        <p:attrNameLst>
                                          <p:attrName>style.visibility</p:attrName>
                                        </p:attrNameLst>
                                      </p:cBhvr>
                                      <p:to>
                                        <p:strVal val="visible"/>
                                      </p:to>
                                    </p:set>
                                    <p:animEffect transition="in" filter="fade">
                                      <p:cBhvr>
                                        <p:cTn id="42" dur="500"/>
                                        <p:tgtEl>
                                          <p:spTgt spid="1177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7769"/>
                                        </p:tgtEl>
                                        <p:attrNameLst>
                                          <p:attrName>style.visibility</p:attrName>
                                        </p:attrNameLst>
                                      </p:cBhvr>
                                      <p:to>
                                        <p:strVal val="visible"/>
                                      </p:to>
                                    </p:set>
                                    <p:animEffect transition="in" filter="fade">
                                      <p:cBhvr>
                                        <p:cTn id="47" dur="500"/>
                                        <p:tgtEl>
                                          <p:spTgt spid="1177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animBg="1"/>
      <p:bldP spid="117763" grpId="0" animBg="1"/>
      <p:bldP spid="117764" grpId="0" animBg="1"/>
      <p:bldP spid="24581" grpId="0" animBg="1"/>
      <p:bldP spid="11776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5141" y="436475"/>
            <a:ext cx="6096000" cy="3349122"/>
          </a:xfrm>
          <a:prstGeom prst="rect">
            <a:avLst/>
          </a:prstGeom>
        </p:spPr>
        <p:txBody>
          <a:bodyPr wrap="square">
            <a:spAutoFit/>
          </a:bodyPr>
          <a:lstStyle/>
          <a:p>
            <a:pPr indent="457200" algn="just" fontAlgn="base">
              <a:lnSpc>
                <a:spcPts val="2100"/>
              </a:lnSpc>
              <a:spcAft>
                <a:spcPts val="0"/>
              </a:spcAft>
            </a:pP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Đảng ta, đứng đầu là Chủ tịch</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Hồ Chí Minh, đã kịp thời đề ra những chủ trương và</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quyết sách đúng đắn, toàn diện trên tất cả các mặt</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chính trị, kinh tế, xã hội, an ninh, quốc phòng. Với đường lối chính trị sáng suốt, vừa cứng</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rắn về nguyên tắc, vừa mềm dẻo về sách lược, Đảng</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ta đã lãnh đạo cách mạng vượt qua muôn vàn khó khăn,</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nguy hiểm vượt qua tình thế hiểm nghèo, chuẩn bị mọi mặt</a:t>
            </a: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cho cuộc kháng chiến lâu dài chống thực dân Pháp.</a:t>
            </a:r>
            <a:endParaRPr lang="en-US" sz="20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669741" y="358436"/>
            <a:ext cx="5419165" cy="3527764"/>
          </a:xfrm>
          <a:prstGeom prst="rect">
            <a:avLst/>
          </a:prstGeom>
        </p:spPr>
      </p:pic>
      <p:pic>
        <p:nvPicPr>
          <p:cNvPr id="4" name="Picture 3"/>
          <p:cNvPicPr>
            <a:picLocks noChangeAspect="1"/>
          </p:cNvPicPr>
          <p:nvPr/>
        </p:nvPicPr>
        <p:blipFill>
          <a:blip r:embed="rId3"/>
          <a:stretch>
            <a:fillRect/>
          </a:stretch>
        </p:blipFill>
        <p:spPr>
          <a:xfrm>
            <a:off x="1907241" y="3590365"/>
            <a:ext cx="4762500" cy="3052732"/>
          </a:xfrm>
          <a:prstGeom prst="rect">
            <a:avLst/>
          </a:prstGeom>
        </p:spPr>
      </p:pic>
      <p:sp>
        <p:nvSpPr>
          <p:cNvPr id="5" name="Rectangle 4"/>
          <p:cNvSpPr/>
          <p:nvPr/>
        </p:nvSpPr>
        <p:spPr>
          <a:xfrm>
            <a:off x="8713694" y="4050054"/>
            <a:ext cx="3200400" cy="571375"/>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Hiệp</a:t>
            </a:r>
            <a:r>
              <a:rPr lang="en-US" sz="2400" dirty="0" smtClean="0"/>
              <a:t> </a:t>
            </a:r>
            <a:r>
              <a:rPr lang="en-US" sz="2400" dirty="0" err="1" smtClean="0"/>
              <a:t>định</a:t>
            </a:r>
            <a:r>
              <a:rPr lang="en-US" sz="2400" dirty="0" smtClean="0"/>
              <a:t> </a:t>
            </a:r>
            <a:r>
              <a:rPr lang="en-US" sz="2400" dirty="0" err="1" smtClean="0"/>
              <a:t>sơ</a:t>
            </a:r>
            <a:r>
              <a:rPr lang="en-US" sz="2400" dirty="0" smtClean="0"/>
              <a:t> </a:t>
            </a:r>
            <a:r>
              <a:rPr lang="en-US" sz="2400" dirty="0" err="1" smtClean="0"/>
              <a:t>bộ</a:t>
            </a:r>
            <a:r>
              <a:rPr lang="en-US" sz="2400" dirty="0" smtClean="0"/>
              <a:t> 1946</a:t>
            </a:r>
            <a:endParaRPr lang="en-US" sz="2400" dirty="0"/>
          </a:p>
        </p:txBody>
      </p:sp>
      <p:sp>
        <p:nvSpPr>
          <p:cNvPr id="6" name="Rectangle 5"/>
          <p:cNvSpPr/>
          <p:nvPr/>
        </p:nvSpPr>
        <p:spPr>
          <a:xfrm>
            <a:off x="6943164" y="5928033"/>
            <a:ext cx="3200400" cy="571375"/>
          </a:xfrm>
          <a:prstGeom prst="rect">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Tổng</a:t>
            </a:r>
            <a:r>
              <a:rPr lang="en-US" sz="2400" dirty="0" smtClean="0"/>
              <a:t> </a:t>
            </a:r>
            <a:r>
              <a:rPr lang="en-US" sz="2400" dirty="0" err="1" smtClean="0"/>
              <a:t>tuyển</a:t>
            </a:r>
            <a:r>
              <a:rPr lang="en-US" sz="2400" dirty="0" smtClean="0"/>
              <a:t> </a:t>
            </a:r>
            <a:r>
              <a:rPr lang="en-US" sz="2400" dirty="0" err="1" smtClean="0"/>
              <a:t>cử</a:t>
            </a:r>
            <a:r>
              <a:rPr lang="en-US" sz="2400" dirty="0" smtClean="0"/>
              <a:t> 1946</a:t>
            </a:r>
            <a:endParaRPr lang="en-US" sz="2400" dirty="0"/>
          </a:p>
        </p:txBody>
      </p:sp>
    </p:spTree>
    <p:extLst>
      <p:ext uri="{BB962C8B-B14F-4D97-AF65-F5344CB8AC3E}">
        <p14:creationId xmlns:p14="http://schemas.microsoft.com/office/powerpoint/2010/main" val="3899337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ircle(in)">
                                      <p:cBhvr>
                                        <p:cTn id="20" dur="2000"/>
                                        <p:tgtEl>
                                          <p:spTgt spid="6"/>
                                        </p:tgtEl>
                                      </p:cBhvr>
                                    </p:animEffect>
                                  </p:childTnLst>
                                </p:cTn>
                              </p:par>
                              <p:par>
                                <p:cTn id="21" presetID="6"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in)">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53134" y="537881"/>
            <a:ext cx="3590365" cy="658906"/>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chemeClr val="bg1"/>
              </a:solidFill>
            </a:endParaRPr>
          </a:p>
          <a:p>
            <a:pPr algn="ctr"/>
            <a:r>
              <a:rPr lang="en-US" sz="2800" b="1" dirty="0" err="1" smtClean="0">
                <a:solidFill>
                  <a:schemeClr val="bg1"/>
                </a:solidFill>
              </a:rPr>
              <a:t>Về</a:t>
            </a:r>
            <a:r>
              <a:rPr lang="en-US" sz="2800" b="1" dirty="0" smtClean="0">
                <a:solidFill>
                  <a:schemeClr val="bg1"/>
                </a:solidFill>
              </a:rPr>
              <a:t> </a:t>
            </a:r>
            <a:r>
              <a:rPr lang="en-US" sz="2800" b="1" dirty="0" err="1">
                <a:solidFill>
                  <a:schemeClr val="bg1"/>
                </a:solidFill>
              </a:rPr>
              <a:t>bộ</a:t>
            </a:r>
            <a:r>
              <a:rPr lang="en-US" sz="2800" b="1" dirty="0">
                <a:solidFill>
                  <a:schemeClr val="bg1"/>
                </a:solidFill>
              </a:rPr>
              <a:t> </a:t>
            </a:r>
            <a:r>
              <a:rPr lang="en-US" sz="2800" b="1" dirty="0" err="1">
                <a:solidFill>
                  <a:schemeClr val="bg1"/>
                </a:solidFill>
              </a:rPr>
              <a:t>máy</a:t>
            </a:r>
            <a:r>
              <a:rPr lang="en-US" sz="2800" b="1" dirty="0">
                <a:solidFill>
                  <a:schemeClr val="bg1"/>
                </a:solidFill>
              </a:rPr>
              <a:t> </a:t>
            </a:r>
            <a:r>
              <a:rPr lang="en-US" sz="2800" b="1" dirty="0" err="1">
                <a:solidFill>
                  <a:schemeClr val="bg1"/>
                </a:solidFill>
              </a:rPr>
              <a:t>nhà</a:t>
            </a:r>
            <a:r>
              <a:rPr lang="en-US" sz="2800" b="1" dirty="0">
                <a:solidFill>
                  <a:schemeClr val="bg1"/>
                </a:solidFill>
              </a:rPr>
              <a:t> </a:t>
            </a:r>
            <a:r>
              <a:rPr lang="en-US" sz="2800" b="1" dirty="0" err="1">
                <a:solidFill>
                  <a:schemeClr val="bg1"/>
                </a:solidFill>
              </a:rPr>
              <a:t>nước</a:t>
            </a:r>
            <a:r>
              <a:rPr lang="en-US" sz="2800" b="1" dirty="0">
                <a:solidFill>
                  <a:schemeClr val="bg1"/>
                </a:solidFill>
              </a:rPr>
              <a:t>: </a:t>
            </a:r>
          </a:p>
          <a:p>
            <a:pPr algn="ctr"/>
            <a:endParaRPr lang="en-US" sz="2800" dirty="0">
              <a:solidFill>
                <a:schemeClr val="bg1"/>
              </a:solidFill>
            </a:endParaRPr>
          </a:p>
        </p:txBody>
      </p:sp>
      <p:sp>
        <p:nvSpPr>
          <p:cNvPr id="2" name="Rectangle 1"/>
          <p:cNvSpPr/>
          <p:nvPr/>
        </p:nvSpPr>
        <p:spPr>
          <a:xfrm>
            <a:off x="53791" y="1385048"/>
            <a:ext cx="7893424" cy="50023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rgbClr val="FF0000"/>
              </a:solidFill>
            </a:endParaRPr>
          </a:p>
          <a:p>
            <a:pPr marL="285750" indent="682625">
              <a:buFontTx/>
              <a:buChar char="-"/>
            </a:pPr>
            <a:r>
              <a:rPr lang="vi-VN" sz="2000" dirty="0" smtClean="0">
                <a:solidFill>
                  <a:schemeClr val="tx1"/>
                </a:solidFill>
              </a:rPr>
              <a:t>Uỷ </a:t>
            </a:r>
            <a:r>
              <a:rPr lang="vi-VN" sz="2000" dirty="0">
                <a:solidFill>
                  <a:schemeClr val="tx1"/>
                </a:solidFill>
              </a:rPr>
              <a:t>ban Dân tộc giải phóng Việt Nam tự cải tổ thành Chính phủ lâm thời nước Việt Nam Dân chủ Cộng hoà</a:t>
            </a:r>
            <a:r>
              <a:rPr lang="vi-VN" sz="2000" dirty="0" smtClean="0">
                <a:solidFill>
                  <a:schemeClr val="tx1"/>
                </a:solidFill>
              </a:rPr>
              <a:t>.</a:t>
            </a:r>
            <a:endParaRPr lang="en-US" sz="2000" dirty="0" smtClean="0">
              <a:solidFill>
                <a:schemeClr val="tx1"/>
              </a:solidFill>
            </a:endParaRPr>
          </a:p>
          <a:p>
            <a:pPr marL="285750" indent="682625">
              <a:buFontTx/>
              <a:buChar char="-"/>
            </a:pPr>
            <a:endParaRPr lang="en-US" sz="2000" dirty="0" smtClean="0">
              <a:solidFill>
                <a:schemeClr val="tx1"/>
              </a:solidFill>
            </a:endParaRPr>
          </a:p>
          <a:p>
            <a:pPr marL="285750" indent="682625">
              <a:buFontTx/>
              <a:buChar char="-"/>
            </a:pPr>
            <a:r>
              <a:rPr lang="vi-VN" sz="2000" dirty="0" smtClean="0">
                <a:solidFill>
                  <a:schemeClr val="tx1"/>
                </a:solidFill>
              </a:rPr>
              <a:t>Bãi bỏ </a:t>
            </a:r>
            <a:r>
              <a:rPr lang="vi-VN" sz="2000" dirty="0">
                <a:solidFill>
                  <a:schemeClr val="tx1"/>
                </a:solidFill>
              </a:rPr>
              <a:t>tất cả các cơ quan thuộc phủ Toàn quyền Đông Dương và sáp nhập vào các Bộ của Chính phủ Việt Nam Dân chủ Cộng </a:t>
            </a:r>
            <a:r>
              <a:rPr lang="vi-VN" sz="2000" dirty="0" smtClean="0">
                <a:solidFill>
                  <a:schemeClr val="tx1"/>
                </a:solidFill>
              </a:rPr>
              <a:t>hoà</a:t>
            </a:r>
            <a:endParaRPr lang="en-US" sz="2000" dirty="0" smtClean="0">
              <a:solidFill>
                <a:schemeClr val="tx1"/>
              </a:solidFill>
            </a:endParaRPr>
          </a:p>
          <a:p>
            <a:pPr marL="285750" indent="682625">
              <a:buFontTx/>
              <a:buChar char="-"/>
            </a:pPr>
            <a:endParaRPr lang="en-US" sz="2000" dirty="0" smtClean="0">
              <a:solidFill>
                <a:schemeClr val="tx1"/>
              </a:solidFill>
            </a:endParaRPr>
          </a:p>
          <a:p>
            <a:pPr marL="285750" indent="682625">
              <a:buFontTx/>
              <a:buChar char="-"/>
            </a:pPr>
            <a:r>
              <a:rPr lang="vi-VN" sz="2000" dirty="0" smtClean="0">
                <a:solidFill>
                  <a:schemeClr val="tx1"/>
                </a:solidFill>
              </a:rPr>
              <a:t>Mở cuộc </a:t>
            </a:r>
            <a:r>
              <a:rPr lang="vi-VN" sz="2000" dirty="0">
                <a:solidFill>
                  <a:schemeClr val="tx1"/>
                </a:solidFill>
              </a:rPr>
              <a:t>Tổng tuyển cử, thành lập Chính phủ chính thức, xây dựng hệ thống chính quyền hợp pháp từ Trung ương đến địa </a:t>
            </a:r>
            <a:r>
              <a:rPr lang="vi-VN" sz="2000" dirty="0" smtClean="0">
                <a:solidFill>
                  <a:schemeClr val="tx1"/>
                </a:solidFill>
              </a:rPr>
              <a:t>phương</a:t>
            </a:r>
            <a:endParaRPr lang="en-US" sz="2000" dirty="0" smtClean="0">
              <a:solidFill>
                <a:schemeClr val="tx1"/>
              </a:solidFill>
            </a:endParaRPr>
          </a:p>
          <a:p>
            <a:pPr marL="285750" indent="682625">
              <a:buFontTx/>
              <a:buChar char="-"/>
            </a:pPr>
            <a:endParaRPr lang="en-US" sz="2000" dirty="0" smtClean="0">
              <a:solidFill>
                <a:schemeClr val="tx1"/>
              </a:solidFill>
            </a:endParaRPr>
          </a:p>
          <a:p>
            <a:pPr marL="285750" indent="682625">
              <a:buFontTx/>
              <a:buChar char="-"/>
            </a:pPr>
            <a:r>
              <a:rPr lang="vi-VN" sz="2000" dirty="0" smtClean="0">
                <a:solidFill>
                  <a:schemeClr val="tx1"/>
                </a:solidFill>
              </a:rPr>
              <a:t>Củng cố </a:t>
            </a:r>
            <a:r>
              <a:rPr lang="vi-VN" sz="2000" dirty="0">
                <a:solidFill>
                  <a:schemeClr val="tx1"/>
                </a:solidFill>
              </a:rPr>
              <a:t>chính quyền, chống thực dân Pháp xâm lược, bài trừ nội phản, cải thiện đời sống cho nhân dân.</a:t>
            </a:r>
            <a:endParaRPr lang="en-US" sz="2000" dirty="0">
              <a:solidFill>
                <a:schemeClr val="tx1"/>
              </a:solidFill>
            </a:endParaRPr>
          </a:p>
        </p:txBody>
      </p:sp>
      <p:pic>
        <p:nvPicPr>
          <p:cNvPr id="4" name="Picture 3"/>
          <p:cNvPicPr>
            <a:picLocks noChangeAspect="1"/>
          </p:cNvPicPr>
          <p:nvPr/>
        </p:nvPicPr>
        <p:blipFill>
          <a:blip r:embed="rId2"/>
          <a:stretch>
            <a:fillRect/>
          </a:stretch>
        </p:blipFill>
        <p:spPr>
          <a:xfrm>
            <a:off x="7817784" y="564776"/>
            <a:ext cx="4248150" cy="3219450"/>
          </a:xfrm>
          <a:prstGeom prst="rect">
            <a:avLst/>
          </a:prstGeom>
        </p:spPr>
      </p:pic>
      <p:pic>
        <p:nvPicPr>
          <p:cNvPr id="6" name="Picture 5"/>
          <p:cNvPicPr>
            <a:picLocks noChangeAspect="1"/>
          </p:cNvPicPr>
          <p:nvPr/>
        </p:nvPicPr>
        <p:blipFill>
          <a:blip r:embed="rId3"/>
          <a:stretch>
            <a:fillRect/>
          </a:stretch>
        </p:blipFill>
        <p:spPr>
          <a:xfrm>
            <a:off x="7947215" y="4108639"/>
            <a:ext cx="3960999" cy="2466975"/>
          </a:xfrm>
          <a:prstGeom prst="rect">
            <a:avLst/>
          </a:prstGeom>
        </p:spPr>
      </p:pic>
    </p:spTree>
    <p:extLst>
      <p:ext uri="{BB962C8B-B14F-4D97-AF65-F5344CB8AC3E}">
        <p14:creationId xmlns:p14="http://schemas.microsoft.com/office/powerpoint/2010/main" val="370351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iterate type="wd">
                                    <p:tmPct val="10000"/>
                                  </p:iterate>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par>
                                <p:cTn id="18" presetID="16" presetClass="entr" presetSubtype="21"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inVertical)">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64024" y="242047"/>
            <a:ext cx="9856694" cy="6320118"/>
          </a:xfrm>
          <a:prstGeom prst="rect">
            <a:avLst/>
          </a:prstGeom>
        </p:spPr>
      </p:pic>
    </p:spTree>
    <p:extLst>
      <p:ext uri="{BB962C8B-B14F-4D97-AF65-F5344CB8AC3E}">
        <p14:creationId xmlns:p14="http://schemas.microsoft.com/office/powerpoint/2010/main" val="14336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765" y="1909482"/>
            <a:ext cx="9802905" cy="25280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2400" dirty="0" err="1" smtClean="0">
                <a:solidFill>
                  <a:schemeClr val="tx1"/>
                </a:solidFill>
              </a:rPr>
              <a:t>Đại</a:t>
            </a:r>
            <a:r>
              <a:rPr lang="en-US" sz="2400" dirty="0" smtClean="0">
                <a:solidFill>
                  <a:schemeClr val="tx1"/>
                </a:solidFill>
              </a:rPr>
              <a:t> </a:t>
            </a:r>
            <a:r>
              <a:rPr lang="en-US" sz="2400" dirty="0" err="1">
                <a:solidFill>
                  <a:schemeClr val="tx1"/>
                </a:solidFill>
              </a:rPr>
              <a:t>diện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Mặt</a:t>
            </a:r>
            <a:r>
              <a:rPr lang="en-US" sz="2400" dirty="0">
                <a:solidFill>
                  <a:schemeClr val="tx1"/>
                </a:solidFill>
              </a:rPr>
              <a:t> </a:t>
            </a:r>
            <a:r>
              <a:rPr lang="en-US" sz="2400" dirty="0" err="1">
                <a:solidFill>
                  <a:schemeClr val="tx1"/>
                </a:solidFill>
              </a:rPr>
              <a:t>trận</a:t>
            </a:r>
            <a:r>
              <a:rPr lang="en-US" sz="2400" dirty="0">
                <a:solidFill>
                  <a:schemeClr val="tx1"/>
                </a:solidFill>
              </a:rPr>
              <a:t> </a:t>
            </a:r>
            <a:r>
              <a:rPr lang="en-US" sz="2400" dirty="0" err="1">
                <a:solidFill>
                  <a:schemeClr val="tx1"/>
                </a:solidFill>
              </a:rPr>
              <a:t>Việt</a:t>
            </a:r>
            <a:r>
              <a:rPr lang="en-US" sz="2400" dirty="0">
                <a:solidFill>
                  <a:schemeClr val="tx1"/>
                </a:solidFill>
              </a:rPr>
              <a:t> Minh </a:t>
            </a:r>
            <a:r>
              <a:rPr lang="en-US" sz="2400" dirty="0" err="1">
                <a:solidFill>
                  <a:schemeClr val="tx1"/>
                </a:solidFill>
              </a:rPr>
              <a:t>tiến</a:t>
            </a:r>
            <a:r>
              <a:rPr lang="en-US" sz="2400" dirty="0">
                <a:solidFill>
                  <a:schemeClr val="tx1"/>
                </a:solidFill>
              </a:rPr>
              <a:t> </a:t>
            </a:r>
            <a:r>
              <a:rPr lang="en-US" sz="2400" dirty="0" err="1">
                <a:solidFill>
                  <a:schemeClr val="tx1"/>
                </a:solidFill>
              </a:rPr>
              <a:t>hành</a:t>
            </a:r>
            <a:r>
              <a:rPr lang="en-US" sz="2400" dirty="0">
                <a:solidFill>
                  <a:schemeClr val="tx1"/>
                </a:solidFill>
              </a:rPr>
              <a:t> </a:t>
            </a:r>
            <a:r>
              <a:rPr lang="en-US" sz="2400" dirty="0" err="1">
                <a:solidFill>
                  <a:schemeClr val="tx1"/>
                </a:solidFill>
              </a:rPr>
              <a:t>nhiều</a:t>
            </a:r>
            <a:r>
              <a:rPr lang="en-US" sz="2400" dirty="0">
                <a:solidFill>
                  <a:schemeClr val="tx1"/>
                </a:solidFill>
              </a:rPr>
              <a:t> </a:t>
            </a:r>
            <a:r>
              <a:rPr lang="en-US" sz="2400" dirty="0" err="1">
                <a:solidFill>
                  <a:schemeClr val="tx1"/>
                </a:solidFill>
              </a:rPr>
              <a:t>cuộc</a:t>
            </a:r>
            <a:r>
              <a:rPr lang="en-US" sz="2400" dirty="0">
                <a:solidFill>
                  <a:schemeClr val="tx1"/>
                </a:solidFill>
              </a:rPr>
              <a:t> </a:t>
            </a:r>
            <a:r>
              <a:rPr lang="en-US" sz="2400" dirty="0" err="1">
                <a:solidFill>
                  <a:schemeClr val="tx1"/>
                </a:solidFill>
              </a:rPr>
              <a:t>tiếp</a:t>
            </a:r>
            <a:r>
              <a:rPr lang="en-US" sz="2400" dirty="0">
                <a:solidFill>
                  <a:schemeClr val="tx1"/>
                </a:solidFill>
              </a:rPr>
              <a:t> </a:t>
            </a:r>
            <a:r>
              <a:rPr lang="en-US" sz="2400" dirty="0" err="1">
                <a:solidFill>
                  <a:schemeClr val="tx1"/>
                </a:solidFill>
              </a:rPr>
              <a:t>xúc</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đại</a:t>
            </a:r>
            <a:r>
              <a:rPr lang="en-US" sz="2400" dirty="0">
                <a:solidFill>
                  <a:schemeClr val="tx1"/>
                </a:solidFill>
              </a:rPr>
              <a:t> </a:t>
            </a:r>
            <a:r>
              <a:rPr lang="en-US" sz="2400" dirty="0" err="1">
                <a:solidFill>
                  <a:schemeClr val="tx1"/>
                </a:solidFill>
              </a:rPr>
              <a:t>diện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Việt</a:t>
            </a:r>
            <a:r>
              <a:rPr lang="en-US" sz="2400" dirty="0">
                <a:solidFill>
                  <a:schemeClr val="tx1"/>
                </a:solidFill>
              </a:rPr>
              <a:t> </a:t>
            </a:r>
            <a:r>
              <a:rPr lang="en-US" sz="2400" dirty="0" err="1">
                <a:solidFill>
                  <a:schemeClr val="tx1"/>
                </a:solidFill>
              </a:rPr>
              <a:t>Quốc</a:t>
            </a:r>
            <a:r>
              <a:rPr lang="en-US" sz="2400" dirty="0">
                <a:solidFill>
                  <a:schemeClr val="tx1"/>
                </a:solidFill>
              </a:rPr>
              <a:t>, </a:t>
            </a:r>
            <a:r>
              <a:rPr lang="en-US" sz="2400" dirty="0" err="1">
                <a:solidFill>
                  <a:schemeClr val="tx1"/>
                </a:solidFill>
              </a:rPr>
              <a:t>Việt</a:t>
            </a:r>
            <a:r>
              <a:rPr lang="en-US" sz="2400" dirty="0">
                <a:solidFill>
                  <a:schemeClr val="tx1"/>
                </a:solidFill>
              </a:rPr>
              <a:t> </a:t>
            </a:r>
            <a:r>
              <a:rPr lang="en-US" sz="2400" dirty="0" err="1">
                <a:solidFill>
                  <a:schemeClr val="tx1"/>
                </a:solidFill>
              </a:rPr>
              <a:t>Cách</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đã</a:t>
            </a:r>
            <a:r>
              <a:rPr lang="en-US" sz="2400" dirty="0">
                <a:solidFill>
                  <a:schemeClr val="tx1"/>
                </a:solidFill>
              </a:rPr>
              <a:t> </a:t>
            </a:r>
            <a:r>
              <a:rPr lang="en-US" sz="2400" dirty="0" err="1">
                <a:solidFill>
                  <a:schemeClr val="tx1"/>
                </a:solidFill>
              </a:rPr>
              <a:t>đi</a:t>
            </a:r>
            <a:r>
              <a:rPr lang="en-US" sz="2400" dirty="0">
                <a:solidFill>
                  <a:schemeClr val="tx1"/>
                </a:solidFill>
              </a:rPr>
              <a:t> </a:t>
            </a:r>
            <a:r>
              <a:rPr lang="en-US" sz="2400" dirty="0" err="1">
                <a:solidFill>
                  <a:schemeClr val="tx1"/>
                </a:solidFill>
              </a:rPr>
              <a:t>tới</a:t>
            </a:r>
            <a:r>
              <a:rPr lang="en-US" sz="2400" dirty="0">
                <a:solidFill>
                  <a:schemeClr val="tx1"/>
                </a:solidFill>
              </a:rPr>
              <a:t> </a:t>
            </a:r>
            <a:r>
              <a:rPr lang="en-US" sz="2400" dirty="0" err="1">
                <a:solidFill>
                  <a:schemeClr val="tx1"/>
                </a:solidFill>
              </a:rPr>
              <a:t>những</a:t>
            </a:r>
            <a:r>
              <a:rPr lang="en-US" sz="2400" dirty="0">
                <a:solidFill>
                  <a:schemeClr val="tx1"/>
                </a:solidFill>
              </a:rPr>
              <a:t> cam </a:t>
            </a:r>
            <a:r>
              <a:rPr lang="en-US" sz="2400" dirty="0" err="1">
                <a:solidFill>
                  <a:schemeClr val="tx1"/>
                </a:solidFill>
              </a:rPr>
              <a:t>kết</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tắc</a:t>
            </a:r>
            <a:r>
              <a:rPr lang="en-US" sz="2400" dirty="0">
                <a:solidFill>
                  <a:schemeClr val="tx1"/>
                </a:solidFill>
              </a:rPr>
              <a:t> </a:t>
            </a:r>
            <a:r>
              <a:rPr lang="en-US" sz="2400" dirty="0" err="1">
                <a:solidFill>
                  <a:schemeClr val="tx1"/>
                </a:solidFill>
              </a:rPr>
              <a:t>trên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thần</a:t>
            </a:r>
            <a:r>
              <a:rPr lang="en-US" sz="2400" dirty="0">
                <a:solidFill>
                  <a:schemeClr val="tx1"/>
                </a:solidFill>
              </a:rPr>
              <a:t> </a:t>
            </a:r>
            <a:r>
              <a:rPr lang="en-US" sz="2400" dirty="0" err="1">
                <a:solidFill>
                  <a:schemeClr val="tx1"/>
                </a:solidFill>
              </a:rPr>
              <a:t>hợp</a:t>
            </a:r>
            <a:r>
              <a:rPr lang="en-US" sz="2400" dirty="0">
                <a:solidFill>
                  <a:schemeClr val="tx1"/>
                </a:solidFill>
              </a:rPr>
              <a:t> </a:t>
            </a:r>
            <a:r>
              <a:rPr lang="en-US" sz="2400" dirty="0" err="1">
                <a:solidFill>
                  <a:schemeClr val="tx1"/>
                </a:solidFill>
              </a:rPr>
              <a:t>tác</a:t>
            </a:r>
            <a:r>
              <a:rPr lang="en-US" sz="2400" dirty="0">
                <a:solidFill>
                  <a:schemeClr val="tx1"/>
                </a:solidFill>
              </a:rPr>
              <a:t>, </a:t>
            </a:r>
            <a:r>
              <a:rPr lang="en-US" sz="2400" dirty="0" err="1">
                <a:solidFill>
                  <a:schemeClr val="tx1"/>
                </a:solidFill>
              </a:rPr>
              <a:t>đoàn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nhằm</a:t>
            </a:r>
            <a:r>
              <a:rPr lang="en-US" sz="2400" dirty="0">
                <a:solidFill>
                  <a:schemeClr val="tx1"/>
                </a:solidFill>
              </a:rPr>
              <a:t> </a:t>
            </a:r>
            <a:r>
              <a:rPr lang="en-US" sz="2400" dirty="0" err="1">
                <a:solidFill>
                  <a:schemeClr val="tx1"/>
                </a:solidFill>
              </a:rPr>
              <a:t>thực</a:t>
            </a:r>
            <a:r>
              <a:rPr lang="en-US" sz="2400" dirty="0">
                <a:solidFill>
                  <a:schemeClr val="tx1"/>
                </a:solidFill>
              </a:rPr>
              <a:t> </a:t>
            </a:r>
            <a:r>
              <a:rPr lang="en-US" sz="2400" dirty="0" err="1">
                <a:solidFill>
                  <a:schemeClr val="tx1"/>
                </a:solidFill>
              </a:rPr>
              <a:t>hiện</a:t>
            </a:r>
            <a:r>
              <a:rPr lang="en-US" sz="2400" dirty="0">
                <a:solidFill>
                  <a:schemeClr val="tx1"/>
                </a:solidFill>
              </a:rPr>
              <a:t> </a:t>
            </a:r>
            <a:r>
              <a:rPr lang="en-US" sz="2400" dirty="0" err="1">
                <a:solidFill>
                  <a:schemeClr val="tx1"/>
                </a:solidFill>
              </a:rPr>
              <a:t>quyền</a:t>
            </a:r>
            <a:r>
              <a:rPr lang="en-US" sz="2400" dirty="0">
                <a:solidFill>
                  <a:schemeClr val="tx1"/>
                </a:solidFill>
              </a:rPr>
              <a:t> </a:t>
            </a:r>
            <a:r>
              <a:rPr lang="en-US" sz="2400" dirty="0" err="1">
                <a:solidFill>
                  <a:schemeClr val="tx1"/>
                </a:solidFill>
              </a:rPr>
              <a:t>độc</a:t>
            </a:r>
            <a:r>
              <a:rPr lang="en-US" sz="2400" dirty="0">
                <a:solidFill>
                  <a:schemeClr val="tx1"/>
                </a:solidFill>
              </a:rPr>
              <a:t> </a:t>
            </a:r>
            <a:r>
              <a:rPr lang="en-US" sz="2400" dirty="0" err="1" smtClean="0">
                <a:solidFill>
                  <a:schemeClr val="tx1"/>
                </a:solidFill>
              </a:rPr>
              <a:t>lập</a:t>
            </a:r>
            <a:endParaRPr lang="en-US" sz="2400" dirty="0" smtClean="0">
              <a:solidFill>
                <a:schemeClr val="tx1"/>
              </a:solidFill>
            </a:endParaRPr>
          </a:p>
          <a:p>
            <a:pPr marL="285750" indent="-285750">
              <a:buFontTx/>
              <a:buChar char="-"/>
            </a:pPr>
            <a:endParaRPr lang="en-US" sz="2400" dirty="0" smtClean="0">
              <a:solidFill>
                <a:schemeClr val="tx1"/>
              </a:solidFill>
            </a:endParaRPr>
          </a:p>
          <a:p>
            <a:pPr marL="285750" indent="-285750">
              <a:buFontTx/>
              <a:buChar char="-"/>
            </a:pPr>
            <a:r>
              <a:rPr lang="en-US" sz="2200" dirty="0" smtClean="0">
                <a:solidFill>
                  <a:schemeClr val="tx1"/>
                </a:solidFill>
              </a:rPr>
              <a:t>N</a:t>
            </a:r>
            <a:r>
              <a:rPr lang="vi-VN" sz="2200" dirty="0" smtClean="0">
                <a:solidFill>
                  <a:schemeClr val="tx1"/>
                </a:solidFill>
              </a:rPr>
              <a:t>gày 9-11-1946, Quốc hội thông qua bản Hiến pháp nước Việt Nam Dân chủ Cộng hoà.</a:t>
            </a:r>
            <a:endParaRPr lang="en-US" sz="2200" dirty="0" smtClean="0">
              <a:solidFill>
                <a:schemeClr val="tx1"/>
              </a:solidFill>
            </a:endParaRPr>
          </a:p>
          <a:p>
            <a:pPr marL="285750" indent="-285750">
              <a:buFontTx/>
              <a:buChar char="-"/>
            </a:pPr>
            <a:endParaRPr lang="en-US" sz="2400" dirty="0" smtClean="0">
              <a:solidFill>
                <a:schemeClr val="tx1"/>
              </a:solidFill>
            </a:endParaRPr>
          </a:p>
          <a:p>
            <a:pPr marL="285750" indent="-285750">
              <a:buFontTx/>
              <a:buChar char="-"/>
            </a:pPr>
            <a:r>
              <a:rPr lang="en-US" sz="2400" dirty="0" err="1" smtClean="0">
                <a:solidFill>
                  <a:schemeClr val="tx1"/>
                </a:solidFill>
              </a:rPr>
              <a:t>Xây</a:t>
            </a:r>
            <a:r>
              <a:rPr lang="en-US" sz="2400" dirty="0" smtClean="0">
                <a:solidFill>
                  <a:schemeClr val="tx1"/>
                </a:solidFill>
              </a:rPr>
              <a:t> </a:t>
            </a:r>
            <a:r>
              <a:rPr lang="en-US" sz="2400" dirty="0" err="1" smtClean="0">
                <a:solidFill>
                  <a:schemeClr val="tx1"/>
                </a:solidFill>
              </a:rPr>
              <a:t>dựng</a:t>
            </a:r>
            <a:r>
              <a:rPr lang="en-US" sz="2400" dirty="0" smtClean="0">
                <a:solidFill>
                  <a:schemeClr val="tx1"/>
                </a:solidFill>
              </a:rPr>
              <a:t> </a:t>
            </a:r>
            <a:r>
              <a:rPr lang="en-US" sz="2400" dirty="0" err="1" smtClean="0">
                <a:solidFill>
                  <a:schemeClr val="tx1"/>
                </a:solidFill>
              </a:rPr>
              <a:t>lực</a:t>
            </a:r>
            <a:r>
              <a:rPr lang="en-US" sz="2400" dirty="0" smtClean="0">
                <a:solidFill>
                  <a:schemeClr val="tx1"/>
                </a:solidFill>
              </a:rPr>
              <a:t> </a:t>
            </a:r>
            <a:r>
              <a:rPr lang="en-US" sz="2400" dirty="0" err="1" smtClean="0">
                <a:solidFill>
                  <a:schemeClr val="tx1"/>
                </a:solidFill>
              </a:rPr>
              <a:t>lượng</a:t>
            </a:r>
            <a:r>
              <a:rPr lang="en-US" sz="2400" dirty="0" smtClean="0">
                <a:solidFill>
                  <a:schemeClr val="tx1"/>
                </a:solidFill>
              </a:rPr>
              <a:t> </a:t>
            </a:r>
            <a:r>
              <a:rPr lang="en-US" sz="2400" dirty="0" err="1" smtClean="0">
                <a:solidFill>
                  <a:schemeClr val="tx1"/>
                </a:solidFill>
              </a:rPr>
              <a:t>vũ</a:t>
            </a:r>
            <a:r>
              <a:rPr lang="en-US" sz="2400" dirty="0" smtClean="0">
                <a:solidFill>
                  <a:schemeClr val="tx1"/>
                </a:solidFill>
              </a:rPr>
              <a:t> </a:t>
            </a:r>
            <a:r>
              <a:rPr lang="en-US" sz="2400" dirty="0" err="1" smtClean="0">
                <a:solidFill>
                  <a:schemeClr val="tx1"/>
                </a:solidFill>
              </a:rPr>
              <a:t>trang</a:t>
            </a:r>
            <a:r>
              <a:rPr lang="en-US" sz="2400" dirty="0" smtClean="0">
                <a:solidFill>
                  <a:schemeClr val="tx1"/>
                </a:solidFill>
              </a:rPr>
              <a:t> </a:t>
            </a:r>
            <a:r>
              <a:rPr lang="en-US" sz="2400" dirty="0" err="1" smtClean="0">
                <a:solidFill>
                  <a:schemeClr val="tx1"/>
                </a:solidFill>
              </a:rPr>
              <a:t>chính</a:t>
            </a:r>
            <a:r>
              <a:rPr lang="en-US" sz="2400" dirty="0" smtClean="0">
                <a:solidFill>
                  <a:schemeClr val="tx1"/>
                </a:solidFill>
              </a:rPr>
              <a:t> </a:t>
            </a:r>
            <a:r>
              <a:rPr lang="en-US" sz="2400" dirty="0" err="1" smtClean="0">
                <a:solidFill>
                  <a:schemeClr val="tx1"/>
                </a:solidFill>
              </a:rPr>
              <a:t>trị</a:t>
            </a:r>
            <a:r>
              <a:rPr lang="en-US" sz="2400" dirty="0" smtClean="0">
                <a:solidFill>
                  <a:schemeClr val="tx1"/>
                </a:solidFill>
              </a:rPr>
              <a:t>- </a:t>
            </a:r>
            <a:r>
              <a:rPr lang="en-US" sz="2400" dirty="0" err="1" smtClean="0">
                <a:solidFill>
                  <a:schemeClr val="tx1"/>
                </a:solidFill>
              </a:rPr>
              <a:t>quân</a:t>
            </a:r>
            <a:r>
              <a:rPr lang="en-US" sz="2400" dirty="0" smtClean="0">
                <a:solidFill>
                  <a:schemeClr val="tx1"/>
                </a:solidFill>
              </a:rPr>
              <a:t> </a:t>
            </a:r>
            <a:r>
              <a:rPr lang="en-US" sz="2400" dirty="0" err="1" smtClean="0">
                <a:solidFill>
                  <a:schemeClr val="tx1"/>
                </a:solidFill>
              </a:rPr>
              <a:t>sự</a:t>
            </a:r>
            <a:endParaRPr lang="en-US" sz="2400" dirty="0">
              <a:solidFill>
                <a:schemeClr val="tx1"/>
              </a:solidFill>
            </a:endParaRPr>
          </a:p>
        </p:txBody>
      </p:sp>
      <p:sp>
        <p:nvSpPr>
          <p:cNvPr id="3" name="Rectangle 2"/>
          <p:cNvSpPr/>
          <p:nvPr/>
        </p:nvSpPr>
        <p:spPr>
          <a:xfrm>
            <a:off x="632012" y="524435"/>
            <a:ext cx="3455894" cy="645459"/>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rPr>
              <a:t>Về chính trị - quân sự</a:t>
            </a:r>
            <a:endParaRPr lang="en-US" sz="2800" b="1" dirty="0">
              <a:solidFill>
                <a:schemeClr val="bg1"/>
              </a:solidFill>
            </a:endParaRPr>
          </a:p>
        </p:txBody>
      </p:sp>
      <p:pic>
        <p:nvPicPr>
          <p:cNvPr id="4" name="Picture 3"/>
          <p:cNvPicPr>
            <a:picLocks noChangeAspect="1"/>
          </p:cNvPicPr>
          <p:nvPr/>
        </p:nvPicPr>
        <p:blipFill>
          <a:blip r:embed="rId2"/>
          <a:stretch>
            <a:fillRect/>
          </a:stretch>
        </p:blipFill>
        <p:spPr>
          <a:xfrm>
            <a:off x="8700247" y="3576919"/>
            <a:ext cx="3323663" cy="3186952"/>
          </a:xfrm>
          <a:prstGeom prst="rect">
            <a:avLst/>
          </a:prstGeom>
        </p:spPr>
      </p:pic>
    </p:spTree>
    <p:extLst>
      <p:ext uri="{BB962C8B-B14F-4D97-AF65-F5344CB8AC3E}">
        <p14:creationId xmlns:p14="http://schemas.microsoft.com/office/powerpoint/2010/main" val="179952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bg/>
                                          </p:spTgt>
                                        </p:tgtEl>
                                        <p:attrNameLst>
                                          <p:attrName>style.visibility</p:attrName>
                                        </p:attrNameLst>
                                      </p:cBhvr>
                                      <p:to>
                                        <p:strVal val="visible"/>
                                      </p:to>
                                    </p:set>
                                    <p:animEffect transition="in" filter="circle(in)">
                                      <p:cBhvr>
                                        <p:cTn id="12" dur="2000"/>
                                        <p:tgtEl>
                                          <p:spTgt spid="2">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circle(in)">
                                      <p:cBhvr>
                                        <p:cTn id="17" dur="20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circle(in)">
                                      <p:cBhvr>
                                        <p:cTn id="22" dur="20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circle(in)">
                                      <p:cBhvr>
                                        <p:cTn id="27" dur="2000"/>
                                        <p:tgtEl>
                                          <p:spTgt spid="2">
                                            <p:txEl>
                                              <p:pRg st="4" end="4"/>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in)">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719" y="1613647"/>
            <a:ext cx="9345705" cy="38189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2000" dirty="0">
                <a:solidFill>
                  <a:schemeClr val="tx1"/>
                </a:solidFill>
              </a:rPr>
              <a:t> </a:t>
            </a:r>
            <a:r>
              <a:rPr lang="vi-VN" sz="2000" dirty="0">
                <a:solidFill>
                  <a:schemeClr val="tx1"/>
                </a:solidFill>
              </a:rPr>
              <a:t>Phải nhanh chóng đẩy lùi nạn đói, từng bước ổn định và cải thiện đời sống nhân dân</a:t>
            </a:r>
            <a:endParaRPr lang="en-US" sz="2000" dirty="0">
              <a:solidFill>
                <a:schemeClr val="tx1"/>
              </a:solidFill>
            </a:endParaRPr>
          </a:p>
          <a:p>
            <a:endParaRPr lang="en-US" sz="2000" dirty="0" smtClean="0">
              <a:solidFill>
                <a:schemeClr val="tx1"/>
              </a:solidFill>
            </a:endParaRPr>
          </a:p>
          <a:p>
            <a:pPr marL="285750" indent="-285750">
              <a:buFontTx/>
              <a:buChar char="-"/>
            </a:pPr>
            <a:r>
              <a:rPr lang="vi-VN" sz="2000" dirty="0" smtClean="0">
                <a:solidFill>
                  <a:schemeClr val="tx1"/>
                </a:solidFill>
              </a:rPr>
              <a:t>Tịch thu </a:t>
            </a:r>
            <a:r>
              <a:rPr lang="vi-VN" sz="2000" dirty="0">
                <a:solidFill>
                  <a:schemeClr val="tx1"/>
                </a:solidFill>
              </a:rPr>
              <a:t>ruộng đất của đế quốc và Việt gian chia cho nông dân </a:t>
            </a:r>
            <a:r>
              <a:rPr lang="vi-VN" sz="2000" dirty="0" smtClean="0">
                <a:solidFill>
                  <a:schemeClr val="tx1"/>
                </a:solidFill>
              </a:rPr>
              <a:t>nghèo; giảm </a:t>
            </a:r>
            <a:r>
              <a:rPr lang="vi-VN" sz="2000" dirty="0">
                <a:solidFill>
                  <a:schemeClr val="tx1"/>
                </a:solidFill>
              </a:rPr>
              <a:t>tô 25%; miễn </a:t>
            </a:r>
            <a:r>
              <a:rPr lang="vi-VN" sz="2000" dirty="0" smtClean="0">
                <a:solidFill>
                  <a:schemeClr val="tx1"/>
                </a:solidFill>
              </a:rPr>
              <a:t>thuế; </a:t>
            </a:r>
            <a:r>
              <a:rPr lang="vi-VN" sz="2000" dirty="0">
                <a:solidFill>
                  <a:schemeClr val="tx1"/>
                </a:solidFill>
              </a:rPr>
              <a:t>ra sắc lệnh bãi bỏ thuế thân và các thứ thuế vô lí khác</a:t>
            </a:r>
            <a:r>
              <a:rPr lang="vi-VN" sz="2000" dirty="0" smtClean="0">
                <a:solidFill>
                  <a:schemeClr val="tx1"/>
                </a:solidFill>
              </a:rPr>
              <a:t>.</a:t>
            </a:r>
            <a:endParaRPr lang="en-US" sz="2000" dirty="0" smtClean="0">
              <a:solidFill>
                <a:schemeClr val="tx1"/>
              </a:solidFill>
            </a:endParaRPr>
          </a:p>
          <a:p>
            <a:pPr marL="285750" indent="-285750">
              <a:buFontTx/>
              <a:buChar char="-"/>
            </a:pPr>
            <a:endParaRPr lang="en-US" sz="2000" dirty="0" smtClean="0">
              <a:solidFill>
                <a:schemeClr val="tx1"/>
              </a:solidFill>
            </a:endParaRPr>
          </a:p>
          <a:p>
            <a:pPr marL="285750" indent="-285750">
              <a:buFontTx/>
              <a:buChar char="-"/>
            </a:pPr>
            <a:r>
              <a:rPr lang="vi-VN" sz="2000" dirty="0" smtClean="0">
                <a:solidFill>
                  <a:schemeClr val="tx1"/>
                </a:solidFill>
              </a:rPr>
              <a:t>Xây dựng </a:t>
            </a:r>
            <a:r>
              <a:rPr lang="vi-VN" sz="2000" dirty="0">
                <a:solidFill>
                  <a:schemeClr val="tx1"/>
                </a:solidFill>
              </a:rPr>
              <a:t>Quỹ Độc lập và phát động Tuần lễ vàng (từ 17 đến 24-9-1945), kêu gọi toàn dân tự nguyện đóng góp ủng hộ nền độc lập của Tổ quốc. Nhân dân ta tự nguyện ủng hộ cho Nhà nước 370 kg vàng, 20 triệu đồng vào Quỹ Độc lập và 40 triệu đồng vào Quỹ đảm phụ quốc phòng.</a:t>
            </a:r>
            <a:endParaRPr lang="en-US" sz="2000" dirty="0">
              <a:solidFill>
                <a:schemeClr val="tx1"/>
              </a:solidFill>
            </a:endParaRPr>
          </a:p>
        </p:txBody>
      </p:sp>
      <p:sp>
        <p:nvSpPr>
          <p:cNvPr id="3" name="Rectangle 2"/>
          <p:cNvSpPr/>
          <p:nvPr/>
        </p:nvSpPr>
        <p:spPr>
          <a:xfrm>
            <a:off x="537882" y="336177"/>
            <a:ext cx="3913094" cy="887506"/>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smtClean="0">
              <a:solidFill>
                <a:schemeClr val="bg1"/>
              </a:solidFill>
            </a:endParaRPr>
          </a:p>
          <a:p>
            <a:pPr algn="ctr"/>
            <a:r>
              <a:rPr lang="en-US" sz="3200" b="1" dirty="0" err="1" smtClean="0">
                <a:solidFill>
                  <a:schemeClr val="bg1"/>
                </a:solidFill>
              </a:rPr>
              <a:t>Về</a:t>
            </a:r>
            <a:r>
              <a:rPr lang="en-US" sz="3200" b="1" dirty="0" smtClean="0">
                <a:solidFill>
                  <a:schemeClr val="bg1"/>
                </a:solidFill>
              </a:rPr>
              <a:t> </a:t>
            </a:r>
            <a:r>
              <a:rPr lang="en-US" sz="3200" b="1" dirty="0" err="1">
                <a:solidFill>
                  <a:schemeClr val="bg1"/>
                </a:solidFill>
              </a:rPr>
              <a:t>kinh</a:t>
            </a:r>
            <a:r>
              <a:rPr lang="en-US" sz="3200" b="1" dirty="0">
                <a:solidFill>
                  <a:schemeClr val="bg1"/>
                </a:solidFill>
              </a:rPr>
              <a:t> </a:t>
            </a:r>
            <a:r>
              <a:rPr lang="en-US" sz="3200" b="1" dirty="0" err="1">
                <a:solidFill>
                  <a:schemeClr val="bg1"/>
                </a:solidFill>
              </a:rPr>
              <a:t>tế</a:t>
            </a:r>
            <a:r>
              <a:rPr lang="en-US" sz="3200" b="1" dirty="0">
                <a:solidFill>
                  <a:schemeClr val="bg1"/>
                </a:solidFill>
              </a:rPr>
              <a:t> - </a:t>
            </a:r>
            <a:r>
              <a:rPr lang="en-US" sz="3200" b="1" dirty="0" err="1">
                <a:solidFill>
                  <a:schemeClr val="bg1"/>
                </a:solidFill>
              </a:rPr>
              <a:t>tài</a:t>
            </a:r>
            <a:r>
              <a:rPr lang="en-US" sz="3200" b="1" dirty="0">
                <a:solidFill>
                  <a:schemeClr val="bg1"/>
                </a:solidFill>
              </a:rPr>
              <a:t> </a:t>
            </a:r>
            <a:r>
              <a:rPr lang="en-US" sz="3200" b="1" dirty="0" err="1">
                <a:solidFill>
                  <a:schemeClr val="bg1"/>
                </a:solidFill>
              </a:rPr>
              <a:t>chính</a:t>
            </a:r>
            <a:endParaRPr lang="en-US" sz="3200" b="1" dirty="0">
              <a:solidFill>
                <a:schemeClr val="bg1"/>
              </a:solidFill>
            </a:endParaRPr>
          </a:p>
          <a:p>
            <a:pPr algn="ctr"/>
            <a:endParaRPr lang="en-US" sz="3200" b="1" dirty="0">
              <a:solidFill>
                <a:schemeClr val="bg1"/>
              </a:solidFill>
            </a:endParaRPr>
          </a:p>
        </p:txBody>
      </p:sp>
    </p:spTree>
    <p:extLst>
      <p:ext uri="{BB962C8B-B14F-4D97-AF65-F5344CB8AC3E}">
        <p14:creationId xmlns:p14="http://schemas.microsoft.com/office/powerpoint/2010/main" val="7514119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0159" y="3423117"/>
            <a:ext cx="6324600" cy="3295650"/>
          </a:xfrm>
          <a:prstGeom prst="rect">
            <a:avLst/>
          </a:prstGeom>
        </p:spPr>
      </p:pic>
      <p:pic>
        <p:nvPicPr>
          <p:cNvPr id="3" name="Picture 2"/>
          <p:cNvPicPr>
            <a:picLocks noChangeAspect="1"/>
          </p:cNvPicPr>
          <p:nvPr/>
        </p:nvPicPr>
        <p:blipFill>
          <a:blip r:embed="rId3"/>
          <a:stretch>
            <a:fillRect/>
          </a:stretch>
        </p:blipFill>
        <p:spPr>
          <a:xfrm>
            <a:off x="4141694" y="-4062"/>
            <a:ext cx="7886700" cy="3648215"/>
          </a:xfrm>
          <a:prstGeom prst="rect">
            <a:avLst/>
          </a:prstGeom>
        </p:spPr>
      </p:pic>
      <p:pic>
        <p:nvPicPr>
          <p:cNvPr id="2" name="Picture 1"/>
          <p:cNvPicPr>
            <a:picLocks noChangeAspect="1"/>
          </p:cNvPicPr>
          <p:nvPr/>
        </p:nvPicPr>
        <p:blipFill>
          <a:blip r:embed="rId4"/>
          <a:stretch>
            <a:fillRect/>
          </a:stretch>
        </p:blipFill>
        <p:spPr>
          <a:xfrm>
            <a:off x="268940" y="200305"/>
            <a:ext cx="11759453" cy="6657695"/>
          </a:xfrm>
          <a:prstGeom prst="rect">
            <a:avLst/>
          </a:prstGeom>
        </p:spPr>
      </p:pic>
    </p:spTree>
    <p:extLst>
      <p:ext uri="{BB962C8B-B14F-4D97-AF65-F5344CB8AC3E}">
        <p14:creationId xmlns:p14="http://schemas.microsoft.com/office/powerpoint/2010/main" val="959084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37724" y="1627094"/>
            <a:ext cx="5553635" cy="3455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en-US" sz="2400" dirty="0" err="1" smtClean="0">
                <a:solidFill>
                  <a:schemeClr val="tx1"/>
                </a:solidFill>
              </a:rPr>
              <a:t>Phát</a:t>
            </a:r>
            <a:r>
              <a:rPr lang="en-US" sz="2400" dirty="0" smtClean="0">
                <a:solidFill>
                  <a:schemeClr val="tx1"/>
                </a:solidFill>
              </a:rPr>
              <a:t> </a:t>
            </a:r>
            <a:r>
              <a:rPr lang="en-US" sz="2400" dirty="0" err="1" smtClean="0">
                <a:solidFill>
                  <a:schemeClr val="tx1"/>
                </a:solidFill>
              </a:rPr>
              <a:t>động</a:t>
            </a:r>
            <a:r>
              <a:rPr lang="en-US" sz="2400" dirty="0" smtClean="0">
                <a:solidFill>
                  <a:schemeClr val="tx1"/>
                </a:solidFill>
              </a:rPr>
              <a:t> </a:t>
            </a:r>
            <a:r>
              <a:rPr lang="en-US" sz="2400" dirty="0" err="1">
                <a:solidFill>
                  <a:schemeClr val="tx1"/>
                </a:solidFill>
              </a:rPr>
              <a:t>phong</a:t>
            </a:r>
            <a:r>
              <a:rPr lang="en-US" sz="2400" dirty="0">
                <a:solidFill>
                  <a:schemeClr val="tx1"/>
                </a:solidFill>
              </a:rPr>
              <a:t> </a:t>
            </a:r>
            <a:r>
              <a:rPr lang="en-US" sz="2400" dirty="0" err="1">
                <a:solidFill>
                  <a:schemeClr val="tx1"/>
                </a:solidFill>
              </a:rPr>
              <a:t>trào</a:t>
            </a:r>
            <a:r>
              <a:rPr lang="en-US" sz="2400" dirty="0">
                <a:solidFill>
                  <a:schemeClr val="tx1"/>
                </a:solidFill>
              </a:rPr>
              <a:t> </a:t>
            </a:r>
            <a:r>
              <a:rPr lang="en-US" sz="2400" dirty="0" err="1">
                <a:solidFill>
                  <a:schemeClr val="tx1"/>
                </a:solidFill>
              </a:rPr>
              <a:t>xoá</a:t>
            </a:r>
            <a:r>
              <a:rPr lang="en-US" sz="2400" dirty="0">
                <a:solidFill>
                  <a:schemeClr val="tx1"/>
                </a:solidFill>
              </a:rPr>
              <a:t> </a:t>
            </a:r>
            <a:r>
              <a:rPr lang="en-US" sz="2400" dirty="0" err="1">
                <a:solidFill>
                  <a:schemeClr val="tx1"/>
                </a:solidFill>
              </a:rPr>
              <a:t>nạn</a:t>
            </a:r>
            <a:r>
              <a:rPr lang="en-US" sz="2400" dirty="0">
                <a:solidFill>
                  <a:schemeClr val="tx1"/>
                </a:solidFill>
              </a:rPr>
              <a:t> </a:t>
            </a:r>
            <a:r>
              <a:rPr lang="en-US" sz="2400" dirty="0" err="1">
                <a:solidFill>
                  <a:schemeClr val="tx1"/>
                </a:solidFill>
              </a:rPr>
              <a:t>mù</a:t>
            </a:r>
            <a:r>
              <a:rPr lang="en-US" sz="2400" dirty="0">
                <a:solidFill>
                  <a:schemeClr val="tx1"/>
                </a:solidFill>
              </a:rPr>
              <a:t> </a:t>
            </a:r>
            <a:r>
              <a:rPr lang="en-US" sz="2400" dirty="0" err="1">
                <a:solidFill>
                  <a:schemeClr val="tx1"/>
                </a:solidFill>
              </a:rPr>
              <a:t>chữ</a:t>
            </a:r>
            <a:r>
              <a:rPr lang="en-US" sz="2400" dirty="0">
                <a:solidFill>
                  <a:schemeClr val="tx1"/>
                </a:solidFill>
              </a:rPr>
              <a:t> </a:t>
            </a:r>
            <a:r>
              <a:rPr lang="en-US" sz="2400" dirty="0" err="1">
                <a:solidFill>
                  <a:schemeClr val="tx1"/>
                </a:solidFill>
              </a:rPr>
              <a:t>trong</a:t>
            </a:r>
            <a:r>
              <a:rPr lang="en-US" sz="2400" dirty="0">
                <a:solidFill>
                  <a:schemeClr val="tx1"/>
                </a:solidFill>
              </a:rPr>
              <a:t> </a:t>
            </a:r>
            <a:r>
              <a:rPr lang="en-US" sz="2400" dirty="0" err="1">
                <a:solidFill>
                  <a:schemeClr val="tx1"/>
                </a:solidFill>
              </a:rPr>
              <a:t>toàn</a:t>
            </a:r>
            <a:r>
              <a:rPr lang="en-US" sz="2400" dirty="0">
                <a:solidFill>
                  <a:schemeClr val="tx1"/>
                </a:solidFill>
              </a:rPr>
              <a:t> </a:t>
            </a:r>
            <a:r>
              <a:rPr lang="en-US" sz="2400" dirty="0" err="1">
                <a:solidFill>
                  <a:schemeClr val="tx1"/>
                </a:solidFill>
              </a:rPr>
              <a:t>quốc</a:t>
            </a:r>
            <a:r>
              <a:rPr lang="en-US" sz="2400" dirty="0" smtClean="0">
                <a:solidFill>
                  <a:schemeClr val="tx1"/>
                </a:solidFill>
              </a:rPr>
              <a:t>.</a:t>
            </a:r>
          </a:p>
          <a:p>
            <a:pPr marL="285750" indent="-285750" algn="just">
              <a:buFontTx/>
              <a:buChar char="-"/>
            </a:pPr>
            <a:endParaRPr lang="en-US" sz="2400" dirty="0" smtClean="0">
              <a:solidFill>
                <a:schemeClr val="tx1"/>
              </a:solidFill>
            </a:endParaRPr>
          </a:p>
          <a:p>
            <a:pPr marL="285750" indent="-285750" algn="just">
              <a:buFontTx/>
              <a:buChar char="-"/>
            </a:pPr>
            <a:r>
              <a:rPr lang="vi-VN" sz="2000" dirty="0" smtClean="0">
                <a:solidFill>
                  <a:schemeClr val="tx1"/>
                </a:solidFill>
              </a:rPr>
              <a:t>Nền văn </a:t>
            </a:r>
            <a:r>
              <a:rPr lang="vi-VN" sz="2000" dirty="0">
                <a:solidFill>
                  <a:schemeClr val="tx1"/>
                </a:solidFill>
              </a:rPr>
              <a:t>hoá mới của Việt Nam là phải lấy hạnh phúc của nhân dân, của văn hoá nước ngoài, tạo ra nền văn hoá Việt Nam, sao cho văn hoá mới sửa được tham nhũng, lười biếng, phù hoa, xa xỉ; phải làm cho ai cũng có lí tưởng tự chủ, độc lập. </a:t>
            </a:r>
            <a:endParaRPr lang="en-US" sz="2000" dirty="0">
              <a:solidFill>
                <a:schemeClr val="tx1"/>
              </a:solidFill>
            </a:endParaRPr>
          </a:p>
        </p:txBody>
      </p:sp>
      <p:sp>
        <p:nvSpPr>
          <p:cNvPr id="3" name="Rectangle 2"/>
          <p:cNvSpPr/>
          <p:nvPr/>
        </p:nvSpPr>
        <p:spPr>
          <a:xfrm>
            <a:off x="685800" y="497542"/>
            <a:ext cx="4182035" cy="658906"/>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smtClean="0">
              <a:solidFill>
                <a:schemeClr val="bg1"/>
              </a:solidFill>
            </a:endParaRPr>
          </a:p>
          <a:p>
            <a:pPr algn="ctr"/>
            <a:r>
              <a:rPr lang="en-US" sz="3600" b="1" dirty="0" err="1" smtClean="0">
                <a:solidFill>
                  <a:schemeClr val="bg1"/>
                </a:solidFill>
              </a:rPr>
              <a:t>Văn</a:t>
            </a:r>
            <a:r>
              <a:rPr lang="en-US" sz="3600" b="1" dirty="0" smtClean="0">
                <a:solidFill>
                  <a:schemeClr val="bg1"/>
                </a:solidFill>
              </a:rPr>
              <a:t> </a:t>
            </a:r>
            <a:r>
              <a:rPr lang="en-US" sz="3600" b="1" dirty="0" err="1">
                <a:solidFill>
                  <a:schemeClr val="bg1"/>
                </a:solidFill>
              </a:rPr>
              <a:t>hóa</a:t>
            </a:r>
            <a:r>
              <a:rPr lang="en-US" sz="3600" b="1" dirty="0">
                <a:solidFill>
                  <a:schemeClr val="bg1"/>
                </a:solidFill>
              </a:rPr>
              <a:t> – </a:t>
            </a:r>
            <a:r>
              <a:rPr lang="en-US" sz="3600" b="1" dirty="0" err="1">
                <a:solidFill>
                  <a:schemeClr val="bg1"/>
                </a:solidFill>
              </a:rPr>
              <a:t>giáo</a:t>
            </a:r>
            <a:r>
              <a:rPr lang="en-US" sz="3600" b="1" dirty="0">
                <a:solidFill>
                  <a:schemeClr val="bg1"/>
                </a:solidFill>
              </a:rPr>
              <a:t> </a:t>
            </a:r>
            <a:r>
              <a:rPr lang="en-US" sz="3600" b="1" dirty="0" err="1">
                <a:solidFill>
                  <a:schemeClr val="bg1"/>
                </a:solidFill>
              </a:rPr>
              <a:t>dục</a:t>
            </a:r>
            <a:endParaRPr lang="en-US" sz="3600" b="1" dirty="0">
              <a:solidFill>
                <a:schemeClr val="bg1"/>
              </a:solidFill>
            </a:endParaRPr>
          </a:p>
          <a:p>
            <a:pPr algn="ctr"/>
            <a:endParaRPr lang="en-US" sz="3600" b="1" dirty="0">
              <a:solidFill>
                <a:schemeClr val="bg1"/>
              </a:solidFill>
            </a:endParaRPr>
          </a:p>
        </p:txBody>
      </p:sp>
      <p:pic>
        <p:nvPicPr>
          <p:cNvPr id="4" name="Picture 3"/>
          <p:cNvPicPr>
            <a:picLocks noChangeAspect="1"/>
          </p:cNvPicPr>
          <p:nvPr/>
        </p:nvPicPr>
        <p:blipFill>
          <a:blip r:embed="rId2"/>
          <a:stretch>
            <a:fillRect/>
          </a:stretch>
        </p:blipFill>
        <p:spPr>
          <a:xfrm>
            <a:off x="295835" y="1748117"/>
            <a:ext cx="5513293" cy="4329953"/>
          </a:xfrm>
          <a:prstGeom prst="rect">
            <a:avLst/>
          </a:prstGeom>
        </p:spPr>
      </p:pic>
    </p:spTree>
    <p:extLst>
      <p:ext uri="{BB962C8B-B14F-4D97-AF65-F5344CB8AC3E}">
        <p14:creationId xmlns:p14="http://schemas.microsoft.com/office/powerpoint/2010/main" val="3829296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iterate type="wd">
                                    <p:tmPct val="10000"/>
                                  </p:iterate>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0"/>
            <a:ext cx="6037728" cy="4219575"/>
          </a:xfrm>
          <a:prstGeom prst="rect">
            <a:avLst/>
          </a:prstGeom>
        </p:spPr>
      </p:pic>
      <p:pic>
        <p:nvPicPr>
          <p:cNvPr id="4" name="Picture 3"/>
          <p:cNvPicPr>
            <a:picLocks noChangeAspect="1"/>
          </p:cNvPicPr>
          <p:nvPr/>
        </p:nvPicPr>
        <p:blipFill>
          <a:blip r:embed="rId3"/>
          <a:stretch>
            <a:fillRect/>
          </a:stretch>
        </p:blipFill>
        <p:spPr>
          <a:xfrm>
            <a:off x="6037728" y="2409825"/>
            <a:ext cx="6154271" cy="4448175"/>
          </a:xfrm>
          <a:prstGeom prst="rect">
            <a:avLst/>
          </a:prstGeom>
        </p:spPr>
      </p:pic>
    </p:spTree>
    <p:extLst>
      <p:ext uri="{BB962C8B-B14F-4D97-AF65-F5344CB8AC3E}">
        <p14:creationId xmlns:p14="http://schemas.microsoft.com/office/powerpoint/2010/main" val="189247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5459" y="1909482"/>
            <a:ext cx="9076765" cy="42223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Tx/>
              <a:buChar char="-"/>
            </a:pPr>
            <a:r>
              <a:rPr lang="en-US" sz="2400" dirty="0" err="1" smtClean="0">
                <a:solidFill>
                  <a:schemeClr val="tx1"/>
                </a:solidFill>
                <a:latin typeface="+mj-lt"/>
              </a:rPr>
              <a:t>Kháng</a:t>
            </a:r>
            <a:r>
              <a:rPr lang="en-US" sz="2400" dirty="0" smtClean="0">
                <a:solidFill>
                  <a:schemeClr val="tx1"/>
                </a:solidFill>
                <a:latin typeface="+mj-lt"/>
              </a:rPr>
              <a:t> </a:t>
            </a:r>
            <a:r>
              <a:rPr lang="en-US" sz="2400" dirty="0" err="1">
                <a:solidFill>
                  <a:schemeClr val="tx1"/>
                </a:solidFill>
                <a:latin typeface="+mj-lt"/>
              </a:rPr>
              <a:t>chiến</a:t>
            </a:r>
            <a:r>
              <a:rPr lang="en-US" sz="2400" dirty="0">
                <a:solidFill>
                  <a:schemeClr val="tx1"/>
                </a:solidFill>
                <a:latin typeface="+mj-lt"/>
              </a:rPr>
              <a:t> </a:t>
            </a:r>
            <a:r>
              <a:rPr lang="en-US" sz="2400" dirty="0" err="1">
                <a:solidFill>
                  <a:schemeClr val="tx1"/>
                </a:solidFill>
                <a:latin typeface="+mj-lt"/>
              </a:rPr>
              <a:t>chống</a:t>
            </a:r>
            <a:r>
              <a:rPr lang="en-US" sz="2400" dirty="0">
                <a:solidFill>
                  <a:schemeClr val="tx1"/>
                </a:solidFill>
                <a:latin typeface="+mj-lt"/>
              </a:rPr>
              <a:t> </a:t>
            </a:r>
            <a:r>
              <a:rPr lang="en-US" sz="2400" dirty="0" err="1">
                <a:solidFill>
                  <a:schemeClr val="tx1"/>
                </a:solidFill>
                <a:latin typeface="+mj-lt"/>
              </a:rPr>
              <a:t>thực</a:t>
            </a:r>
            <a:r>
              <a:rPr lang="en-US" sz="2400" dirty="0">
                <a:solidFill>
                  <a:schemeClr val="tx1"/>
                </a:solidFill>
                <a:latin typeface="+mj-lt"/>
              </a:rPr>
              <a:t> </a:t>
            </a:r>
            <a:r>
              <a:rPr lang="en-US" sz="2400" dirty="0" err="1">
                <a:solidFill>
                  <a:schemeClr val="tx1"/>
                </a:solidFill>
                <a:latin typeface="+mj-lt"/>
              </a:rPr>
              <a:t>dân</a:t>
            </a:r>
            <a:r>
              <a:rPr lang="en-US" sz="2400" dirty="0">
                <a:solidFill>
                  <a:schemeClr val="tx1"/>
                </a:solidFill>
                <a:latin typeface="+mj-lt"/>
              </a:rPr>
              <a:t> </a:t>
            </a:r>
            <a:r>
              <a:rPr lang="en-US" sz="2400" dirty="0" err="1">
                <a:solidFill>
                  <a:schemeClr val="tx1"/>
                </a:solidFill>
                <a:latin typeface="+mj-lt"/>
              </a:rPr>
              <a:t>Pháp</a:t>
            </a:r>
            <a:r>
              <a:rPr lang="en-US" sz="2400" dirty="0">
                <a:solidFill>
                  <a:schemeClr val="tx1"/>
                </a:solidFill>
                <a:latin typeface="+mj-lt"/>
              </a:rPr>
              <a:t> ở </a:t>
            </a:r>
            <a:r>
              <a:rPr lang="en-US" sz="2400" dirty="0" err="1">
                <a:solidFill>
                  <a:schemeClr val="tx1"/>
                </a:solidFill>
                <a:latin typeface="+mj-lt"/>
              </a:rPr>
              <a:t>miền</a:t>
            </a:r>
            <a:r>
              <a:rPr lang="en-US" sz="2400" dirty="0">
                <a:solidFill>
                  <a:schemeClr val="tx1"/>
                </a:solidFill>
                <a:latin typeface="+mj-lt"/>
              </a:rPr>
              <a:t> </a:t>
            </a:r>
            <a:r>
              <a:rPr lang="en-US" sz="2400" dirty="0" smtClean="0">
                <a:solidFill>
                  <a:schemeClr val="tx1"/>
                </a:solidFill>
                <a:latin typeface="+mj-lt"/>
              </a:rPr>
              <a:t>Nam</a:t>
            </a:r>
          </a:p>
          <a:p>
            <a:pPr marL="342900" indent="-342900">
              <a:buFontTx/>
              <a:buChar char="-"/>
            </a:pPr>
            <a:endParaRPr lang="en-US" sz="2400" dirty="0">
              <a:solidFill>
                <a:schemeClr val="tx1"/>
              </a:solidFill>
              <a:latin typeface="+mj-lt"/>
            </a:endParaRPr>
          </a:p>
          <a:p>
            <a:pPr marL="285750" indent="-285750">
              <a:buFontTx/>
              <a:buChar char="-"/>
            </a:pPr>
            <a:r>
              <a:rPr lang="vi-VN" sz="2400" dirty="0">
                <a:solidFill>
                  <a:schemeClr val="tx1"/>
                </a:solidFill>
                <a:latin typeface="+mj-lt"/>
              </a:rPr>
              <a:t>Hoà hoãn, nhân nhượng với quân Tưởng ở miền </a:t>
            </a:r>
            <a:r>
              <a:rPr lang="vi-VN" sz="2400" dirty="0" smtClean="0">
                <a:solidFill>
                  <a:schemeClr val="tx1"/>
                </a:solidFill>
                <a:latin typeface="+mj-lt"/>
              </a:rPr>
              <a:t>Bắc</a:t>
            </a:r>
            <a:endParaRPr lang="en-US" sz="2400" dirty="0" smtClean="0">
              <a:solidFill>
                <a:schemeClr val="tx1"/>
              </a:solidFill>
              <a:latin typeface="+mj-lt"/>
            </a:endParaRPr>
          </a:p>
          <a:p>
            <a:pPr marL="285750" indent="-285750">
              <a:buFontTx/>
              <a:buChar char="-"/>
            </a:pPr>
            <a:endParaRPr lang="vi-VN" sz="2400" dirty="0">
              <a:solidFill>
                <a:schemeClr val="tx1"/>
              </a:solidFill>
              <a:latin typeface="+mj-lt"/>
            </a:endParaRPr>
          </a:p>
          <a:p>
            <a:pPr marL="285750" indent="-285750">
              <a:buFontTx/>
              <a:buChar char="-"/>
            </a:pPr>
            <a:r>
              <a:rPr lang="vi-VN" sz="2400" dirty="0">
                <a:solidFill>
                  <a:schemeClr val="tx1"/>
                </a:solidFill>
                <a:latin typeface="+mj-lt"/>
              </a:rPr>
              <a:t>Hoà hoãn với thực dân Pháp nhằm gạt quân Tưởng ra khỏi nước ta, chuẩn bị kháng chiến chống Pháp (từ 6-3 đến 19-12-1946</a:t>
            </a:r>
            <a:r>
              <a:rPr lang="vi-VN" sz="2400" dirty="0" smtClean="0">
                <a:solidFill>
                  <a:schemeClr val="tx1"/>
                </a:solidFill>
                <a:latin typeface="+mj-lt"/>
              </a:rPr>
              <a:t>)</a:t>
            </a:r>
            <a:endParaRPr lang="en-US" sz="2400" dirty="0" smtClean="0">
              <a:solidFill>
                <a:schemeClr val="tx1"/>
              </a:solidFill>
              <a:latin typeface="+mj-lt"/>
            </a:endParaRPr>
          </a:p>
          <a:p>
            <a:pPr marL="285750" indent="-285750">
              <a:buFontTx/>
              <a:buChar char="-"/>
            </a:pPr>
            <a:endParaRPr lang="vi-VN" sz="2400" dirty="0">
              <a:solidFill>
                <a:schemeClr val="tx1"/>
              </a:solidFill>
              <a:latin typeface="+mj-lt"/>
            </a:endParaRPr>
          </a:p>
          <a:p>
            <a:pPr marL="285750" indent="-285750">
              <a:buFontTx/>
              <a:buChar char="-"/>
            </a:pPr>
            <a:r>
              <a:rPr lang="en-US" sz="2400" dirty="0" err="1">
                <a:solidFill>
                  <a:schemeClr val="tx1"/>
                </a:solidFill>
                <a:latin typeface="+mj-lt"/>
              </a:rPr>
              <a:t>Tận</a:t>
            </a:r>
            <a:r>
              <a:rPr lang="en-US" sz="2400" dirty="0">
                <a:solidFill>
                  <a:schemeClr val="tx1"/>
                </a:solidFill>
                <a:latin typeface="+mj-lt"/>
              </a:rPr>
              <a:t> </a:t>
            </a:r>
            <a:r>
              <a:rPr lang="en-US" sz="2400" dirty="0" err="1">
                <a:solidFill>
                  <a:schemeClr val="tx1"/>
                </a:solidFill>
                <a:latin typeface="+mj-lt"/>
              </a:rPr>
              <a:t>dụng</a:t>
            </a:r>
            <a:r>
              <a:rPr lang="en-US" sz="2400" dirty="0">
                <a:solidFill>
                  <a:schemeClr val="tx1"/>
                </a:solidFill>
                <a:latin typeface="+mj-lt"/>
              </a:rPr>
              <a:t> </a:t>
            </a:r>
            <a:r>
              <a:rPr lang="en-US" sz="2400" dirty="0" err="1">
                <a:solidFill>
                  <a:schemeClr val="tx1"/>
                </a:solidFill>
                <a:latin typeface="+mj-lt"/>
              </a:rPr>
              <a:t>khả</a:t>
            </a:r>
            <a:r>
              <a:rPr lang="en-US" sz="2400" dirty="0">
                <a:solidFill>
                  <a:schemeClr val="tx1"/>
                </a:solidFill>
                <a:latin typeface="+mj-lt"/>
              </a:rPr>
              <a:t> </a:t>
            </a:r>
            <a:r>
              <a:rPr lang="en-US" sz="2400" dirty="0" err="1">
                <a:solidFill>
                  <a:schemeClr val="tx1"/>
                </a:solidFill>
                <a:latin typeface="+mj-lt"/>
              </a:rPr>
              <a:t>năng</a:t>
            </a:r>
            <a:r>
              <a:rPr lang="en-US" sz="2400" dirty="0">
                <a:solidFill>
                  <a:schemeClr val="tx1"/>
                </a:solidFill>
                <a:latin typeface="+mj-lt"/>
              </a:rPr>
              <a:t> </a:t>
            </a:r>
            <a:r>
              <a:rPr lang="en-US" sz="2400" dirty="0" err="1">
                <a:solidFill>
                  <a:schemeClr val="tx1"/>
                </a:solidFill>
                <a:latin typeface="+mj-lt"/>
              </a:rPr>
              <a:t>hoà</a:t>
            </a:r>
            <a:r>
              <a:rPr lang="en-US" sz="2400" dirty="0">
                <a:solidFill>
                  <a:schemeClr val="tx1"/>
                </a:solidFill>
                <a:latin typeface="+mj-lt"/>
              </a:rPr>
              <a:t> </a:t>
            </a:r>
            <a:r>
              <a:rPr lang="en-US" sz="2400" dirty="0" err="1">
                <a:solidFill>
                  <a:schemeClr val="tx1"/>
                </a:solidFill>
                <a:latin typeface="+mj-lt"/>
              </a:rPr>
              <a:t>hoãn</a:t>
            </a:r>
            <a:r>
              <a:rPr lang="en-US" sz="2400" dirty="0">
                <a:solidFill>
                  <a:schemeClr val="tx1"/>
                </a:solidFill>
                <a:latin typeface="+mj-lt"/>
              </a:rPr>
              <a:t> </a:t>
            </a:r>
            <a:r>
              <a:rPr lang="en-US" sz="2400" dirty="0" err="1">
                <a:solidFill>
                  <a:schemeClr val="tx1"/>
                </a:solidFill>
                <a:latin typeface="+mj-lt"/>
              </a:rPr>
              <a:t>chuẩn</a:t>
            </a:r>
            <a:r>
              <a:rPr lang="en-US" sz="2400" dirty="0">
                <a:solidFill>
                  <a:schemeClr val="tx1"/>
                </a:solidFill>
                <a:latin typeface="+mj-lt"/>
              </a:rPr>
              <a:t> </a:t>
            </a:r>
            <a:r>
              <a:rPr lang="en-US" sz="2400" dirty="0" err="1">
                <a:solidFill>
                  <a:schemeClr val="tx1"/>
                </a:solidFill>
                <a:latin typeface="+mj-lt"/>
              </a:rPr>
              <a:t>bị</a:t>
            </a:r>
            <a:r>
              <a:rPr lang="en-US" sz="2400" dirty="0">
                <a:solidFill>
                  <a:schemeClr val="tx1"/>
                </a:solidFill>
                <a:latin typeface="+mj-lt"/>
              </a:rPr>
              <a:t> </a:t>
            </a:r>
            <a:r>
              <a:rPr lang="en-US" sz="2400" dirty="0" err="1">
                <a:solidFill>
                  <a:schemeClr val="tx1"/>
                </a:solidFill>
                <a:latin typeface="+mj-lt"/>
              </a:rPr>
              <a:t>cho</a:t>
            </a:r>
            <a:r>
              <a:rPr lang="en-US" sz="2400" dirty="0">
                <a:solidFill>
                  <a:schemeClr val="tx1"/>
                </a:solidFill>
                <a:latin typeface="+mj-lt"/>
              </a:rPr>
              <a:t> </a:t>
            </a:r>
            <a:r>
              <a:rPr lang="en-US" sz="2400" dirty="0" err="1">
                <a:solidFill>
                  <a:schemeClr val="tx1"/>
                </a:solidFill>
                <a:latin typeface="+mj-lt"/>
              </a:rPr>
              <a:t>cuộc</a:t>
            </a:r>
            <a:r>
              <a:rPr lang="en-US" sz="2400" dirty="0">
                <a:solidFill>
                  <a:schemeClr val="tx1"/>
                </a:solidFill>
                <a:latin typeface="+mj-lt"/>
              </a:rPr>
              <a:t> </a:t>
            </a:r>
            <a:r>
              <a:rPr lang="en-US" sz="2400" dirty="0" err="1">
                <a:solidFill>
                  <a:schemeClr val="tx1"/>
                </a:solidFill>
                <a:latin typeface="+mj-lt"/>
              </a:rPr>
              <a:t>kháng</a:t>
            </a:r>
            <a:r>
              <a:rPr lang="en-US" sz="2400" dirty="0">
                <a:solidFill>
                  <a:schemeClr val="tx1"/>
                </a:solidFill>
                <a:latin typeface="+mj-lt"/>
              </a:rPr>
              <a:t> </a:t>
            </a:r>
            <a:r>
              <a:rPr lang="en-US" sz="2400" dirty="0" err="1">
                <a:solidFill>
                  <a:schemeClr val="tx1"/>
                </a:solidFill>
                <a:latin typeface="+mj-lt"/>
              </a:rPr>
              <a:t>chiến</a:t>
            </a:r>
            <a:r>
              <a:rPr lang="en-US" sz="2400" dirty="0">
                <a:solidFill>
                  <a:schemeClr val="tx1"/>
                </a:solidFill>
                <a:latin typeface="+mj-lt"/>
              </a:rPr>
              <a:t> </a:t>
            </a:r>
            <a:r>
              <a:rPr lang="en-US" sz="2400" dirty="0" err="1">
                <a:solidFill>
                  <a:schemeClr val="tx1"/>
                </a:solidFill>
                <a:latin typeface="+mj-lt"/>
              </a:rPr>
              <a:t>chống</a:t>
            </a:r>
            <a:r>
              <a:rPr lang="en-US" sz="2400" dirty="0">
                <a:solidFill>
                  <a:schemeClr val="tx1"/>
                </a:solidFill>
                <a:latin typeface="+mj-lt"/>
              </a:rPr>
              <a:t> </a:t>
            </a:r>
            <a:r>
              <a:rPr lang="en-US" sz="2400" dirty="0" err="1">
                <a:solidFill>
                  <a:schemeClr val="tx1"/>
                </a:solidFill>
                <a:latin typeface="+mj-lt"/>
              </a:rPr>
              <a:t>thực</a:t>
            </a:r>
            <a:r>
              <a:rPr lang="en-US" sz="2400" dirty="0">
                <a:solidFill>
                  <a:schemeClr val="tx1"/>
                </a:solidFill>
                <a:latin typeface="+mj-lt"/>
              </a:rPr>
              <a:t> </a:t>
            </a:r>
            <a:r>
              <a:rPr lang="en-US" sz="2400" dirty="0" err="1">
                <a:solidFill>
                  <a:schemeClr val="tx1"/>
                </a:solidFill>
                <a:latin typeface="+mj-lt"/>
              </a:rPr>
              <a:t>dân</a:t>
            </a:r>
            <a:r>
              <a:rPr lang="en-US" sz="2400" dirty="0">
                <a:solidFill>
                  <a:schemeClr val="tx1"/>
                </a:solidFill>
                <a:latin typeface="+mj-lt"/>
              </a:rPr>
              <a:t> </a:t>
            </a:r>
            <a:r>
              <a:rPr lang="en-US" sz="2400" dirty="0" err="1">
                <a:solidFill>
                  <a:schemeClr val="tx1"/>
                </a:solidFill>
                <a:latin typeface="+mj-lt"/>
              </a:rPr>
              <a:t>Pháp</a:t>
            </a:r>
            <a:endParaRPr lang="en-US" sz="2400" dirty="0">
              <a:solidFill>
                <a:schemeClr val="tx1"/>
              </a:solidFill>
              <a:latin typeface="+mj-lt"/>
            </a:endParaRPr>
          </a:p>
          <a:p>
            <a:pPr marL="285750" indent="-285750">
              <a:buFontTx/>
              <a:buChar char="-"/>
            </a:pPr>
            <a:endParaRPr lang="en-US" dirty="0">
              <a:solidFill>
                <a:schemeClr val="tx1"/>
              </a:solidFill>
            </a:endParaRPr>
          </a:p>
        </p:txBody>
      </p:sp>
      <p:sp>
        <p:nvSpPr>
          <p:cNvPr id="3" name="Rectangle 2"/>
          <p:cNvSpPr/>
          <p:nvPr/>
        </p:nvSpPr>
        <p:spPr>
          <a:xfrm>
            <a:off x="4155142" y="578224"/>
            <a:ext cx="3966882" cy="860612"/>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chemeClr val="bg1"/>
              </a:solidFill>
            </a:endParaRPr>
          </a:p>
          <a:p>
            <a:pPr algn="ctr"/>
            <a:r>
              <a:rPr lang="en-US" sz="2800" b="1" dirty="0" err="1" smtClean="0">
                <a:solidFill>
                  <a:schemeClr val="bg1"/>
                </a:solidFill>
              </a:rPr>
              <a:t>Về</a:t>
            </a:r>
            <a:r>
              <a:rPr lang="en-US" sz="2800" b="1" dirty="0" smtClean="0">
                <a:solidFill>
                  <a:schemeClr val="bg1"/>
                </a:solidFill>
              </a:rPr>
              <a:t> </a:t>
            </a:r>
            <a:r>
              <a:rPr lang="en-US" sz="2800" b="1" dirty="0" err="1">
                <a:solidFill>
                  <a:schemeClr val="bg1"/>
                </a:solidFill>
              </a:rPr>
              <a:t>chống</a:t>
            </a:r>
            <a:r>
              <a:rPr lang="en-US" sz="2800" b="1" dirty="0">
                <a:solidFill>
                  <a:schemeClr val="bg1"/>
                </a:solidFill>
              </a:rPr>
              <a:t> </a:t>
            </a:r>
            <a:r>
              <a:rPr lang="en-US" sz="2800" b="1" dirty="0" err="1">
                <a:solidFill>
                  <a:schemeClr val="bg1"/>
                </a:solidFill>
              </a:rPr>
              <a:t>giặc</a:t>
            </a:r>
            <a:r>
              <a:rPr lang="en-US" sz="2800" b="1" dirty="0">
                <a:solidFill>
                  <a:schemeClr val="bg1"/>
                </a:solidFill>
              </a:rPr>
              <a:t> </a:t>
            </a:r>
            <a:r>
              <a:rPr lang="en-US" sz="2800" b="1" dirty="0" err="1">
                <a:solidFill>
                  <a:schemeClr val="bg1"/>
                </a:solidFill>
              </a:rPr>
              <a:t>ngoại</a:t>
            </a:r>
            <a:r>
              <a:rPr lang="en-US" sz="2800" b="1" dirty="0">
                <a:solidFill>
                  <a:schemeClr val="bg1"/>
                </a:solidFill>
              </a:rPr>
              <a:t> </a:t>
            </a:r>
            <a:r>
              <a:rPr lang="en-US" sz="2800" b="1" dirty="0" err="1">
                <a:solidFill>
                  <a:schemeClr val="bg1"/>
                </a:solidFill>
              </a:rPr>
              <a:t>xâm</a:t>
            </a:r>
            <a:endParaRPr lang="en-US" sz="2800" b="1" dirty="0">
              <a:solidFill>
                <a:schemeClr val="bg1"/>
              </a:solidFill>
            </a:endParaRPr>
          </a:p>
          <a:p>
            <a:pPr algn="ctr"/>
            <a:endParaRPr lang="en-US" sz="2800" b="1" dirty="0">
              <a:solidFill>
                <a:schemeClr val="bg1"/>
              </a:solidFill>
            </a:endParaRPr>
          </a:p>
        </p:txBody>
      </p:sp>
      <p:sp>
        <p:nvSpPr>
          <p:cNvPr id="4" name="Isosceles Triangle 3">
            <a:hlinkClick r:id="rId2" action="ppaction://hlinkpres?slideindex=2&amp;slidetitle=PowerPoint Presentation"/>
          </p:cNvPr>
          <p:cNvSpPr/>
          <p:nvPr/>
        </p:nvSpPr>
        <p:spPr>
          <a:xfrm>
            <a:off x="10959353" y="5876365"/>
            <a:ext cx="847165" cy="75303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973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iterate type="wd">
                                    <p:tmPct val="10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4093839886"/>
              </p:ext>
            </p:extLst>
          </p:nvPr>
        </p:nvGraphicFramePr>
        <p:xfrm>
          <a:off x="2000469" y="1271459"/>
          <a:ext cx="10015520" cy="5438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318713" y="997676"/>
            <a:ext cx="11491512" cy="461665"/>
          </a:xfrm>
          <a:prstGeom prst="rect">
            <a:avLst/>
          </a:prstGeom>
        </p:spPr>
        <p:txBody>
          <a:bodyPr wrap="square">
            <a:spAutoFit/>
          </a:bodyPr>
          <a:lstStyle/>
          <a:p>
            <a:r>
              <a:rPr lang="nl-NL" sz="2400" b="1" dirty="0" smtClean="0">
                <a:solidFill>
                  <a:srgbClr val="FF0000"/>
                </a:solidFill>
                <a:latin typeface="Times New Roman" panose="02020603050405020304" pitchFamily="18" charset="0"/>
                <a:ea typeface="Calibri" panose="020F0502020204030204" pitchFamily="34" charset="0"/>
              </a:rPr>
              <a:t>-  </a:t>
            </a:r>
            <a:r>
              <a:rPr lang="nl-NL" sz="2400" b="1" dirty="0">
                <a:solidFill>
                  <a:srgbClr val="FF0000"/>
                </a:solidFill>
                <a:latin typeface="Times New Roman" panose="02020603050405020304" pitchFamily="18" charset="0"/>
                <a:ea typeface="Calibri" panose="020F0502020204030204" pitchFamily="34" charset="0"/>
              </a:rPr>
              <a:t>Thành tựu của cuộc kháng chiến chống thực dân Pháp xâm lược (1946- 1954)</a:t>
            </a:r>
            <a:endParaRPr lang="en-US" sz="2400" b="1" dirty="0">
              <a:solidFill>
                <a:srgbClr val="FF0000"/>
              </a:solidFill>
            </a:endParaRPr>
          </a:p>
        </p:txBody>
      </p:sp>
      <p:grpSp>
        <p:nvGrpSpPr>
          <p:cNvPr id="4" name="Group 3"/>
          <p:cNvGrpSpPr/>
          <p:nvPr/>
        </p:nvGrpSpPr>
        <p:grpSpPr>
          <a:xfrm>
            <a:off x="159555" y="-2388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defTabSz="1244600" eaLnBrk="1" fontAlgn="auto" latinLnBrk="0" hangingPunct="1">
                <a:lnSpc>
                  <a:spcPct val="90000"/>
                </a:lnSpc>
                <a:spcBef>
                  <a:spcPct val="0"/>
                </a:spcBef>
                <a:spcAft>
                  <a:spcPct val="35000"/>
                </a:spcAft>
                <a:buClrTx/>
                <a:buSzTx/>
                <a:buFontTx/>
                <a:buNone/>
                <a:tabLst/>
                <a:defRPr/>
              </a:pPr>
              <a:r>
                <a:rPr kumimoji="0" lang="nl-NL" sz="2800" b="1" i="0" u="none" strike="noStrike" kern="0" cap="none" spc="0" normalizeH="0" baseline="0" noProof="0" dirty="0" smtClean="0">
                  <a:ln>
                    <a:noFill/>
                  </a:ln>
                  <a:solidFill>
                    <a:sysClr val="window" lastClr="FFFFFF"/>
                  </a:solidFill>
                  <a:effectLst/>
                  <a:uLnTx/>
                  <a:uFillTx/>
                </a:rPr>
                <a:t>2.1. Thành tựu của cuộc đấu tranh giành và bảo vệ nền độc lập dân tộc</a:t>
              </a:r>
              <a:endParaRPr kumimoji="0" lang="en-US" sz="2800" b="0" i="0" u="none" strike="noStrike" kern="0" cap="none" spc="0" normalizeH="0" baseline="0" noProof="0" dirty="0" smtClean="0">
                <a:ln>
                  <a:noFill/>
                </a:ln>
                <a:solidFill>
                  <a:sysClr val="window" lastClr="FFFFFF"/>
                </a:solidFill>
                <a:effectLst/>
                <a:uLnTx/>
                <a:uFillTx/>
              </a:endParaRPr>
            </a:p>
          </p:txBody>
        </p:sp>
      </p:gr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Effect transition="in" filter="fade">
                                      <p:cBhvr>
                                        <p:cTn id="7" dur="500"/>
                                        <p:tgtEl>
                                          <p:spTgt spid="3">
                                            <p:graphicEl>
                                              <a:dgm id="{5B862E4D-4D36-4694-B934-1C829F4D740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1DAD1002-08B1-4761-A199-9C1F29869D04}"/>
                                            </p:graphicEl>
                                          </p:spTgt>
                                        </p:tgtEl>
                                        <p:attrNameLst>
                                          <p:attrName>style.visibility</p:attrName>
                                        </p:attrNameLst>
                                      </p:cBhvr>
                                      <p:to>
                                        <p:strVal val="visible"/>
                                      </p:to>
                                    </p:set>
                                    <p:animEffect transition="in" filter="fade">
                                      <p:cBhvr>
                                        <p:cTn id="10" dur="500"/>
                                        <p:tgtEl>
                                          <p:spTgt spid="3">
                                            <p:graphicEl>
                                              <a:dgm id="{1DAD1002-08B1-4761-A199-9C1F29869D04}"/>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145E5C9C-062D-474B-A91A-14890C8E9F19}"/>
                                            </p:graphicEl>
                                          </p:spTgt>
                                        </p:tgtEl>
                                        <p:attrNameLst>
                                          <p:attrName>style.visibility</p:attrName>
                                        </p:attrNameLst>
                                      </p:cBhvr>
                                      <p:to>
                                        <p:strVal val="visible"/>
                                      </p:to>
                                    </p:set>
                                    <p:animEffect transition="in" filter="fade">
                                      <p:cBhvr>
                                        <p:cTn id="13" dur="500"/>
                                        <p:tgtEl>
                                          <p:spTgt spid="3">
                                            <p:graphicEl>
                                              <a:dgm id="{145E5C9C-062D-474B-A91A-14890C8E9F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D740C635-B7F8-40C5-BE8B-38A1E52B5520}"/>
                                            </p:graphicEl>
                                          </p:spTgt>
                                        </p:tgtEl>
                                        <p:attrNameLst>
                                          <p:attrName>style.visibility</p:attrName>
                                        </p:attrNameLst>
                                      </p:cBhvr>
                                      <p:to>
                                        <p:strVal val="visible"/>
                                      </p:to>
                                    </p:set>
                                    <p:animEffect transition="in" filter="fade">
                                      <p:cBhvr>
                                        <p:cTn id="18" dur="500"/>
                                        <p:tgtEl>
                                          <p:spTgt spid="3">
                                            <p:graphicEl>
                                              <a:dgm id="{D740C635-B7F8-40C5-BE8B-38A1E52B552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4F8782A9-B37F-4BF1-8125-B6B2DCDC15BA}"/>
                                            </p:graphicEl>
                                          </p:spTgt>
                                        </p:tgtEl>
                                        <p:attrNameLst>
                                          <p:attrName>style.visibility</p:attrName>
                                        </p:attrNameLst>
                                      </p:cBhvr>
                                      <p:to>
                                        <p:strVal val="visible"/>
                                      </p:to>
                                    </p:set>
                                    <p:animEffect transition="in" filter="fade">
                                      <p:cBhvr>
                                        <p:cTn id="21" dur="500"/>
                                        <p:tgtEl>
                                          <p:spTgt spid="3">
                                            <p:graphicEl>
                                              <a:dgm id="{4F8782A9-B37F-4BF1-8125-B6B2DCDC15BA}"/>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1F51110C-1145-4699-A4CD-DA619591B35E}"/>
                                            </p:graphicEl>
                                          </p:spTgt>
                                        </p:tgtEl>
                                        <p:attrNameLst>
                                          <p:attrName>style.visibility</p:attrName>
                                        </p:attrNameLst>
                                      </p:cBhvr>
                                      <p:to>
                                        <p:strVal val="visible"/>
                                      </p:to>
                                    </p:set>
                                    <p:animEffect transition="in" filter="fade">
                                      <p:cBhvr>
                                        <p:cTn id="26" dur="500"/>
                                        <p:tgtEl>
                                          <p:spTgt spid="3">
                                            <p:graphicEl>
                                              <a:dgm id="{1F51110C-1145-4699-A4CD-DA619591B35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21298BD1-06F1-4291-B129-118A208677F3}"/>
                                            </p:graphicEl>
                                          </p:spTgt>
                                        </p:tgtEl>
                                        <p:attrNameLst>
                                          <p:attrName>style.visibility</p:attrName>
                                        </p:attrNameLst>
                                      </p:cBhvr>
                                      <p:to>
                                        <p:strVal val="visible"/>
                                      </p:to>
                                    </p:set>
                                    <p:animEffect transition="in" filter="fade">
                                      <p:cBhvr>
                                        <p:cTn id="29" dur="500"/>
                                        <p:tgtEl>
                                          <p:spTgt spid="3">
                                            <p:graphicEl>
                                              <a:dgm id="{21298BD1-06F1-4291-B129-118A208677F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667" name="Oval 11"/>
          <p:cNvSpPr>
            <a:spLocks noChangeArrowheads="1"/>
          </p:cNvSpPr>
          <p:nvPr/>
        </p:nvSpPr>
        <p:spPr bwMode="auto">
          <a:xfrm>
            <a:off x="6222860" y="1722861"/>
            <a:ext cx="2089150" cy="1951038"/>
          </a:xfrm>
          <a:prstGeom prst="ellipse">
            <a:avLst/>
          </a:prstGeom>
          <a:solidFill>
            <a:srgbClr val="00FF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20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12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LÂU DÀI</a:t>
            </a:r>
          </a:p>
        </p:txBody>
      </p:sp>
      <p:sp>
        <p:nvSpPr>
          <p:cNvPr id="70668" name="Oval 12"/>
          <p:cNvSpPr>
            <a:spLocks noChangeArrowheads="1"/>
          </p:cNvSpPr>
          <p:nvPr/>
        </p:nvSpPr>
        <p:spPr bwMode="auto">
          <a:xfrm>
            <a:off x="4535750" y="2375669"/>
            <a:ext cx="2087562" cy="1951037"/>
          </a:xfrm>
          <a:prstGeom prst="ellipse">
            <a:avLst/>
          </a:prstGeom>
          <a:solidFill>
            <a:srgbClr val="0000FF"/>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8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DIỆN</a:t>
            </a:r>
          </a:p>
        </p:txBody>
      </p:sp>
      <p:sp>
        <p:nvSpPr>
          <p:cNvPr id="70669" name="Oval 13"/>
          <p:cNvSpPr>
            <a:spLocks noChangeArrowheads="1"/>
          </p:cNvSpPr>
          <p:nvPr/>
        </p:nvSpPr>
        <p:spPr bwMode="auto">
          <a:xfrm>
            <a:off x="2922719" y="2646107"/>
            <a:ext cx="2089150" cy="1951037"/>
          </a:xfrm>
          <a:prstGeom prst="ellipse">
            <a:avLst/>
          </a:prstGeom>
          <a:solidFill>
            <a:srgbClr val="FF33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7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DÂN</a:t>
            </a:r>
          </a:p>
        </p:txBody>
      </p:sp>
      <p:sp>
        <p:nvSpPr>
          <p:cNvPr id="70670" name="Oval 14"/>
          <p:cNvSpPr>
            <a:spLocks noChangeArrowheads="1"/>
          </p:cNvSpPr>
          <p:nvPr/>
        </p:nvSpPr>
        <p:spPr bwMode="auto">
          <a:xfrm>
            <a:off x="8176477" y="1324872"/>
            <a:ext cx="2089150" cy="1951037"/>
          </a:xfrm>
          <a:prstGeom prst="ellipse">
            <a:avLst/>
          </a:prstGeom>
          <a:solidFill>
            <a:srgbClr val="00FFCC"/>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DỰA VÀO SỨC MÌNH LÀ CHÍNH</a:t>
            </a:r>
          </a:p>
        </p:txBody>
      </p:sp>
      <p:sp>
        <p:nvSpPr>
          <p:cNvPr id="70671" name="AutoShape 15"/>
          <p:cNvSpPr>
            <a:spLocks noChangeArrowheads="1"/>
          </p:cNvSpPr>
          <p:nvPr/>
        </p:nvSpPr>
        <p:spPr bwMode="auto">
          <a:xfrm rot="-2114729">
            <a:off x="6706787" y="3018033"/>
            <a:ext cx="3059113" cy="935037"/>
          </a:xfrm>
          <a:prstGeom prst="curvedUpArrow">
            <a:avLst>
              <a:gd name="adj1" fmla="val 65433"/>
              <a:gd name="adj2" fmla="val 130866"/>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 typeface="Arial" panose="020B0604020202020204" pitchFamily="34" charset="0"/>
              <a:buNone/>
            </a:pPr>
            <a:endParaRPr lang="en-US" sz="1800">
              <a:solidFill>
                <a:prstClr val="black"/>
              </a:solidFill>
              <a:latin typeface="Arial" panose="020B0604020202020204" pitchFamily="34" charset="0"/>
              <a:cs typeface="Arial" panose="020B0604020202020204" pitchFamily="34" charset="0"/>
            </a:endParaRPr>
          </a:p>
        </p:txBody>
      </p:sp>
      <p:sp>
        <p:nvSpPr>
          <p:cNvPr id="2" name="Rectangle 1"/>
          <p:cNvSpPr/>
          <p:nvPr/>
        </p:nvSpPr>
        <p:spPr>
          <a:xfrm>
            <a:off x="1586753" y="607237"/>
            <a:ext cx="9405095" cy="830997"/>
          </a:xfrm>
          <a:prstGeom prst="rect">
            <a:avLst/>
          </a:prstGeom>
        </p:spPr>
        <p:txBody>
          <a:bodyPr wrap="square">
            <a:spAutoFit/>
          </a:bodyPr>
          <a:lstStyle/>
          <a:p>
            <a:pPr marL="342900" lvl="0" indent="-342900">
              <a:buFont typeface="Wingdings" panose="05000000000000000000" pitchFamily="2" charset="2"/>
              <a:buChar char="Ø"/>
            </a:pPr>
            <a:r>
              <a:rPr lang="en-US" sz="2400" dirty="0" err="1"/>
              <a:t>Đường</a:t>
            </a:r>
            <a:r>
              <a:rPr lang="en-US" sz="2400" dirty="0"/>
              <a:t> </a:t>
            </a:r>
            <a:r>
              <a:rPr lang="en-US" sz="2400" dirty="0" err="1"/>
              <a:t>lồi</a:t>
            </a:r>
            <a:r>
              <a:rPr lang="en-US" sz="2400" dirty="0"/>
              <a:t> </a:t>
            </a:r>
            <a:r>
              <a:rPr lang="en-US" sz="2400" dirty="0" err="1"/>
              <a:t>kháng</a:t>
            </a:r>
            <a:r>
              <a:rPr lang="en-US" sz="2400" dirty="0"/>
              <a:t> </a:t>
            </a:r>
            <a:r>
              <a:rPr lang="en-US" sz="2400" dirty="0" err="1"/>
              <a:t>chiến</a:t>
            </a:r>
            <a:r>
              <a:rPr lang="en-US" sz="2400" dirty="0"/>
              <a:t> </a:t>
            </a:r>
            <a:r>
              <a:rPr lang="en-US" sz="2400" dirty="0" err="1"/>
              <a:t>toàn</a:t>
            </a:r>
            <a:r>
              <a:rPr lang="en-US" sz="2400" dirty="0"/>
              <a:t> </a:t>
            </a:r>
            <a:r>
              <a:rPr lang="en-US" sz="2400" dirty="0" err="1"/>
              <a:t>dân</a:t>
            </a:r>
            <a:r>
              <a:rPr lang="en-US" sz="2400" dirty="0"/>
              <a:t>, </a:t>
            </a:r>
            <a:r>
              <a:rPr lang="en-US" sz="2400" dirty="0" err="1"/>
              <a:t>toàn</a:t>
            </a:r>
            <a:r>
              <a:rPr lang="en-US" sz="2400" dirty="0"/>
              <a:t> </a:t>
            </a:r>
            <a:r>
              <a:rPr lang="en-US" sz="2400" dirty="0" err="1"/>
              <a:t>diện</a:t>
            </a:r>
            <a:r>
              <a:rPr lang="en-US" sz="2400" dirty="0"/>
              <a:t>, </a:t>
            </a:r>
            <a:r>
              <a:rPr lang="en-US" sz="2400" dirty="0" err="1"/>
              <a:t>lâu</a:t>
            </a:r>
            <a:r>
              <a:rPr lang="en-US" sz="2400" dirty="0"/>
              <a:t> </a:t>
            </a:r>
            <a:r>
              <a:rPr lang="en-US" sz="2400" dirty="0" err="1"/>
              <a:t>dài</a:t>
            </a:r>
            <a:r>
              <a:rPr lang="en-US" sz="2400" dirty="0"/>
              <a:t>, </a:t>
            </a:r>
            <a:r>
              <a:rPr lang="en-US" sz="2400" dirty="0" err="1"/>
              <a:t>dựa</a:t>
            </a:r>
            <a:r>
              <a:rPr lang="en-US" sz="2400" dirty="0"/>
              <a:t> </a:t>
            </a:r>
            <a:r>
              <a:rPr lang="en-US" sz="2400" dirty="0" err="1"/>
              <a:t>vào</a:t>
            </a:r>
            <a:r>
              <a:rPr lang="en-US" sz="2400" dirty="0"/>
              <a:t> </a:t>
            </a:r>
            <a:r>
              <a:rPr lang="en-US" sz="2400" dirty="0" err="1"/>
              <a:t>sức</a:t>
            </a:r>
            <a:r>
              <a:rPr lang="en-US" sz="2400" dirty="0"/>
              <a:t> </a:t>
            </a:r>
            <a:r>
              <a:rPr lang="en-US" sz="2400" dirty="0" err="1"/>
              <a:t>mình</a:t>
            </a:r>
            <a:r>
              <a:rPr lang="en-US" sz="2400" dirty="0"/>
              <a:t> </a:t>
            </a:r>
            <a:r>
              <a:rPr lang="en-US" sz="2400" dirty="0" err="1"/>
              <a:t>là</a:t>
            </a:r>
            <a:r>
              <a:rPr lang="en-US" sz="2400" dirty="0"/>
              <a:t> </a:t>
            </a:r>
            <a:r>
              <a:rPr lang="en-US" sz="2400" dirty="0" err="1"/>
              <a:t>chính</a:t>
            </a:r>
            <a:r>
              <a:rPr lang="en-US" sz="2400" dirty="0"/>
              <a:t> → </a:t>
            </a:r>
            <a:r>
              <a:rPr lang="en-US" sz="2400" dirty="0" err="1"/>
              <a:t>thắng</a:t>
            </a:r>
            <a:r>
              <a:rPr lang="en-US" sz="2400" dirty="0"/>
              <a:t> </a:t>
            </a:r>
            <a:r>
              <a:rPr lang="en-US" sz="2400" dirty="0" err="1"/>
              <a:t>lợi</a:t>
            </a:r>
            <a:r>
              <a:rPr lang="en-US" sz="2400" dirty="0"/>
              <a:t> 1954</a:t>
            </a:r>
          </a:p>
        </p:txBody>
      </p:sp>
      <p:pic>
        <p:nvPicPr>
          <p:cNvPr id="3" name="Picture 2"/>
          <p:cNvPicPr>
            <a:picLocks noChangeAspect="1"/>
          </p:cNvPicPr>
          <p:nvPr/>
        </p:nvPicPr>
        <p:blipFill>
          <a:blip r:embed="rId4"/>
          <a:stretch>
            <a:fillRect/>
          </a:stretch>
        </p:blipFill>
        <p:spPr>
          <a:xfrm>
            <a:off x="266701" y="4326705"/>
            <a:ext cx="2701413" cy="2274171"/>
          </a:xfrm>
          <a:prstGeom prst="rect">
            <a:avLst/>
          </a:prstGeom>
        </p:spPr>
      </p:pic>
      <p:pic>
        <p:nvPicPr>
          <p:cNvPr id="4" name="Picture 3"/>
          <p:cNvPicPr>
            <a:picLocks noChangeAspect="1"/>
          </p:cNvPicPr>
          <p:nvPr/>
        </p:nvPicPr>
        <p:blipFill>
          <a:blip r:embed="rId5"/>
          <a:stretch>
            <a:fillRect/>
          </a:stretch>
        </p:blipFill>
        <p:spPr>
          <a:xfrm>
            <a:off x="8636471" y="3802026"/>
            <a:ext cx="3258312" cy="2822003"/>
          </a:xfrm>
          <a:prstGeom prst="rect">
            <a:avLst/>
          </a:prstGeom>
        </p:spPr>
      </p:pic>
      <p:sp>
        <p:nvSpPr>
          <p:cNvPr id="15" name="Rectangle 14"/>
          <p:cNvSpPr/>
          <p:nvPr/>
        </p:nvSpPr>
        <p:spPr>
          <a:xfrm>
            <a:off x="2968114" y="5954545"/>
            <a:ext cx="2647075" cy="646331"/>
          </a:xfrm>
          <a:prstGeom prst="rect">
            <a:avLst/>
          </a:prstGeom>
        </p:spPr>
        <p:txBody>
          <a:bodyPr wrap="square">
            <a:spAutoFit/>
          </a:bodyPr>
          <a:lstStyle/>
          <a:p>
            <a:pPr algn="ctr">
              <a:spcBef>
                <a:spcPct val="0"/>
              </a:spcBef>
            </a:pPr>
            <a:r>
              <a:rPr lang="en-US" dirty="0" err="1">
                <a:solidFill>
                  <a:srgbClr val="603000"/>
                </a:solidFill>
                <a:latin typeface="Palatino Linotype" panose="02040502050505030304" pitchFamily="18" charset="0"/>
              </a:rPr>
              <a:t>Bác</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Hồ</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chỉ</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đạo</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chiến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dịch</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Biên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giới</a:t>
            </a:r>
            <a:r>
              <a:rPr lang="en-US" dirty="0">
                <a:solidFill>
                  <a:srgbClr val="603000"/>
                </a:solidFill>
                <a:latin typeface="Palatino Linotype" panose="02040502050505030304" pitchFamily="18" charset="0"/>
              </a:rPr>
              <a:t> (1950)</a:t>
            </a:r>
          </a:p>
        </p:txBody>
      </p:sp>
      <p:sp>
        <p:nvSpPr>
          <p:cNvPr id="16" name="Rectangle 40"/>
          <p:cNvSpPr>
            <a:spLocks noChangeArrowheads="1"/>
          </p:cNvSpPr>
          <p:nvPr/>
        </p:nvSpPr>
        <p:spPr bwMode="auto">
          <a:xfrm>
            <a:off x="6827599" y="4871429"/>
            <a:ext cx="16986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sz="2000" dirty="0" err="1">
                <a:solidFill>
                  <a:srgbClr val="603000"/>
                </a:solidFill>
                <a:latin typeface="Palatino Linotype" panose="02040502050505030304" pitchFamily="18" charset="0"/>
              </a:rPr>
              <a:t>Pháo</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binh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sông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Lô</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trong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chiến</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dịch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Việt</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Bắc</a:t>
            </a:r>
            <a:r>
              <a:rPr lang="en-US" sz="2000" dirty="0">
                <a:solidFill>
                  <a:srgbClr val="603000"/>
                </a:solidFill>
                <a:latin typeface="Palatino Linotype" panose="02040502050505030304" pitchFamily="18" charset="0"/>
              </a:rPr>
              <a:t> (1947) </a:t>
            </a:r>
          </a:p>
        </p:txBody>
      </p:sp>
    </p:spTree>
    <p:extLst>
      <p:ext uri="{BB962C8B-B14F-4D97-AF65-F5344CB8AC3E}">
        <p14:creationId xmlns:p14="http://schemas.microsoft.com/office/powerpoint/2010/main" val="22226760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69"/>
                                        </p:tgtEl>
                                        <p:attrNameLst>
                                          <p:attrName>style.visibility</p:attrName>
                                        </p:attrNameLst>
                                      </p:cBhvr>
                                      <p:to>
                                        <p:strVal val="visible"/>
                                      </p:to>
                                    </p:set>
                                    <p:anim calcmode="lin" valueType="num">
                                      <p:cBhvr additive="base">
                                        <p:cTn id="13" dur="500" fill="hold"/>
                                        <p:tgtEl>
                                          <p:spTgt spid="70669"/>
                                        </p:tgtEl>
                                        <p:attrNameLst>
                                          <p:attrName>ppt_x</p:attrName>
                                        </p:attrNameLst>
                                      </p:cBhvr>
                                      <p:tavLst>
                                        <p:tav tm="0">
                                          <p:val>
                                            <p:strVal val="#ppt_x"/>
                                          </p:val>
                                        </p:tav>
                                        <p:tav tm="100000">
                                          <p:val>
                                            <p:strVal val="#ppt_x"/>
                                          </p:val>
                                        </p:tav>
                                      </p:tavLst>
                                    </p:anim>
                                    <p:anim calcmode="lin" valueType="num">
                                      <p:cBhvr additive="base">
                                        <p:cTn id="14" dur="500" fill="hold"/>
                                        <p:tgtEl>
                                          <p:spTgt spid="706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68"/>
                                        </p:tgtEl>
                                        <p:attrNameLst>
                                          <p:attrName>style.visibility</p:attrName>
                                        </p:attrNameLst>
                                      </p:cBhvr>
                                      <p:to>
                                        <p:strVal val="visible"/>
                                      </p:to>
                                    </p:set>
                                    <p:anim calcmode="lin" valueType="num">
                                      <p:cBhvr additive="base">
                                        <p:cTn id="19" dur="500" fill="hold"/>
                                        <p:tgtEl>
                                          <p:spTgt spid="70668"/>
                                        </p:tgtEl>
                                        <p:attrNameLst>
                                          <p:attrName>ppt_x</p:attrName>
                                        </p:attrNameLst>
                                      </p:cBhvr>
                                      <p:tavLst>
                                        <p:tav tm="0">
                                          <p:val>
                                            <p:strVal val="#ppt_x"/>
                                          </p:val>
                                        </p:tav>
                                        <p:tav tm="100000">
                                          <p:val>
                                            <p:strVal val="#ppt_x"/>
                                          </p:val>
                                        </p:tav>
                                      </p:tavLst>
                                    </p:anim>
                                    <p:anim calcmode="lin" valueType="num">
                                      <p:cBhvr additive="base">
                                        <p:cTn id="20" dur="500" fill="hold"/>
                                        <p:tgtEl>
                                          <p:spTgt spid="7066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67"/>
                                        </p:tgtEl>
                                        <p:attrNameLst>
                                          <p:attrName>style.visibility</p:attrName>
                                        </p:attrNameLst>
                                      </p:cBhvr>
                                      <p:to>
                                        <p:strVal val="visible"/>
                                      </p:to>
                                    </p:set>
                                    <p:anim calcmode="lin" valueType="num">
                                      <p:cBhvr additive="base">
                                        <p:cTn id="25" dur="500" fill="hold"/>
                                        <p:tgtEl>
                                          <p:spTgt spid="70667"/>
                                        </p:tgtEl>
                                        <p:attrNameLst>
                                          <p:attrName>ppt_x</p:attrName>
                                        </p:attrNameLst>
                                      </p:cBhvr>
                                      <p:tavLst>
                                        <p:tav tm="0">
                                          <p:val>
                                            <p:strVal val="#ppt_x"/>
                                          </p:val>
                                        </p:tav>
                                        <p:tav tm="100000">
                                          <p:val>
                                            <p:strVal val="#ppt_x"/>
                                          </p:val>
                                        </p:tav>
                                      </p:tavLst>
                                    </p:anim>
                                    <p:anim calcmode="lin" valueType="num">
                                      <p:cBhvr additive="base">
                                        <p:cTn id="26" dur="500" fill="hold"/>
                                        <p:tgtEl>
                                          <p:spTgt spid="7066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6" fill="hold" grpId="0" nodeType="clickEffect">
                                  <p:stCondLst>
                                    <p:cond delay="0"/>
                                  </p:stCondLst>
                                  <p:childTnLst>
                                    <p:set>
                                      <p:cBhvr>
                                        <p:cTn id="30" dur="1" fill="hold">
                                          <p:stCondLst>
                                            <p:cond delay="0"/>
                                          </p:stCondLst>
                                        </p:cTn>
                                        <p:tgtEl>
                                          <p:spTgt spid="70671"/>
                                        </p:tgtEl>
                                        <p:attrNameLst>
                                          <p:attrName>style.visibility</p:attrName>
                                        </p:attrNameLst>
                                      </p:cBhvr>
                                      <p:to>
                                        <p:strVal val="visible"/>
                                      </p:to>
                                    </p:set>
                                    <p:animEffect transition="in" filter="barn(inHorizontal)">
                                      <p:cBhvr>
                                        <p:cTn id="31" dur="500"/>
                                        <p:tgtEl>
                                          <p:spTgt spid="7067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0670"/>
                                        </p:tgtEl>
                                        <p:attrNameLst>
                                          <p:attrName>style.visibility</p:attrName>
                                        </p:attrNameLst>
                                      </p:cBhvr>
                                      <p:to>
                                        <p:strVal val="visible"/>
                                      </p:to>
                                    </p:set>
                                    <p:anim calcmode="lin" valueType="num">
                                      <p:cBhvr additive="base">
                                        <p:cTn id="36" dur="500" fill="hold"/>
                                        <p:tgtEl>
                                          <p:spTgt spid="70670"/>
                                        </p:tgtEl>
                                        <p:attrNameLst>
                                          <p:attrName>ppt_x</p:attrName>
                                        </p:attrNameLst>
                                      </p:cBhvr>
                                      <p:tavLst>
                                        <p:tav tm="0">
                                          <p:val>
                                            <p:strVal val="#ppt_x"/>
                                          </p:val>
                                        </p:tav>
                                        <p:tav tm="100000">
                                          <p:val>
                                            <p:strVal val="#ppt_x"/>
                                          </p:val>
                                        </p:tav>
                                      </p:tavLst>
                                    </p:anim>
                                    <p:anim calcmode="lin" valueType="num">
                                      <p:cBhvr additive="base">
                                        <p:cTn id="37" dur="500" fill="hold"/>
                                        <p:tgtEl>
                                          <p:spTgt spid="70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7" grpId="0" animBg="1" autoUpdateAnimBg="0"/>
      <p:bldP spid="70668" grpId="0" animBg="1" autoUpdateAnimBg="0"/>
      <p:bldP spid="70669" grpId="0" animBg="1" autoUpdateAnimBg="0"/>
      <p:bldP spid="70670" grpId="0" animBg="1" autoUpdateAnimBg="0"/>
      <p:bldP spid="70671" grpId="0" animBg="1"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00407344"/>
              </p:ext>
            </p:extLst>
          </p:nvPr>
        </p:nvGraphicFramePr>
        <p:xfrm>
          <a:off x="721218" y="1024397"/>
          <a:ext cx="11346286" cy="6001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51645" y="976817"/>
            <a:ext cx="10728101" cy="461665"/>
          </a:xfrm>
          <a:prstGeom prst="rect">
            <a:avLst/>
          </a:prstGeom>
        </p:spPr>
        <p:txBody>
          <a:bodyPr wrap="square">
            <a:spAutoFit/>
          </a:bodyPr>
          <a:lstStyle/>
          <a:p>
            <a:pPr algn="ctr"/>
            <a:r>
              <a:rPr lang="en-US" sz="2400" b="1" dirty="0" smtClean="0">
                <a:solidFill>
                  <a:srgbClr val="FF0000"/>
                </a:solidFill>
              </a:rPr>
              <a:t>- </a:t>
            </a:r>
            <a:r>
              <a:rPr lang="vi-VN" sz="2400" b="1" dirty="0" smtClean="0">
                <a:solidFill>
                  <a:srgbClr val="FF0000"/>
                </a:solidFill>
              </a:rPr>
              <a:t>Thắng </a:t>
            </a:r>
            <a:r>
              <a:rPr lang="vi-VN" sz="2400" b="1" dirty="0">
                <a:solidFill>
                  <a:srgbClr val="FF0000"/>
                </a:solidFill>
              </a:rPr>
              <a:t>lợi của cuộc kháng chiến chống Mỹ cứu nước (1954 - 1975)</a:t>
            </a:r>
            <a:endParaRPr lang="en-US" sz="2400" b="1" dirty="0">
              <a:solidFill>
                <a:srgbClr val="FF0000"/>
              </a:solidFill>
            </a:endParaRPr>
          </a:p>
        </p:txBody>
      </p:sp>
      <p:grpSp>
        <p:nvGrpSpPr>
          <p:cNvPr id="4" name="Group 3"/>
          <p:cNvGrpSpPr/>
          <p:nvPr/>
        </p:nvGrpSpPr>
        <p:grpSpPr>
          <a:xfrm>
            <a:off x="288344" y="33490"/>
            <a:ext cx="11254704" cy="879840"/>
            <a:chOff x="0" y="17467"/>
            <a:chExt cx="11254704" cy="879840"/>
          </a:xfrm>
        </p:grpSpPr>
        <p:sp>
          <p:nvSpPr>
            <p:cNvPr id="5" name="Rounded Rectangle 4"/>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6"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defTabSz="1244600" eaLnBrk="1" fontAlgn="auto" latinLnBrk="0" hangingPunct="1">
                <a:lnSpc>
                  <a:spcPct val="90000"/>
                </a:lnSpc>
                <a:spcBef>
                  <a:spcPct val="0"/>
                </a:spcBef>
                <a:spcAft>
                  <a:spcPct val="35000"/>
                </a:spcAft>
                <a:buClrTx/>
                <a:buSzTx/>
                <a:buFontTx/>
                <a:buNone/>
                <a:tabLst/>
                <a:defRPr/>
              </a:pPr>
              <a:r>
                <a:rPr kumimoji="0" lang="nl-NL" sz="2800" b="1" i="0" u="none" strike="noStrike" kern="0" cap="none" spc="0" normalizeH="0" baseline="0" noProof="0" dirty="0" smtClean="0">
                  <a:ln>
                    <a:noFill/>
                  </a:ln>
                  <a:solidFill>
                    <a:sysClr val="window" lastClr="FFFFFF"/>
                  </a:solidFill>
                  <a:effectLst/>
                  <a:uLnTx/>
                  <a:uFillTx/>
                </a:rPr>
                <a:t>2.1. Thành tựu của cuộc đấu tranh giành và bảo vệ nền độc lập dân tộc</a:t>
              </a:r>
              <a:endParaRPr kumimoji="0" lang="en-US" sz="2800" b="0" i="0" u="none" strike="noStrike" kern="0" cap="none" spc="0" normalizeH="0" baseline="0" noProof="0" dirty="0" smtClean="0">
                <a:ln>
                  <a:noFill/>
                </a:ln>
                <a:solidFill>
                  <a:sysClr val="window" lastClr="FFFFFF"/>
                </a:solidFill>
                <a:effectLst/>
                <a:uLnTx/>
                <a:uFillTx/>
              </a:endParaRPr>
            </a:p>
          </p:txBody>
        </p:sp>
      </p:gr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E7552E39-00B0-4CDB-AC14-C299E5A6B8F8}"/>
                                            </p:graphicEl>
                                          </p:spTgt>
                                        </p:tgtEl>
                                        <p:attrNameLst>
                                          <p:attrName>style.visibility</p:attrName>
                                        </p:attrNameLst>
                                      </p:cBhvr>
                                      <p:to>
                                        <p:strVal val="visible"/>
                                      </p:to>
                                    </p:set>
                                    <p:animEffect transition="in" filter="fade">
                                      <p:cBhvr>
                                        <p:cTn id="12" dur="1000"/>
                                        <p:tgtEl>
                                          <p:spTgt spid="2">
                                            <p:graphicEl>
                                              <a:dgm id="{E7552E39-00B0-4CDB-AC14-C299E5A6B8F8}"/>
                                            </p:graphicEl>
                                          </p:spTgt>
                                        </p:tgtEl>
                                      </p:cBhvr>
                                    </p:animEffect>
                                    <p:anim calcmode="lin" valueType="num">
                                      <p:cBhvr>
                                        <p:cTn id="13" dur="1000" fill="hold"/>
                                        <p:tgtEl>
                                          <p:spTgt spid="2">
                                            <p:graphicEl>
                                              <a:dgm id="{E7552E39-00B0-4CDB-AC14-C299E5A6B8F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E7552E39-00B0-4CDB-AC14-C299E5A6B8F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F4FEE520-51AF-4D96-A1A2-ABA08A9CFE0A}"/>
                                            </p:graphicEl>
                                          </p:spTgt>
                                        </p:tgtEl>
                                        <p:attrNameLst>
                                          <p:attrName>style.visibility</p:attrName>
                                        </p:attrNameLst>
                                      </p:cBhvr>
                                      <p:to>
                                        <p:strVal val="visible"/>
                                      </p:to>
                                    </p:set>
                                    <p:animEffect transition="in" filter="fade">
                                      <p:cBhvr>
                                        <p:cTn id="17" dur="1000"/>
                                        <p:tgtEl>
                                          <p:spTgt spid="2">
                                            <p:graphicEl>
                                              <a:dgm id="{F4FEE520-51AF-4D96-A1A2-ABA08A9CFE0A}"/>
                                            </p:graphicEl>
                                          </p:spTgt>
                                        </p:tgtEl>
                                      </p:cBhvr>
                                    </p:animEffect>
                                    <p:anim calcmode="lin" valueType="num">
                                      <p:cBhvr>
                                        <p:cTn id="18" dur="1000" fill="hold"/>
                                        <p:tgtEl>
                                          <p:spTgt spid="2">
                                            <p:graphicEl>
                                              <a:dgm id="{F4FEE520-51AF-4D96-A1A2-ABA08A9CFE0A}"/>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F4FEE520-51AF-4D96-A1A2-ABA08A9CFE0A}"/>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80A7F391-9036-4861-925D-9CB867D8CA6F}"/>
                                            </p:graphicEl>
                                          </p:spTgt>
                                        </p:tgtEl>
                                        <p:attrNameLst>
                                          <p:attrName>style.visibility</p:attrName>
                                        </p:attrNameLst>
                                      </p:cBhvr>
                                      <p:to>
                                        <p:strVal val="visible"/>
                                      </p:to>
                                    </p:set>
                                    <p:animEffect transition="in" filter="fade">
                                      <p:cBhvr>
                                        <p:cTn id="24" dur="1000"/>
                                        <p:tgtEl>
                                          <p:spTgt spid="2">
                                            <p:graphicEl>
                                              <a:dgm id="{80A7F391-9036-4861-925D-9CB867D8CA6F}"/>
                                            </p:graphicEl>
                                          </p:spTgt>
                                        </p:tgtEl>
                                      </p:cBhvr>
                                    </p:animEffect>
                                    <p:anim calcmode="lin" valueType="num">
                                      <p:cBhvr>
                                        <p:cTn id="25" dur="1000" fill="hold"/>
                                        <p:tgtEl>
                                          <p:spTgt spid="2">
                                            <p:graphicEl>
                                              <a:dgm id="{80A7F391-9036-4861-925D-9CB867D8CA6F}"/>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80A7F391-9036-4861-925D-9CB867D8CA6F}"/>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05C82B02-0F2A-4E45-8A5A-056849A2B203}"/>
                                            </p:graphicEl>
                                          </p:spTgt>
                                        </p:tgtEl>
                                        <p:attrNameLst>
                                          <p:attrName>style.visibility</p:attrName>
                                        </p:attrNameLst>
                                      </p:cBhvr>
                                      <p:to>
                                        <p:strVal val="visible"/>
                                      </p:to>
                                    </p:set>
                                    <p:animEffect transition="in" filter="fade">
                                      <p:cBhvr>
                                        <p:cTn id="29" dur="1000"/>
                                        <p:tgtEl>
                                          <p:spTgt spid="2">
                                            <p:graphicEl>
                                              <a:dgm id="{05C82B02-0F2A-4E45-8A5A-056849A2B203}"/>
                                            </p:graphicEl>
                                          </p:spTgt>
                                        </p:tgtEl>
                                      </p:cBhvr>
                                    </p:animEffect>
                                    <p:anim calcmode="lin" valueType="num">
                                      <p:cBhvr>
                                        <p:cTn id="30" dur="1000" fill="hold"/>
                                        <p:tgtEl>
                                          <p:spTgt spid="2">
                                            <p:graphicEl>
                                              <a:dgm id="{05C82B02-0F2A-4E45-8A5A-056849A2B203}"/>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05C82B02-0F2A-4E45-8A5A-056849A2B203}"/>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
                                            <p:graphicEl>
                                              <a:dgm id="{D3E6FE7F-5508-471C-832E-CBC20146F36D}"/>
                                            </p:graphicEl>
                                          </p:spTgt>
                                        </p:tgtEl>
                                        <p:attrNameLst>
                                          <p:attrName>style.visibility</p:attrName>
                                        </p:attrNameLst>
                                      </p:cBhvr>
                                      <p:to>
                                        <p:strVal val="visible"/>
                                      </p:to>
                                    </p:set>
                                    <p:animEffect transition="in" filter="fade">
                                      <p:cBhvr>
                                        <p:cTn id="36" dur="1000"/>
                                        <p:tgtEl>
                                          <p:spTgt spid="2">
                                            <p:graphicEl>
                                              <a:dgm id="{D3E6FE7F-5508-471C-832E-CBC20146F36D}"/>
                                            </p:graphicEl>
                                          </p:spTgt>
                                        </p:tgtEl>
                                      </p:cBhvr>
                                    </p:animEffect>
                                    <p:anim calcmode="lin" valueType="num">
                                      <p:cBhvr>
                                        <p:cTn id="37" dur="1000" fill="hold"/>
                                        <p:tgtEl>
                                          <p:spTgt spid="2">
                                            <p:graphicEl>
                                              <a:dgm id="{D3E6FE7F-5508-471C-832E-CBC20146F36D}"/>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D3E6FE7F-5508-471C-832E-CBC20146F36D}"/>
                                            </p:graphic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
                                            <p:graphicEl>
                                              <a:dgm id="{79F2197E-D61E-4357-97C0-2F0DF73412F1}"/>
                                            </p:graphicEl>
                                          </p:spTgt>
                                        </p:tgtEl>
                                        <p:attrNameLst>
                                          <p:attrName>style.visibility</p:attrName>
                                        </p:attrNameLst>
                                      </p:cBhvr>
                                      <p:to>
                                        <p:strVal val="visible"/>
                                      </p:to>
                                    </p:set>
                                    <p:animEffect transition="in" filter="fade">
                                      <p:cBhvr>
                                        <p:cTn id="41" dur="1000"/>
                                        <p:tgtEl>
                                          <p:spTgt spid="2">
                                            <p:graphicEl>
                                              <a:dgm id="{79F2197E-D61E-4357-97C0-2F0DF73412F1}"/>
                                            </p:graphicEl>
                                          </p:spTgt>
                                        </p:tgtEl>
                                      </p:cBhvr>
                                    </p:animEffect>
                                    <p:anim calcmode="lin" valueType="num">
                                      <p:cBhvr>
                                        <p:cTn id="42" dur="1000" fill="hold"/>
                                        <p:tgtEl>
                                          <p:spTgt spid="2">
                                            <p:graphicEl>
                                              <a:dgm id="{79F2197E-D61E-4357-97C0-2F0DF73412F1}"/>
                                            </p:graphicEl>
                                          </p:spTgt>
                                        </p:tgtEl>
                                        <p:attrNameLst>
                                          <p:attrName>ppt_x</p:attrName>
                                        </p:attrNameLst>
                                      </p:cBhvr>
                                      <p:tavLst>
                                        <p:tav tm="0">
                                          <p:val>
                                            <p:strVal val="#ppt_x"/>
                                          </p:val>
                                        </p:tav>
                                        <p:tav tm="100000">
                                          <p:val>
                                            <p:strVal val="#ppt_x"/>
                                          </p:val>
                                        </p:tav>
                                      </p:tavLst>
                                    </p:anim>
                                    <p:anim calcmode="lin" valueType="num">
                                      <p:cBhvr>
                                        <p:cTn id="43" dur="1000" fill="hold"/>
                                        <p:tgtEl>
                                          <p:spTgt spid="2">
                                            <p:graphicEl>
                                              <a:dgm id="{79F2197E-D61E-4357-97C0-2F0DF73412F1}"/>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
                                            <p:graphicEl>
                                              <a:dgm id="{191F1F66-5AA5-4D03-8E69-90FFF4B33ECF}"/>
                                            </p:graphicEl>
                                          </p:spTgt>
                                        </p:tgtEl>
                                        <p:attrNameLst>
                                          <p:attrName>style.visibility</p:attrName>
                                        </p:attrNameLst>
                                      </p:cBhvr>
                                      <p:to>
                                        <p:strVal val="visible"/>
                                      </p:to>
                                    </p:set>
                                    <p:animEffect transition="in" filter="fade">
                                      <p:cBhvr>
                                        <p:cTn id="48" dur="1000"/>
                                        <p:tgtEl>
                                          <p:spTgt spid="2">
                                            <p:graphicEl>
                                              <a:dgm id="{191F1F66-5AA5-4D03-8E69-90FFF4B33ECF}"/>
                                            </p:graphicEl>
                                          </p:spTgt>
                                        </p:tgtEl>
                                      </p:cBhvr>
                                    </p:animEffect>
                                    <p:anim calcmode="lin" valueType="num">
                                      <p:cBhvr>
                                        <p:cTn id="49" dur="1000" fill="hold"/>
                                        <p:tgtEl>
                                          <p:spTgt spid="2">
                                            <p:graphicEl>
                                              <a:dgm id="{191F1F66-5AA5-4D03-8E69-90FFF4B33ECF}"/>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191F1F66-5AA5-4D03-8E69-90FFF4B33ECF}"/>
                                            </p:graphicEl>
                                          </p:spTgt>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
                                            <p:graphicEl>
                                              <a:dgm id="{DBC36038-8967-4867-86A8-3C16A60FB962}"/>
                                            </p:graphicEl>
                                          </p:spTgt>
                                        </p:tgtEl>
                                        <p:attrNameLst>
                                          <p:attrName>style.visibility</p:attrName>
                                        </p:attrNameLst>
                                      </p:cBhvr>
                                      <p:to>
                                        <p:strVal val="visible"/>
                                      </p:to>
                                    </p:set>
                                    <p:animEffect transition="in" filter="fade">
                                      <p:cBhvr>
                                        <p:cTn id="53" dur="1000"/>
                                        <p:tgtEl>
                                          <p:spTgt spid="2">
                                            <p:graphicEl>
                                              <a:dgm id="{DBC36038-8967-4867-86A8-3C16A60FB962}"/>
                                            </p:graphicEl>
                                          </p:spTgt>
                                        </p:tgtEl>
                                      </p:cBhvr>
                                    </p:animEffect>
                                    <p:anim calcmode="lin" valueType="num">
                                      <p:cBhvr>
                                        <p:cTn id="54" dur="1000" fill="hold"/>
                                        <p:tgtEl>
                                          <p:spTgt spid="2">
                                            <p:graphicEl>
                                              <a:dgm id="{DBC36038-8967-4867-86A8-3C16A60FB962}"/>
                                            </p:graphicEl>
                                          </p:spTgt>
                                        </p:tgtEl>
                                        <p:attrNameLst>
                                          <p:attrName>ppt_x</p:attrName>
                                        </p:attrNameLst>
                                      </p:cBhvr>
                                      <p:tavLst>
                                        <p:tav tm="0">
                                          <p:val>
                                            <p:strVal val="#ppt_x"/>
                                          </p:val>
                                        </p:tav>
                                        <p:tav tm="100000">
                                          <p:val>
                                            <p:strVal val="#ppt_x"/>
                                          </p:val>
                                        </p:tav>
                                      </p:tavLst>
                                    </p:anim>
                                    <p:anim calcmode="lin" valueType="num">
                                      <p:cBhvr>
                                        <p:cTn id="55" dur="1000" fill="hold"/>
                                        <p:tgtEl>
                                          <p:spTgt spid="2">
                                            <p:graphicEl>
                                              <a:dgm id="{DBC36038-8967-4867-86A8-3C16A60FB96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Diagram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066800"/>
            <a:ext cx="4979988" cy="406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67" name="Horizontal Scroll 6"/>
          <p:cNvSpPr>
            <a:spLocks noChangeArrowheads="1"/>
          </p:cNvSpPr>
          <p:nvPr/>
        </p:nvSpPr>
        <p:spPr bwMode="auto">
          <a:xfrm>
            <a:off x="4876800" y="4953000"/>
            <a:ext cx="5715000" cy="2209800"/>
          </a:xfrm>
          <a:prstGeom prst="horizontalScroll">
            <a:avLst>
              <a:gd name="adj" fmla="val 8931"/>
            </a:avLst>
          </a:prstGeom>
          <a:solidFill>
            <a:schemeClr val="bg1"/>
          </a:solidFill>
          <a:ln w="55000" cmpd="thickThin">
            <a:solidFill>
              <a:schemeClr val="accent2"/>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r>
              <a:rPr lang="en-US" altLang="en-US" sz="2400" b="1">
                <a:solidFill>
                  <a:srgbClr val="DA1F28"/>
                </a:solidFill>
                <a:latin typeface="Times New Roman" panose="02020603050405020304" pitchFamily="18" charset="0"/>
                <a:cs typeface="Times New Roman" panose="02020603050405020304" pitchFamily="18" charset="0"/>
              </a:rPr>
              <a:t>Một Đảng lãnh </a:t>
            </a:r>
            <a:r>
              <a:rPr lang="vi-VN" altLang="en-US" sz="2400" b="1">
                <a:solidFill>
                  <a:srgbClr val="DA1F28"/>
                </a:solidFill>
                <a:latin typeface="Times New Roman" panose="02020603050405020304" pitchFamily="18" charset="0"/>
                <a:cs typeface="Times New Roman" panose="02020603050405020304" pitchFamily="18" charset="0"/>
              </a:rPr>
              <a:t>đạo hai cuộc cách mạng khác nhau ở hai miền đất nước có chế độ chính trị khác nhau là đặc điểm lớn của cách mạng Việt</a:t>
            </a:r>
            <a:r>
              <a:rPr lang="en-US" altLang="en-US" sz="2400" b="1">
                <a:solidFill>
                  <a:srgbClr val="DA1F28"/>
                </a:solidFill>
                <a:latin typeface="Times New Roman" panose="02020603050405020304" pitchFamily="18" charset="0"/>
                <a:cs typeface="Times New Roman" panose="02020603050405020304" pitchFamily="18" charset="0"/>
              </a:rPr>
              <a:t> </a:t>
            </a:r>
            <a:r>
              <a:rPr lang="vi-VN" altLang="en-US" sz="2400" b="1">
                <a:solidFill>
                  <a:srgbClr val="DA1F28"/>
                </a:solidFill>
                <a:latin typeface="Times New Roman" panose="02020603050405020304" pitchFamily="18" charset="0"/>
                <a:cs typeface="Times New Roman" panose="02020603050405020304" pitchFamily="18" charset="0"/>
              </a:rPr>
              <a:t>Nam sau tháng 7-1954. </a:t>
            </a: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p:txBody>
      </p:sp>
      <p:sp>
        <p:nvSpPr>
          <p:cNvPr id="216068" name="Horizontal Scroll 8"/>
          <p:cNvSpPr>
            <a:spLocks noChangeArrowheads="1"/>
          </p:cNvSpPr>
          <p:nvPr/>
        </p:nvSpPr>
        <p:spPr bwMode="auto">
          <a:xfrm>
            <a:off x="2895600" y="0"/>
            <a:ext cx="7467600" cy="1143000"/>
          </a:xfrm>
          <a:prstGeom prst="horizontalScroll">
            <a:avLst>
              <a:gd name="adj" fmla="val 12500"/>
            </a:avLst>
          </a:prstGeom>
          <a:solidFill>
            <a:schemeClr val="bg1"/>
          </a:solidFill>
          <a:ln w="55000" cmpd="thickThin">
            <a:solidFill>
              <a:schemeClr val="accent1"/>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fontAlgn="base">
              <a:spcBef>
                <a:spcPct val="0"/>
              </a:spcBef>
              <a:spcAft>
                <a:spcPct val="0"/>
              </a:spcAft>
              <a:buClrTx/>
              <a:buSzTx/>
              <a:buFont typeface="Arial" panose="020B0604020202020204" pitchFamily="34" charset="0"/>
              <a:buNone/>
            </a:pPr>
            <a:r>
              <a:rPr lang="en-US" altLang="en-US" sz="2800" b="1" dirty="0" err="1">
                <a:solidFill>
                  <a:srgbClr val="000000"/>
                </a:solidFill>
                <a:latin typeface="Times New Roman" panose="02020603050405020304" pitchFamily="18" charset="0"/>
                <a:cs typeface="Times New Roman" panose="02020603050405020304" pitchFamily="18" charset="0"/>
              </a:rPr>
              <a:t>Đặc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điểm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smtClean="0">
                <a:solidFill>
                  <a:srgbClr val="000000"/>
                </a:solidFill>
                <a:latin typeface="Times New Roman" panose="02020603050405020304" pitchFamily="18" charset="0"/>
                <a:cs typeface="Times New Roman" panose="02020603050405020304" pitchFamily="18" charset="0"/>
              </a:rPr>
              <a:t>nước</a:t>
            </a:r>
            <a:r>
              <a:rPr lang="en-US" altLang="en-US" sz="2800" b="1" dirty="0" smtClean="0">
                <a:solidFill>
                  <a:srgbClr val="00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ta </a:t>
            </a:r>
            <a:r>
              <a:rPr lang="en-US" altLang="en-US" sz="2800" b="1" dirty="0" err="1">
                <a:solidFill>
                  <a:srgbClr val="000000"/>
                </a:solidFill>
                <a:latin typeface="Times New Roman" panose="02020603050405020304" pitchFamily="18" charset="0"/>
                <a:cs typeface="Times New Roman" panose="02020603050405020304" pitchFamily="18" charset="0"/>
              </a:rPr>
              <a:t>sau</a:t>
            </a:r>
            <a:r>
              <a:rPr lang="en-US" altLang="en-US" sz="2800" b="1" dirty="0">
                <a:solidFill>
                  <a:srgbClr val="000000"/>
                </a:solidFill>
                <a:latin typeface="Times New Roman" panose="02020603050405020304" pitchFamily="18" charset="0"/>
                <a:cs typeface="Times New Roman" panose="02020603050405020304" pitchFamily="18" charset="0"/>
              </a:rPr>
              <a:t> 1954</a:t>
            </a:r>
          </a:p>
        </p:txBody>
      </p:sp>
      <p:pic>
        <p:nvPicPr>
          <p:cNvPr id="216069" name="Picture 5" descr="chuong4_28.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1038" y="1335088"/>
            <a:ext cx="274955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186286"/>
      </p:ext>
    </p:extLst>
  </p:cSld>
  <p:clrMapOvr>
    <a:masterClrMapping/>
  </p:clrMapOvr>
  <p:transition spd="slow">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5" name="AutoShape 4" descr="Résultat de recherche d'images pour &quot;hiệp định giơnevơ&quot;"/>
          <p:cNvSpPr>
            <a:spLocks noChangeAspect="1" noChangeArrowheads="1"/>
          </p:cNvSpPr>
          <p:nvPr/>
        </p:nvSpPr>
        <p:spPr bwMode="auto">
          <a:xfrm>
            <a:off x="1668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12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69" y="2951348"/>
            <a:ext cx="4929841" cy="3906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24923" y="2951348"/>
            <a:ext cx="5787465" cy="3906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9965" y="265517"/>
            <a:ext cx="11322423" cy="954107"/>
          </a:xfrm>
          <a:prstGeom prst="rect">
            <a:avLst/>
          </a:prstGeom>
        </p:spPr>
        <p:txBody>
          <a:bodyPr wrap="square">
            <a:spAutoFit/>
          </a:bodyPr>
          <a:lstStyle/>
          <a:p>
            <a:pPr marL="342900" lvl="0" indent="-342900" algn="just">
              <a:buFont typeface="Wingdings" panose="05000000000000000000" pitchFamily="2" charset="2"/>
              <a:buChar char="Ø"/>
            </a:pPr>
            <a:r>
              <a:rPr lang="en-US" sz="2800" dirty="0" err="1"/>
              <a:t>Sau</a:t>
            </a:r>
            <a:r>
              <a:rPr lang="en-US" sz="2800" dirty="0"/>
              <a:t> </a:t>
            </a:r>
            <a:r>
              <a:rPr lang="en-US" sz="2800" dirty="0" err="1"/>
              <a:t>năm</a:t>
            </a:r>
            <a:r>
              <a:rPr lang="en-US" sz="2800" dirty="0"/>
              <a:t> 1954, </a:t>
            </a:r>
            <a:r>
              <a:rPr lang="en-US" sz="2800" dirty="0" err="1"/>
              <a:t>đế</a:t>
            </a:r>
            <a:r>
              <a:rPr lang="en-US" sz="2800" dirty="0"/>
              <a:t> </a:t>
            </a:r>
            <a:r>
              <a:rPr lang="en-US" sz="2800" dirty="0" err="1"/>
              <a:t>quốc</a:t>
            </a:r>
            <a:r>
              <a:rPr lang="en-US" sz="2800" dirty="0"/>
              <a:t> </a:t>
            </a:r>
            <a:r>
              <a:rPr lang="en-US" sz="2800" dirty="0" err="1"/>
              <a:t>Mỹ</a:t>
            </a:r>
            <a:r>
              <a:rPr lang="en-US" sz="2800" dirty="0"/>
              <a:t> </a:t>
            </a:r>
            <a:r>
              <a:rPr lang="en-US" sz="2800" dirty="0" err="1"/>
              <a:t>dần</a:t>
            </a:r>
            <a:r>
              <a:rPr lang="en-US" sz="2800" dirty="0"/>
              <a:t> </a:t>
            </a:r>
            <a:r>
              <a:rPr lang="en-US" sz="2800" dirty="0" err="1"/>
              <a:t>thay</a:t>
            </a:r>
            <a:r>
              <a:rPr lang="en-US" sz="2800" dirty="0"/>
              <a:t> </a:t>
            </a:r>
            <a:r>
              <a:rPr lang="en-US" sz="2800" dirty="0" err="1"/>
              <a:t>chân</a:t>
            </a:r>
            <a:r>
              <a:rPr lang="en-US" sz="2800" dirty="0"/>
              <a:t> </a:t>
            </a:r>
            <a:r>
              <a:rPr lang="en-US" sz="2800" dirty="0" err="1"/>
              <a:t>thực</a:t>
            </a:r>
            <a:r>
              <a:rPr lang="en-US" sz="2800" dirty="0"/>
              <a:t> </a:t>
            </a:r>
            <a:r>
              <a:rPr lang="en-US" sz="2800" dirty="0" err="1"/>
              <a:t>dân</a:t>
            </a:r>
            <a:r>
              <a:rPr lang="en-US" sz="2800" dirty="0"/>
              <a:t> </a:t>
            </a:r>
            <a:r>
              <a:rPr lang="en-US" sz="2800" dirty="0" err="1"/>
              <a:t>Pháp</a:t>
            </a:r>
            <a:r>
              <a:rPr lang="en-US" sz="2800" dirty="0"/>
              <a:t> </a:t>
            </a:r>
            <a:r>
              <a:rPr lang="en-US" sz="2800" dirty="0" err="1"/>
              <a:t>để</a:t>
            </a:r>
            <a:r>
              <a:rPr lang="en-US" sz="2800" dirty="0"/>
              <a:t> </a:t>
            </a:r>
            <a:r>
              <a:rPr lang="en-US" sz="2800" dirty="0" err="1"/>
              <a:t>áp</a:t>
            </a:r>
            <a:r>
              <a:rPr lang="en-US" sz="2800" dirty="0"/>
              <a:t> </a:t>
            </a:r>
            <a:r>
              <a:rPr lang="en-US" sz="2800" dirty="0" err="1"/>
              <a:t>đặt</a:t>
            </a:r>
            <a:r>
              <a:rPr lang="en-US" sz="2800" dirty="0"/>
              <a:t> </a:t>
            </a:r>
            <a:r>
              <a:rPr lang="en-US" sz="2800" dirty="0" err="1"/>
              <a:t>chủ</a:t>
            </a:r>
            <a:r>
              <a:rPr lang="en-US" sz="2800" dirty="0"/>
              <a:t> </a:t>
            </a:r>
            <a:r>
              <a:rPr lang="en-US" sz="2800" dirty="0" err="1"/>
              <a:t>nghĩa</a:t>
            </a:r>
            <a:r>
              <a:rPr lang="en-US" sz="2800" dirty="0"/>
              <a:t> </a:t>
            </a:r>
            <a:r>
              <a:rPr lang="en-US" sz="2800" dirty="0" err="1"/>
              <a:t>thực</a:t>
            </a:r>
            <a:r>
              <a:rPr lang="en-US" sz="2800" dirty="0"/>
              <a:t> </a:t>
            </a:r>
            <a:r>
              <a:rPr lang="en-US" sz="2800" dirty="0" err="1"/>
              <a:t>dân</a:t>
            </a:r>
            <a:r>
              <a:rPr lang="en-US" sz="2800" dirty="0"/>
              <a:t> </a:t>
            </a:r>
            <a:r>
              <a:rPr lang="en-US" sz="2800" dirty="0" err="1"/>
              <a:t>mới</a:t>
            </a:r>
            <a:r>
              <a:rPr lang="en-US" sz="2800" dirty="0"/>
              <a:t> ở </a:t>
            </a:r>
            <a:r>
              <a:rPr lang="en-US" sz="2800" dirty="0" err="1"/>
              <a:t>miền</a:t>
            </a:r>
            <a:r>
              <a:rPr lang="en-US" sz="2800" dirty="0"/>
              <a:t> Nam</a:t>
            </a:r>
          </a:p>
        </p:txBody>
      </p:sp>
      <p:sp>
        <p:nvSpPr>
          <p:cNvPr id="6" name="Rectangle 5"/>
          <p:cNvSpPr/>
          <p:nvPr/>
        </p:nvSpPr>
        <p:spPr>
          <a:xfrm>
            <a:off x="389966" y="1405849"/>
            <a:ext cx="11322422" cy="954107"/>
          </a:xfrm>
          <a:prstGeom prst="rect">
            <a:avLst/>
          </a:prstGeom>
        </p:spPr>
        <p:txBody>
          <a:bodyPr wrap="square">
            <a:spAutoFit/>
          </a:bodyPr>
          <a:lstStyle/>
          <a:p>
            <a:pPr marL="342900" lvl="0" indent="-342900" algn="just">
              <a:buFont typeface="Wingdings" panose="05000000000000000000" pitchFamily="2" charset="2"/>
              <a:buChar char="Ø"/>
            </a:pPr>
            <a:r>
              <a:rPr lang="en-US" sz="2800" dirty="0" err="1"/>
              <a:t>Là</a:t>
            </a:r>
            <a:r>
              <a:rPr lang="en-US" sz="2800" dirty="0"/>
              <a:t> </a:t>
            </a:r>
            <a:r>
              <a:rPr lang="en-US" sz="2800" dirty="0" err="1"/>
              <a:t>cuộc</a:t>
            </a:r>
            <a:r>
              <a:rPr lang="en-US" sz="2800" dirty="0"/>
              <a:t> </a:t>
            </a:r>
            <a:r>
              <a:rPr lang="en-US" sz="2800" dirty="0" err="1"/>
              <a:t>chiến</a:t>
            </a:r>
            <a:r>
              <a:rPr lang="en-US" sz="2800" dirty="0"/>
              <a:t> </a:t>
            </a:r>
            <a:r>
              <a:rPr lang="en-US" sz="2800" dirty="0" err="1"/>
              <a:t>tranh</a:t>
            </a:r>
            <a:r>
              <a:rPr lang="en-US" sz="2800" dirty="0"/>
              <a:t> </a:t>
            </a:r>
            <a:r>
              <a:rPr lang="en-US" sz="2800" dirty="0" err="1"/>
              <a:t>không</a:t>
            </a:r>
            <a:r>
              <a:rPr lang="en-US" sz="2800" dirty="0"/>
              <a:t> </a:t>
            </a:r>
            <a:r>
              <a:rPr lang="en-US" sz="2800" dirty="0" err="1"/>
              <a:t>cân</a:t>
            </a:r>
            <a:r>
              <a:rPr lang="en-US" sz="2800" dirty="0"/>
              <a:t> </a:t>
            </a:r>
            <a:r>
              <a:rPr lang="en-US" sz="2800" dirty="0" err="1"/>
              <a:t>sức</a:t>
            </a:r>
            <a:r>
              <a:rPr lang="en-US" sz="2800" dirty="0"/>
              <a:t> </a:t>
            </a:r>
            <a:r>
              <a:rPr lang="en-US" sz="2800" dirty="0" err="1"/>
              <a:t>về</a:t>
            </a:r>
            <a:r>
              <a:rPr lang="en-US" sz="2800" dirty="0"/>
              <a:t> </a:t>
            </a:r>
            <a:r>
              <a:rPr lang="en-US" sz="2800" dirty="0" err="1"/>
              <a:t>tiềm</a:t>
            </a:r>
            <a:r>
              <a:rPr lang="en-US" sz="2800" dirty="0"/>
              <a:t> </a:t>
            </a:r>
            <a:r>
              <a:rPr lang="en-US" sz="2800" dirty="0" err="1"/>
              <a:t>lực</a:t>
            </a:r>
            <a:r>
              <a:rPr lang="en-US" sz="2800" dirty="0"/>
              <a:t> </a:t>
            </a:r>
            <a:r>
              <a:rPr lang="en-US" sz="2800" dirty="0" err="1"/>
              <a:t>kinh</a:t>
            </a:r>
            <a:r>
              <a:rPr lang="en-US" sz="2800" dirty="0"/>
              <a:t> </a:t>
            </a:r>
            <a:r>
              <a:rPr lang="en-US" sz="2800" dirty="0" err="1"/>
              <a:t>tế</a:t>
            </a:r>
            <a:r>
              <a:rPr lang="en-US" sz="2800" dirty="0"/>
              <a:t>, </a:t>
            </a:r>
            <a:r>
              <a:rPr lang="en-US" sz="2800" dirty="0" err="1"/>
              <a:t>quân</a:t>
            </a:r>
            <a:r>
              <a:rPr lang="en-US" sz="2800" dirty="0"/>
              <a:t> </a:t>
            </a:r>
            <a:r>
              <a:rPr lang="en-US" sz="2800" dirty="0" err="1"/>
              <a:t>sự</a:t>
            </a:r>
            <a:r>
              <a:rPr lang="en-US" sz="2800" dirty="0"/>
              <a:t> </a:t>
            </a:r>
            <a:r>
              <a:rPr lang="en-US" sz="2800" dirty="0" err="1"/>
              <a:t>giữa</a:t>
            </a:r>
            <a:r>
              <a:rPr lang="en-US" sz="2800" dirty="0"/>
              <a:t> </a:t>
            </a:r>
            <a:r>
              <a:rPr lang="en-US" sz="2800" dirty="0" err="1"/>
              <a:t>nhân</a:t>
            </a:r>
            <a:r>
              <a:rPr lang="en-US" sz="2800" dirty="0"/>
              <a:t> </a:t>
            </a:r>
            <a:r>
              <a:rPr lang="en-US" sz="2800" dirty="0" err="1"/>
              <a:t>dân</a:t>
            </a:r>
            <a:r>
              <a:rPr lang="en-US" sz="2800" dirty="0"/>
              <a:t> ta </a:t>
            </a:r>
            <a:r>
              <a:rPr lang="en-US" sz="2800" dirty="0" err="1"/>
              <a:t>và</a:t>
            </a:r>
            <a:r>
              <a:rPr lang="en-US" sz="2800" dirty="0"/>
              <a:t> </a:t>
            </a:r>
            <a:r>
              <a:rPr lang="en-US" sz="2800" dirty="0" err="1"/>
              <a:t>đế</a:t>
            </a:r>
            <a:r>
              <a:rPr lang="en-US" sz="2800" dirty="0"/>
              <a:t> </a:t>
            </a:r>
            <a:r>
              <a:rPr lang="en-US" sz="2800" dirty="0" err="1"/>
              <a:t>quốc</a:t>
            </a:r>
            <a:r>
              <a:rPr lang="en-US" sz="2800" dirty="0"/>
              <a:t> </a:t>
            </a:r>
            <a:r>
              <a:rPr lang="en-US" sz="2800" dirty="0" err="1"/>
              <a:t>Mỹ</a:t>
            </a:r>
            <a:endParaRPr lang="en-US" sz="2800" dirty="0"/>
          </a:p>
        </p:txBody>
      </p:sp>
    </p:spTree>
    <p:extLst>
      <p:ext uri="{BB962C8B-B14F-4D97-AF65-F5344CB8AC3E}">
        <p14:creationId xmlns:p14="http://schemas.microsoft.com/office/powerpoint/2010/main" val="18058603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wipe(down)">
                                      <p:cBhvr>
                                        <p:cTn id="7" dur="500"/>
                                        <p:tgtEl>
                                          <p:spTgt spid="5126"/>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3686" y="2447366"/>
            <a:ext cx="5032751" cy="3845858"/>
          </a:xfrm>
          <a:prstGeom prst="rect">
            <a:avLst/>
          </a:prstGeom>
        </p:spPr>
      </p:pic>
      <p:pic>
        <p:nvPicPr>
          <p:cNvPr id="3" name="Picture 2"/>
          <p:cNvPicPr>
            <a:picLocks noChangeAspect="1"/>
          </p:cNvPicPr>
          <p:nvPr/>
        </p:nvPicPr>
        <p:blipFill>
          <a:blip r:embed="rId3"/>
          <a:stretch>
            <a:fillRect/>
          </a:stretch>
        </p:blipFill>
        <p:spPr>
          <a:xfrm>
            <a:off x="5894013" y="2447366"/>
            <a:ext cx="5697351" cy="3845858"/>
          </a:xfrm>
          <a:prstGeom prst="rect">
            <a:avLst/>
          </a:prstGeom>
        </p:spPr>
      </p:pic>
      <p:sp>
        <p:nvSpPr>
          <p:cNvPr id="4" name="Rectangle 3"/>
          <p:cNvSpPr/>
          <p:nvPr/>
        </p:nvSpPr>
        <p:spPr>
          <a:xfrm>
            <a:off x="565428" y="847165"/>
            <a:ext cx="11200748" cy="830997"/>
          </a:xfrm>
          <a:prstGeom prst="rect">
            <a:avLst/>
          </a:prstGeom>
        </p:spPr>
        <p:txBody>
          <a:bodyPr wrap="square">
            <a:spAutoFit/>
          </a:bodyPr>
          <a:lstStyle/>
          <a:p>
            <a:r>
              <a:rPr lang="en-US" sz="2400" dirty="0" err="1"/>
              <a:t>Năm</a:t>
            </a:r>
            <a:r>
              <a:rPr lang="en-US" sz="2400" dirty="0"/>
              <a:t> 1975 </a:t>
            </a:r>
            <a:r>
              <a:rPr lang="en-US" sz="2400" dirty="0" err="1"/>
              <a:t>tổng</a:t>
            </a:r>
            <a:r>
              <a:rPr lang="en-US" sz="2400" dirty="0"/>
              <a:t> </a:t>
            </a:r>
            <a:r>
              <a:rPr lang="en-US" sz="2400" dirty="0" err="1"/>
              <a:t>tiến</a:t>
            </a:r>
            <a:r>
              <a:rPr lang="en-US" sz="2400" dirty="0"/>
              <a:t> </a:t>
            </a:r>
            <a:r>
              <a:rPr lang="en-US" sz="2400" dirty="0" err="1"/>
              <a:t>công</a:t>
            </a:r>
            <a:r>
              <a:rPr lang="en-US" sz="2400" dirty="0"/>
              <a:t> </a:t>
            </a:r>
            <a:r>
              <a:rPr lang="en-US" sz="2400" dirty="0" err="1"/>
              <a:t>thắng</a:t>
            </a:r>
            <a:r>
              <a:rPr lang="en-US" sz="2400" dirty="0"/>
              <a:t> </a:t>
            </a:r>
            <a:r>
              <a:rPr lang="en-US" sz="2400" dirty="0" err="1"/>
              <a:t>lợi</a:t>
            </a:r>
            <a:r>
              <a:rPr lang="en-US" sz="2400" dirty="0"/>
              <a:t>, </a:t>
            </a:r>
            <a:r>
              <a:rPr lang="en-US" sz="2400" dirty="0" err="1"/>
              <a:t>kết</a:t>
            </a:r>
            <a:r>
              <a:rPr lang="en-US" sz="2400" dirty="0"/>
              <a:t> </a:t>
            </a:r>
            <a:r>
              <a:rPr lang="en-US" sz="2400" dirty="0" err="1"/>
              <a:t>thúc</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kéo</a:t>
            </a:r>
            <a:r>
              <a:rPr lang="en-US" sz="2400" dirty="0"/>
              <a:t> </a:t>
            </a:r>
            <a:r>
              <a:rPr lang="en-US" sz="2400" dirty="0" err="1"/>
              <a:t>dài</a:t>
            </a:r>
            <a:r>
              <a:rPr lang="en-US" sz="2400" dirty="0"/>
              <a:t> 30 </a:t>
            </a:r>
            <a:r>
              <a:rPr lang="en-US" sz="2400" dirty="0" err="1"/>
              <a:t>năm</a:t>
            </a:r>
            <a:r>
              <a:rPr lang="en-US" sz="2400" dirty="0"/>
              <a:t> (1945-1975)</a:t>
            </a:r>
          </a:p>
        </p:txBody>
      </p:sp>
    </p:spTree>
    <p:extLst>
      <p:ext uri="{BB962C8B-B14F-4D97-AF65-F5344CB8AC3E}">
        <p14:creationId xmlns:p14="http://schemas.microsoft.com/office/powerpoint/2010/main" val="354925051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4747" y="275779"/>
            <a:ext cx="7190751" cy="646331"/>
          </a:xfrm>
          <a:prstGeom prst="rect">
            <a:avLst/>
          </a:prstGeom>
          <a:solidFill>
            <a:srgbClr val="FF3399"/>
          </a:solidFill>
        </p:spPr>
        <p:txBody>
          <a:bodyPr wrap="none">
            <a:spAutoFit/>
          </a:bodyPr>
          <a:lstStyle/>
          <a:p>
            <a:r>
              <a:rPr lang="en-US" sz="3600" b="1" dirty="0" smtClean="0">
                <a:solidFill>
                  <a:srgbClr val="FFFF00"/>
                </a:solidFill>
              </a:rPr>
              <a:t>2.2. </a:t>
            </a:r>
            <a:r>
              <a:rPr lang="en-US" sz="3600" b="1" dirty="0" err="1">
                <a:solidFill>
                  <a:srgbClr val="FFFF00"/>
                </a:solidFill>
              </a:rPr>
              <a:t>Thắng</a:t>
            </a:r>
            <a:r>
              <a:rPr lang="en-US" sz="3600" b="1" dirty="0">
                <a:solidFill>
                  <a:srgbClr val="FFFF00"/>
                </a:solidFill>
              </a:rPr>
              <a:t> </a:t>
            </a:r>
            <a:r>
              <a:rPr lang="en-US" sz="3600" b="1" dirty="0" err="1">
                <a:solidFill>
                  <a:srgbClr val="FFFF00"/>
                </a:solidFill>
              </a:rPr>
              <a:t>lợi</a:t>
            </a:r>
            <a:r>
              <a:rPr lang="en-US" sz="3600" b="1" dirty="0">
                <a:solidFill>
                  <a:srgbClr val="FFFF00"/>
                </a:solidFill>
              </a:rPr>
              <a:t> </a:t>
            </a:r>
            <a:r>
              <a:rPr lang="en-US" sz="3600" b="1" dirty="0" err="1">
                <a:solidFill>
                  <a:srgbClr val="FFFF00"/>
                </a:solidFill>
              </a:rPr>
              <a:t>của</a:t>
            </a:r>
            <a:r>
              <a:rPr lang="en-US" sz="3600" b="1" dirty="0">
                <a:solidFill>
                  <a:srgbClr val="FFFF00"/>
                </a:solidFill>
              </a:rPr>
              <a:t> </a:t>
            </a:r>
            <a:r>
              <a:rPr lang="en-US" sz="3600" b="1" dirty="0" err="1">
                <a:solidFill>
                  <a:srgbClr val="FFFF00"/>
                </a:solidFill>
              </a:rPr>
              <a:t>công</a:t>
            </a:r>
            <a:r>
              <a:rPr lang="en-US" sz="3600" b="1" dirty="0">
                <a:solidFill>
                  <a:srgbClr val="FFFF00"/>
                </a:solidFill>
              </a:rPr>
              <a:t> </a:t>
            </a:r>
            <a:r>
              <a:rPr lang="en-US" sz="3600" b="1" dirty="0" err="1">
                <a:solidFill>
                  <a:srgbClr val="FFFF00"/>
                </a:solidFill>
              </a:rPr>
              <a:t>cuộc</a:t>
            </a:r>
            <a:r>
              <a:rPr lang="en-US" sz="3600" b="1" dirty="0">
                <a:solidFill>
                  <a:srgbClr val="FFFF00"/>
                </a:solidFill>
              </a:rPr>
              <a:t> </a:t>
            </a:r>
            <a:r>
              <a:rPr lang="en-US" sz="3600" b="1" dirty="0" err="1">
                <a:solidFill>
                  <a:srgbClr val="FFFF00"/>
                </a:solidFill>
              </a:rPr>
              <a:t>đổi</a:t>
            </a:r>
            <a:r>
              <a:rPr lang="en-US" sz="3600" b="1" dirty="0">
                <a:solidFill>
                  <a:srgbClr val="FFFF00"/>
                </a:solidFill>
              </a:rPr>
              <a:t> </a:t>
            </a:r>
            <a:r>
              <a:rPr lang="en-US" sz="3600" b="1" dirty="0" err="1">
                <a:solidFill>
                  <a:srgbClr val="FFFF00"/>
                </a:solidFill>
              </a:rPr>
              <a:t>mới</a:t>
            </a:r>
            <a:endParaRPr lang="en-US" sz="36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658945709"/>
              </p:ext>
            </p:extLst>
          </p:nvPr>
        </p:nvGraphicFramePr>
        <p:xfrm>
          <a:off x="532420" y="1439333"/>
          <a:ext cx="10160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16E154C4-06CB-49F5-9DEA-BDA2A803B88B}"/>
                                            </p:graphicEl>
                                          </p:spTgt>
                                        </p:tgtEl>
                                        <p:attrNameLst>
                                          <p:attrName>style.visibility</p:attrName>
                                        </p:attrNameLst>
                                      </p:cBhvr>
                                      <p:to>
                                        <p:strVal val="visible"/>
                                      </p:to>
                                    </p:set>
                                    <p:anim calcmode="lin" valueType="num">
                                      <p:cBhvr additive="base">
                                        <p:cTn id="12" dur="500" fill="hold"/>
                                        <p:tgtEl>
                                          <p:spTgt spid="3">
                                            <p:graphicEl>
                                              <a:dgm id="{16E154C4-06CB-49F5-9DEA-BDA2A803B88B}"/>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16E154C4-06CB-49F5-9DEA-BDA2A803B88B}"/>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45A51525-11A9-4855-B44D-F1DDBE565D3A}"/>
                                            </p:graphicEl>
                                          </p:spTgt>
                                        </p:tgtEl>
                                        <p:attrNameLst>
                                          <p:attrName>style.visibility</p:attrName>
                                        </p:attrNameLst>
                                      </p:cBhvr>
                                      <p:to>
                                        <p:strVal val="visible"/>
                                      </p:to>
                                    </p:set>
                                    <p:anim calcmode="lin" valueType="num">
                                      <p:cBhvr additive="base">
                                        <p:cTn id="16" dur="500" fill="hold"/>
                                        <p:tgtEl>
                                          <p:spTgt spid="3">
                                            <p:graphicEl>
                                              <a:dgm id="{45A51525-11A9-4855-B44D-F1DDBE565D3A}"/>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45A51525-11A9-4855-B44D-F1DDBE565D3A}"/>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7D3B5A76-9FCC-4253-8805-345780B3EEFF}"/>
                                            </p:graphicEl>
                                          </p:spTgt>
                                        </p:tgtEl>
                                        <p:attrNameLst>
                                          <p:attrName>style.visibility</p:attrName>
                                        </p:attrNameLst>
                                      </p:cBhvr>
                                      <p:to>
                                        <p:strVal val="visible"/>
                                      </p:to>
                                    </p:set>
                                    <p:anim calcmode="lin" valueType="num">
                                      <p:cBhvr additive="base">
                                        <p:cTn id="22" dur="500" fill="hold"/>
                                        <p:tgtEl>
                                          <p:spTgt spid="3">
                                            <p:graphicEl>
                                              <a:dgm id="{7D3B5A76-9FCC-4253-8805-345780B3EEFF}"/>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7D3B5A76-9FCC-4253-8805-345780B3EEFF}"/>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3468F054-C7CA-4167-83B4-1DD02E7C2055}"/>
                                            </p:graphicEl>
                                          </p:spTgt>
                                        </p:tgtEl>
                                        <p:attrNameLst>
                                          <p:attrName>style.visibility</p:attrName>
                                        </p:attrNameLst>
                                      </p:cBhvr>
                                      <p:to>
                                        <p:strVal val="visible"/>
                                      </p:to>
                                    </p:set>
                                    <p:anim calcmode="lin" valueType="num">
                                      <p:cBhvr additive="base">
                                        <p:cTn id="26" dur="500" fill="hold"/>
                                        <p:tgtEl>
                                          <p:spTgt spid="3">
                                            <p:graphicEl>
                                              <a:dgm id="{3468F054-C7CA-4167-83B4-1DD02E7C2055}"/>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3468F054-C7CA-4167-83B4-1DD02E7C2055}"/>
                                            </p:graphic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graphicEl>
                                              <a:dgm id="{3CBBD7B7-7091-4E01-8C42-8E7DCB4D861F}"/>
                                            </p:graphicEl>
                                          </p:spTgt>
                                        </p:tgtEl>
                                        <p:attrNameLst>
                                          <p:attrName>style.visibility</p:attrName>
                                        </p:attrNameLst>
                                      </p:cBhvr>
                                      <p:to>
                                        <p:strVal val="visible"/>
                                      </p:to>
                                    </p:set>
                                    <p:anim calcmode="lin" valueType="num">
                                      <p:cBhvr additive="base">
                                        <p:cTn id="32" dur="500" fill="hold"/>
                                        <p:tgtEl>
                                          <p:spTgt spid="3">
                                            <p:graphicEl>
                                              <a:dgm id="{3CBBD7B7-7091-4E01-8C42-8E7DCB4D861F}"/>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graphicEl>
                                              <a:dgm id="{3CBBD7B7-7091-4E01-8C42-8E7DCB4D861F}"/>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graphicEl>
                                              <a:dgm id="{4B7A21E9-8F0A-44D9-8AB7-918888248571}"/>
                                            </p:graphicEl>
                                          </p:spTgt>
                                        </p:tgtEl>
                                        <p:attrNameLst>
                                          <p:attrName>style.visibility</p:attrName>
                                        </p:attrNameLst>
                                      </p:cBhvr>
                                      <p:to>
                                        <p:strVal val="visible"/>
                                      </p:to>
                                    </p:set>
                                    <p:anim calcmode="lin" valueType="num">
                                      <p:cBhvr additive="base">
                                        <p:cTn id="36" dur="500" fill="hold"/>
                                        <p:tgtEl>
                                          <p:spTgt spid="3">
                                            <p:graphicEl>
                                              <a:dgm id="{4B7A21E9-8F0A-44D9-8AB7-918888248571}"/>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graphicEl>
                                              <a:dgm id="{4B7A21E9-8F0A-44D9-8AB7-91888824857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8522" y="2043951"/>
            <a:ext cx="5038562" cy="3778921"/>
          </a:xfrm>
          <a:prstGeom prst="rect">
            <a:avLst/>
          </a:prstGeom>
        </p:spPr>
      </p:pic>
      <p:pic>
        <p:nvPicPr>
          <p:cNvPr id="4" name="Picture 3"/>
          <p:cNvPicPr>
            <a:picLocks noChangeAspect="1"/>
          </p:cNvPicPr>
          <p:nvPr/>
        </p:nvPicPr>
        <p:blipFill>
          <a:blip r:embed="rId3"/>
          <a:stretch>
            <a:fillRect/>
          </a:stretch>
        </p:blipFill>
        <p:spPr>
          <a:xfrm>
            <a:off x="5852902" y="1978872"/>
            <a:ext cx="5106451" cy="3844000"/>
          </a:xfrm>
          <a:prstGeom prst="rect">
            <a:avLst/>
          </a:prstGeom>
        </p:spPr>
      </p:pic>
      <p:sp>
        <p:nvSpPr>
          <p:cNvPr id="5" name="Rectangle 4"/>
          <p:cNvSpPr/>
          <p:nvPr/>
        </p:nvSpPr>
        <p:spPr>
          <a:xfrm>
            <a:off x="528522" y="484881"/>
            <a:ext cx="10212458" cy="1200329"/>
          </a:xfrm>
          <a:prstGeom prst="rect">
            <a:avLst/>
          </a:prstGeom>
        </p:spPr>
        <p:txBody>
          <a:bodyPr wrap="square">
            <a:spAutoFit/>
          </a:bodyPr>
          <a:lstStyle/>
          <a:p>
            <a:r>
              <a:rPr lang="vi-VN" sz="2400" dirty="0"/>
              <a:t>Sau thắng lợi vĩ đại mùa xuân năm 1975, cả nước ta bước vào thời kỳ quá độ lên chủ nghĩa xã hội trong bối cảnh có những thuận lợi to lớn, song cũng gặp nhiều khó khăn nghiêm trọng. </a:t>
            </a:r>
            <a:endParaRPr lang="en-US" sz="2400" dirty="0"/>
          </a:p>
        </p:txBody>
      </p:sp>
    </p:spTree>
    <p:extLst>
      <p:ext uri="{BB962C8B-B14F-4D97-AF65-F5344CB8AC3E}">
        <p14:creationId xmlns:p14="http://schemas.microsoft.com/office/powerpoint/2010/main" val="415289356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35263027"/>
              </p:ext>
            </p:extLst>
          </p:nvPr>
        </p:nvGraphicFramePr>
        <p:xfrm>
          <a:off x="2032000" y="719666"/>
          <a:ext cx="971331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16331" y="179162"/>
            <a:ext cx="2034531" cy="523220"/>
          </a:xfrm>
          <a:prstGeom prst="rect">
            <a:avLst/>
          </a:prstGeom>
        </p:spPr>
        <p:txBody>
          <a:bodyPr wrap="none">
            <a:spAutoFit/>
          </a:bodyPr>
          <a:lstStyle/>
          <a:p>
            <a:pPr marL="285750" indent="-285750">
              <a:buFont typeface="Wingdings" panose="05000000000000000000" pitchFamily="2" charset="2"/>
              <a:buChar char="v"/>
            </a:pPr>
            <a:r>
              <a:rPr lang="vi-VN" sz="2800" b="1" dirty="0">
                <a:solidFill>
                  <a:srgbClr val="FF0000"/>
                </a:solidFill>
                <a:latin typeface="Times New Roman" panose="02020603050405020304" pitchFamily="18" charset="0"/>
                <a:ea typeface="Calibri" panose="020F0502020204030204" pitchFamily="34" charset="0"/>
              </a:rPr>
              <a:t>Khó khăn</a:t>
            </a:r>
            <a:endParaRPr lang="en-US" sz="2800" b="1" dirty="0">
              <a:solidFill>
                <a:srgbClr val="FF0000"/>
              </a:solidFill>
            </a:endParaRPr>
          </a:p>
        </p:txBody>
      </p:sp>
    </p:spTree>
    <p:extLst>
      <p:ext uri="{BB962C8B-B14F-4D97-AF65-F5344CB8AC3E}">
        <p14:creationId xmlns:p14="http://schemas.microsoft.com/office/powerpoint/2010/main" val="37843253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C82B254-F1A6-44A7-AEFC-F5911744D333}"/>
                                            </p:graphicEl>
                                          </p:spTgt>
                                        </p:tgtEl>
                                        <p:attrNameLst>
                                          <p:attrName>style.visibility</p:attrName>
                                        </p:attrNameLst>
                                      </p:cBhvr>
                                      <p:to>
                                        <p:strVal val="visible"/>
                                      </p:to>
                                    </p:set>
                                    <p:animEffect transition="in" filter="fade">
                                      <p:cBhvr>
                                        <p:cTn id="7" dur="500"/>
                                        <p:tgtEl>
                                          <p:spTgt spid="2">
                                            <p:graphicEl>
                                              <a:dgm id="{DC82B254-F1A6-44A7-AEFC-F5911744D3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16B02C4-978B-46D0-91A7-3E9B45144E7B}"/>
                                            </p:graphicEl>
                                          </p:spTgt>
                                        </p:tgtEl>
                                        <p:attrNameLst>
                                          <p:attrName>style.visibility</p:attrName>
                                        </p:attrNameLst>
                                      </p:cBhvr>
                                      <p:to>
                                        <p:strVal val="visible"/>
                                      </p:to>
                                    </p:set>
                                    <p:animEffect transition="in" filter="fade">
                                      <p:cBhvr>
                                        <p:cTn id="12" dur="500"/>
                                        <p:tgtEl>
                                          <p:spTgt spid="2">
                                            <p:graphicEl>
                                              <a:dgm id="{B16B02C4-978B-46D0-91A7-3E9B45144E7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66AC2875-1D90-4EA9-B848-D28E13D52AFF}"/>
                                            </p:graphicEl>
                                          </p:spTgt>
                                        </p:tgtEl>
                                        <p:attrNameLst>
                                          <p:attrName>style.visibility</p:attrName>
                                        </p:attrNameLst>
                                      </p:cBhvr>
                                      <p:to>
                                        <p:strVal val="visible"/>
                                      </p:to>
                                    </p:set>
                                    <p:animEffect transition="in" filter="fade">
                                      <p:cBhvr>
                                        <p:cTn id="17" dur="500"/>
                                        <p:tgtEl>
                                          <p:spTgt spid="2">
                                            <p:graphicEl>
                                              <a:dgm id="{66AC2875-1D90-4EA9-B848-D28E13D52A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272F201-21DD-48AA-B224-AB199C5D7DCB}"/>
                                            </p:graphicEl>
                                          </p:spTgt>
                                        </p:tgtEl>
                                        <p:attrNameLst>
                                          <p:attrName>style.visibility</p:attrName>
                                        </p:attrNameLst>
                                      </p:cBhvr>
                                      <p:to>
                                        <p:strVal val="visible"/>
                                      </p:to>
                                    </p:set>
                                    <p:animEffect transition="in" filter="fade">
                                      <p:cBhvr>
                                        <p:cTn id="22" dur="500"/>
                                        <p:tgtEl>
                                          <p:spTgt spid="2">
                                            <p:graphicEl>
                                              <a:dgm id="{E272F201-21DD-48AA-B224-AB199C5D7DC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D23B01-2F87-403D-8828-71C5573B1E4C}"/>
                                            </p:graphicEl>
                                          </p:spTgt>
                                        </p:tgtEl>
                                        <p:attrNameLst>
                                          <p:attrName>style.visibility</p:attrName>
                                        </p:attrNameLst>
                                      </p:cBhvr>
                                      <p:to>
                                        <p:strVal val="visible"/>
                                      </p:to>
                                    </p:set>
                                    <p:animEffect transition="in" filter="fade">
                                      <p:cBhvr>
                                        <p:cTn id="27" dur="500"/>
                                        <p:tgtEl>
                                          <p:spTgt spid="2">
                                            <p:graphicEl>
                                              <a:dgm id="{B3D23B01-2F87-403D-8828-71C5573B1E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34D7F019-EFB3-4FEF-9713-F5E00639BEBE}"/>
                                            </p:graphicEl>
                                          </p:spTgt>
                                        </p:tgtEl>
                                        <p:attrNameLst>
                                          <p:attrName>style.visibility</p:attrName>
                                        </p:attrNameLst>
                                      </p:cBhvr>
                                      <p:to>
                                        <p:strVal val="visible"/>
                                      </p:to>
                                    </p:set>
                                    <p:animEffect transition="in" filter="fade">
                                      <p:cBhvr>
                                        <p:cTn id="32" dur="500"/>
                                        <p:tgtEl>
                                          <p:spTgt spid="2">
                                            <p:graphicEl>
                                              <a:dgm id="{34D7F019-EFB3-4FEF-9713-F5E00639BE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8366297"/>
              </p:ext>
            </p:extLst>
          </p:nvPr>
        </p:nvGraphicFramePr>
        <p:xfrm>
          <a:off x="2070637" y="990122"/>
          <a:ext cx="947682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66640" y="196446"/>
            <a:ext cx="2013693"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a:solidFill>
                  <a:srgbClr val="FF0000"/>
                </a:solidFill>
              </a:rPr>
              <a:t>Thuận</a:t>
            </a:r>
            <a:r>
              <a:rPr lang="en-US" sz="2800" dirty="0">
                <a:solidFill>
                  <a:srgbClr val="FF0000"/>
                </a:solidFill>
              </a:rPr>
              <a:t> </a:t>
            </a:r>
            <a:r>
              <a:rPr lang="en-US" sz="2800" dirty="0" err="1">
                <a:solidFill>
                  <a:srgbClr val="FF0000"/>
                </a:solidFill>
              </a:rPr>
              <a:t>lợi</a:t>
            </a:r>
            <a:endParaRPr lang="en-US" sz="2800" dirty="0">
              <a:solidFill>
                <a:srgbClr val="FF0000"/>
              </a:solidFill>
            </a:endParaRPr>
          </a:p>
        </p:txBody>
      </p:sp>
    </p:spTree>
    <p:extLst>
      <p:ext uri="{BB962C8B-B14F-4D97-AF65-F5344CB8AC3E}">
        <p14:creationId xmlns:p14="http://schemas.microsoft.com/office/powerpoint/2010/main" val="160352124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963111153"/>
              </p:ext>
            </p:extLst>
          </p:nvPr>
        </p:nvGraphicFramePr>
        <p:xfrm>
          <a:off x="740286" y="147917"/>
          <a:ext cx="10028621" cy="6454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3837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8265EF57-D4CC-4833-BDBE-B806326D8B46}"/>
                                            </p:graphicEl>
                                          </p:spTgt>
                                        </p:tgtEl>
                                        <p:attrNameLst>
                                          <p:attrName>style.visibility</p:attrName>
                                        </p:attrNameLst>
                                      </p:cBhvr>
                                      <p:to>
                                        <p:strVal val="visible"/>
                                      </p:to>
                                    </p:set>
                                    <p:anim calcmode="lin" valueType="num">
                                      <p:cBhvr additive="base">
                                        <p:cTn id="7" dur="500" fill="hold"/>
                                        <p:tgtEl>
                                          <p:spTgt spid="3">
                                            <p:graphicEl>
                                              <a:dgm id="{8265EF57-D4CC-4833-BDBE-B806326D8B4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8265EF57-D4CC-4833-BDBE-B806326D8B46}"/>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20427C9F-5748-4040-A6E2-2A60FF7A48E1}"/>
                                            </p:graphicEl>
                                          </p:spTgt>
                                        </p:tgtEl>
                                        <p:attrNameLst>
                                          <p:attrName>style.visibility</p:attrName>
                                        </p:attrNameLst>
                                      </p:cBhvr>
                                      <p:to>
                                        <p:strVal val="visible"/>
                                      </p:to>
                                    </p:set>
                                    <p:anim calcmode="lin" valueType="num">
                                      <p:cBhvr additive="base">
                                        <p:cTn id="11" dur="500" fill="hold"/>
                                        <p:tgtEl>
                                          <p:spTgt spid="3">
                                            <p:graphicEl>
                                              <a:dgm id="{20427C9F-5748-4040-A6E2-2A60FF7A48E1}"/>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20427C9F-5748-4040-A6E2-2A60FF7A48E1}"/>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5EFDD3E6-AA89-4FD9-BD09-EBF2E7394502}"/>
                                            </p:graphicEl>
                                          </p:spTgt>
                                        </p:tgtEl>
                                        <p:attrNameLst>
                                          <p:attrName>style.visibility</p:attrName>
                                        </p:attrNameLst>
                                      </p:cBhvr>
                                      <p:to>
                                        <p:strVal val="visible"/>
                                      </p:to>
                                    </p:set>
                                    <p:anim calcmode="lin" valueType="num">
                                      <p:cBhvr additive="base">
                                        <p:cTn id="15" dur="500" fill="hold"/>
                                        <p:tgtEl>
                                          <p:spTgt spid="3">
                                            <p:graphicEl>
                                              <a:dgm id="{5EFDD3E6-AA89-4FD9-BD09-EBF2E7394502}"/>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5EFDD3E6-AA89-4FD9-BD09-EBF2E7394502}"/>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14E901C2-E66A-42BD-825F-A47E988783EC}"/>
                                            </p:graphicEl>
                                          </p:spTgt>
                                        </p:tgtEl>
                                        <p:attrNameLst>
                                          <p:attrName>style.visibility</p:attrName>
                                        </p:attrNameLst>
                                      </p:cBhvr>
                                      <p:to>
                                        <p:strVal val="visible"/>
                                      </p:to>
                                    </p:set>
                                    <p:anim calcmode="lin" valueType="num">
                                      <p:cBhvr additive="base">
                                        <p:cTn id="21" dur="500" fill="hold"/>
                                        <p:tgtEl>
                                          <p:spTgt spid="3">
                                            <p:graphicEl>
                                              <a:dgm id="{14E901C2-E66A-42BD-825F-A47E988783EC}"/>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14E901C2-E66A-42BD-825F-A47E988783EC}"/>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3ECE4A75-6EA5-45E1-97FE-AD91F44A2808}"/>
                                            </p:graphicEl>
                                          </p:spTgt>
                                        </p:tgtEl>
                                        <p:attrNameLst>
                                          <p:attrName>style.visibility</p:attrName>
                                        </p:attrNameLst>
                                      </p:cBhvr>
                                      <p:to>
                                        <p:strVal val="visible"/>
                                      </p:to>
                                    </p:set>
                                    <p:anim calcmode="lin" valueType="num">
                                      <p:cBhvr additive="base">
                                        <p:cTn id="25" dur="500" fill="hold"/>
                                        <p:tgtEl>
                                          <p:spTgt spid="3">
                                            <p:graphicEl>
                                              <a:dgm id="{3ECE4A75-6EA5-45E1-97FE-AD91F44A280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3ECE4A75-6EA5-45E1-97FE-AD91F44A280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FBC1484F-D940-4C56-BCFA-A9BC764046D9}"/>
                                            </p:graphicEl>
                                          </p:spTgt>
                                        </p:tgtEl>
                                        <p:attrNameLst>
                                          <p:attrName>style.visibility</p:attrName>
                                        </p:attrNameLst>
                                      </p:cBhvr>
                                      <p:to>
                                        <p:strVal val="visible"/>
                                      </p:to>
                                    </p:set>
                                    <p:anim calcmode="lin" valueType="num">
                                      <p:cBhvr additive="base">
                                        <p:cTn id="31" dur="500" fill="hold"/>
                                        <p:tgtEl>
                                          <p:spTgt spid="3">
                                            <p:graphicEl>
                                              <a:dgm id="{FBC1484F-D940-4C56-BCFA-A9BC764046D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FBC1484F-D940-4C56-BCFA-A9BC764046D9}"/>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0B660146-E33F-465E-868A-80D7C2A1E3F7}"/>
                                            </p:graphicEl>
                                          </p:spTgt>
                                        </p:tgtEl>
                                        <p:attrNameLst>
                                          <p:attrName>style.visibility</p:attrName>
                                        </p:attrNameLst>
                                      </p:cBhvr>
                                      <p:to>
                                        <p:strVal val="visible"/>
                                      </p:to>
                                    </p:set>
                                    <p:anim calcmode="lin" valueType="num">
                                      <p:cBhvr additive="base">
                                        <p:cTn id="35" dur="500" fill="hold"/>
                                        <p:tgtEl>
                                          <p:spTgt spid="3">
                                            <p:graphicEl>
                                              <a:dgm id="{0B660146-E33F-465E-868A-80D7C2A1E3F7}"/>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0B660146-E33F-465E-868A-80D7C2A1E3F7}"/>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graphicEl>
                                              <a:dgm id="{E9CB5980-6FB3-4209-B62A-C82C41843CE1}"/>
                                            </p:graphicEl>
                                          </p:spTgt>
                                        </p:tgtEl>
                                        <p:attrNameLst>
                                          <p:attrName>style.visibility</p:attrName>
                                        </p:attrNameLst>
                                      </p:cBhvr>
                                      <p:to>
                                        <p:strVal val="visible"/>
                                      </p:to>
                                    </p:set>
                                    <p:anim calcmode="lin" valueType="num">
                                      <p:cBhvr additive="base">
                                        <p:cTn id="41" dur="500" fill="hold"/>
                                        <p:tgtEl>
                                          <p:spTgt spid="3">
                                            <p:graphicEl>
                                              <a:dgm id="{E9CB5980-6FB3-4209-B62A-C82C41843CE1}"/>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graphicEl>
                                              <a:dgm id="{E9CB5980-6FB3-4209-B62A-C82C41843CE1}"/>
                                            </p:graphic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graphicEl>
                                              <a:dgm id="{DD043463-1AE2-4AEF-B441-6691096D020C}"/>
                                            </p:graphicEl>
                                          </p:spTgt>
                                        </p:tgtEl>
                                        <p:attrNameLst>
                                          <p:attrName>style.visibility</p:attrName>
                                        </p:attrNameLst>
                                      </p:cBhvr>
                                      <p:to>
                                        <p:strVal val="visible"/>
                                      </p:to>
                                    </p:set>
                                    <p:anim calcmode="lin" valueType="num">
                                      <p:cBhvr additive="base">
                                        <p:cTn id="45" dur="500" fill="hold"/>
                                        <p:tgtEl>
                                          <p:spTgt spid="3">
                                            <p:graphicEl>
                                              <a:dgm id="{DD043463-1AE2-4AEF-B441-6691096D020C}"/>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DD043463-1AE2-4AEF-B441-6691096D020C}"/>
                                            </p:graphic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
                                            <p:graphicEl>
                                              <a:dgm id="{E4BC8B9D-90F7-4489-A011-941F219A456C}"/>
                                            </p:graphicEl>
                                          </p:spTgt>
                                        </p:tgtEl>
                                        <p:attrNameLst>
                                          <p:attrName>style.visibility</p:attrName>
                                        </p:attrNameLst>
                                      </p:cBhvr>
                                      <p:to>
                                        <p:strVal val="visible"/>
                                      </p:to>
                                    </p:set>
                                    <p:anim calcmode="lin" valueType="num">
                                      <p:cBhvr additive="base">
                                        <p:cTn id="51" dur="500" fill="hold"/>
                                        <p:tgtEl>
                                          <p:spTgt spid="3">
                                            <p:graphicEl>
                                              <a:dgm id="{E4BC8B9D-90F7-4489-A011-941F219A456C}"/>
                                            </p:graphic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graphicEl>
                                              <a:dgm id="{E4BC8B9D-90F7-4489-A011-941F219A456C}"/>
                                            </p:graphic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
                                            <p:graphicEl>
                                              <a:dgm id="{FE524A42-FF3C-4110-9CA2-4959089D20E5}"/>
                                            </p:graphicEl>
                                          </p:spTgt>
                                        </p:tgtEl>
                                        <p:attrNameLst>
                                          <p:attrName>style.visibility</p:attrName>
                                        </p:attrNameLst>
                                      </p:cBhvr>
                                      <p:to>
                                        <p:strVal val="visible"/>
                                      </p:to>
                                    </p:set>
                                    <p:anim calcmode="lin" valueType="num">
                                      <p:cBhvr additive="base">
                                        <p:cTn id="55" dur="500" fill="hold"/>
                                        <p:tgtEl>
                                          <p:spTgt spid="3">
                                            <p:graphicEl>
                                              <a:dgm id="{FE524A42-FF3C-4110-9CA2-4959089D20E5}"/>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FE524A42-FF3C-4110-9CA2-4959089D20E5}"/>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5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6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7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1.xml><?xml version="1.0" encoding="utf-8"?>
<a:theme xmlns:a="http://schemas.openxmlformats.org/drawingml/2006/main" name="8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2.xml><?xml version="1.0" encoding="utf-8"?>
<a:theme xmlns:a="http://schemas.openxmlformats.org/drawingml/2006/main" name="9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3.xml><?xml version="1.0" encoding="utf-8"?>
<a:theme xmlns:a="http://schemas.openxmlformats.org/drawingml/2006/main" name="3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0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5.xml><?xml version="1.0" encoding="utf-8"?>
<a:theme xmlns:a="http://schemas.openxmlformats.org/drawingml/2006/main" name="5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7.xml><?xml version="1.0" encoding="utf-8"?>
<a:theme xmlns:a="http://schemas.openxmlformats.org/drawingml/2006/main" name="12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8.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_Concourse">
  <a:themeElements>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fontScheme name="Concourse">
      <a:majorFont>
        <a:latin typeface="Lucida Sans Unicode"/>
        <a:ea typeface=""/>
        <a:cs typeface=""/>
      </a:majorFont>
      <a:minorFont>
        <a:latin typeface="Lucida Sans Unicod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1.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2.xml><?xml version="1.0" encoding="utf-8"?>
<a:theme xmlns:a="http://schemas.openxmlformats.org/drawingml/2006/main" name="2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3.xml><?xml version="1.0" encoding="utf-8"?>
<a:theme xmlns:a="http://schemas.openxmlformats.org/drawingml/2006/main" name="4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3547</TotalTime>
  <Words>3427</Words>
  <Application>Microsoft Office PowerPoint</Application>
  <PresentationFormat>Widescreen</PresentationFormat>
  <Paragraphs>304</Paragraphs>
  <Slides>66</Slides>
  <Notes>0</Notes>
  <HiddenSlides>1</HiddenSlides>
  <MMClips>0</MMClips>
  <ScaleCrop>false</ScaleCrop>
  <HeadingPairs>
    <vt:vector size="6" baseType="variant">
      <vt:variant>
        <vt:lpstr>Fonts Used</vt:lpstr>
      </vt:variant>
      <vt:variant>
        <vt:i4>18</vt:i4>
      </vt:variant>
      <vt:variant>
        <vt:lpstr>Theme</vt:lpstr>
      </vt:variant>
      <vt:variant>
        <vt:i4>23</vt:i4>
      </vt:variant>
      <vt:variant>
        <vt:lpstr>Slide Titles</vt:lpstr>
      </vt:variant>
      <vt:variant>
        <vt:i4>66</vt:i4>
      </vt:variant>
    </vt:vector>
  </HeadingPairs>
  <TitlesOfParts>
    <vt:vector size="107" baseType="lpstr">
      <vt:lpstr>.VnBahamasB</vt:lpstr>
      <vt:lpstr>Angsana New</vt:lpstr>
      <vt:lpstr>Arial</vt:lpstr>
      <vt:lpstr>Batang</vt:lpstr>
      <vt:lpstr>Calibri</vt:lpstr>
      <vt:lpstr>Calibri Light</vt:lpstr>
      <vt:lpstr>Linux Libertine</vt:lpstr>
      <vt:lpstr>Lucida Sans Unicode</vt:lpstr>
      <vt:lpstr>Palatino Linotype</vt:lpstr>
      <vt:lpstr>Source Sans Pro</vt:lpstr>
      <vt:lpstr>华文新魏</vt:lpstr>
      <vt:lpstr>Times New Roman</vt:lpstr>
      <vt:lpstr>Trebuchet MS</vt:lpstr>
      <vt:lpstr>Verdana</vt:lpstr>
      <vt:lpstr>VNI-Times</vt:lpstr>
      <vt:lpstr>Wingdings</vt:lpstr>
      <vt:lpstr>Wingdings 2</vt:lpstr>
      <vt:lpstr>Wingdings 3</vt:lpstr>
      <vt:lpstr>Office Theme</vt:lpstr>
      <vt:lpstr>3_Facet</vt:lpstr>
      <vt:lpstr>5_Facet</vt:lpstr>
      <vt:lpstr>6_Facet</vt:lpstr>
      <vt:lpstr>Stream</vt:lpstr>
      <vt:lpstr>Default Design</vt:lpstr>
      <vt:lpstr>2_Stream</vt:lpstr>
      <vt:lpstr>2_Office Theme</vt:lpstr>
      <vt:lpstr>3_Office Theme</vt:lpstr>
      <vt:lpstr>7_Facet</vt:lpstr>
      <vt:lpstr>8_Facet</vt:lpstr>
      <vt:lpstr>9_Facet</vt:lpstr>
      <vt:lpstr>3_Stream</vt:lpstr>
      <vt:lpstr>10_Facet</vt:lpstr>
      <vt:lpstr>5_Stream</vt:lpstr>
      <vt:lpstr>11_Facet</vt:lpstr>
      <vt:lpstr>12_Facet</vt:lpstr>
      <vt:lpstr>4_Office Theme</vt:lpstr>
      <vt:lpstr>1_Concourse</vt:lpstr>
      <vt:lpstr>Facet</vt:lpstr>
      <vt:lpstr>1_Facet</vt:lpstr>
      <vt:lpstr>2_Facet</vt:lpstr>
      <vt:lpstr>4_Facet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Nguyễn Ái Quốc giảng bài tại lớp huấn luyện cán bộ cách mạng Việt Nam tại Quảng Châu </vt:lpstr>
      <vt:lpstr>PowerPoint Presentation</vt:lpstr>
      <vt:lpstr>PowerPoint Presentation</vt:lpstr>
      <vt:lpstr>PowerPoint Presentation</vt:lpstr>
      <vt:lpstr>PowerPoint Presentation</vt:lpstr>
      <vt:lpstr>Thực dân Pháp đầu độc dân ta bằng thuốc phiện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Các tổ chức cộng sản ở việt nam ra đời.</vt:lpstr>
      <vt:lpstr>PowerPoint Presentation</vt:lpstr>
      <vt:lpstr>Hội nghị thành lập Đảng Cộng sản Việt Nam (3/2/1930)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Administrator</cp:lastModifiedBy>
  <cp:revision>103</cp:revision>
  <dcterms:created xsi:type="dcterms:W3CDTF">2017-08-08T09:30:59Z</dcterms:created>
  <dcterms:modified xsi:type="dcterms:W3CDTF">2020-03-23T06:17:09Z</dcterms:modified>
</cp:coreProperties>
</file>