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7" r:id="rId1"/>
    <p:sldMasterId id="2147483962" r:id="rId2"/>
  </p:sldMasterIdLst>
  <p:notesMasterIdLst>
    <p:notesMasterId r:id="rId62"/>
  </p:notesMasterIdLst>
  <p:sldIdLst>
    <p:sldId id="375" r:id="rId3"/>
    <p:sldId id="420" r:id="rId4"/>
    <p:sldId id="479" r:id="rId5"/>
    <p:sldId id="443" r:id="rId6"/>
    <p:sldId id="441" r:id="rId7"/>
    <p:sldId id="470" r:id="rId8"/>
    <p:sldId id="449" r:id="rId9"/>
    <p:sldId id="450" r:id="rId10"/>
    <p:sldId id="471" r:id="rId11"/>
    <p:sldId id="424" r:id="rId12"/>
    <p:sldId id="451" r:id="rId13"/>
    <p:sldId id="480" r:id="rId14"/>
    <p:sldId id="481" r:id="rId15"/>
    <p:sldId id="432" r:id="rId16"/>
    <p:sldId id="453" r:id="rId17"/>
    <p:sldId id="482" r:id="rId18"/>
    <p:sldId id="483" r:id="rId19"/>
    <p:sldId id="492" r:id="rId20"/>
    <p:sldId id="493" r:id="rId21"/>
    <p:sldId id="494" r:id="rId22"/>
    <p:sldId id="495" r:id="rId23"/>
    <p:sldId id="484" r:id="rId24"/>
    <p:sldId id="485" r:id="rId25"/>
    <p:sldId id="486" r:id="rId26"/>
    <p:sldId id="496" r:id="rId27"/>
    <p:sldId id="497" r:id="rId28"/>
    <p:sldId id="498" r:id="rId29"/>
    <p:sldId id="499" r:id="rId30"/>
    <p:sldId id="500" r:id="rId31"/>
    <p:sldId id="501" r:id="rId32"/>
    <p:sldId id="502" r:id="rId33"/>
    <p:sldId id="504" r:id="rId34"/>
    <p:sldId id="505" r:id="rId35"/>
    <p:sldId id="503" r:id="rId36"/>
    <p:sldId id="488" r:id="rId37"/>
    <p:sldId id="506" r:id="rId38"/>
    <p:sldId id="507" r:id="rId39"/>
    <p:sldId id="508" r:id="rId40"/>
    <p:sldId id="509" r:id="rId41"/>
    <p:sldId id="510" r:id="rId42"/>
    <p:sldId id="511" r:id="rId43"/>
    <p:sldId id="512" r:id="rId44"/>
    <p:sldId id="513" r:id="rId45"/>
    <p:sldId id="514" r:id="rId46"/>
    <p:sldId id="515" r:id="rId47"/>
    <p:sldId id="490" r:id="rId48"/>
    <p:sldId id="516" r:id="rId49"/>
    <p:sldId id="491" r:id="rId50"/>
    <p:sldId id="380" r:id="rId51"/>
    <p:sldId id="473" r:id="rId52"/>
    <p:sldId id="474" r:id="rId53"/>
    <p:sldId id="517" r:id="rId54"/>
    <p:sldId id="407" r:id="rId55"/>
    <p:sldId id="414" r:id="rId56"/>
    <p:sldId id="462" r:id="rId57"/>
    <p:sldId id="476" r:id="rId58"/>
    <p:sldId id="478" r:id="rId59"/>
    <p:sldId id="477" r:id="rId60"/>
    <p:sldId id="456" r:id="rId61"/>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3300"/>
    <a:srgbClr val="660066"/>
    <a:srgbClr val="CC3300"/>
    <a:srgbClr val="0D0E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756" y="72"/>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2560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15364"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560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2560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BB5754A2-4EA3-4557-A185-8D3B428D7250}"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vi-VN" altLang="vi-VN" smtClean="0">
              <a:latin typeface="Arial" panose="020B0604020202020204" pitchFamily="34" charset="0"/>
            </a:endParaRPr>
          </a:p>
        </p:txBody>
      </p:sp>
      <p:sp>
        <p:nvSpPr>
          <p:cNvPr id="276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E7ABC99-F050-4A62-9AA2-DAB238C19A0C}" type="slidenum">
              <a:rPr lang="en-US" altLang="vi-VN" smtClean="0">
                <a:latin typeface="Calibri" panose="020F0502020204030204" pitchFamily="34" charset="0"/>
              </a:rPr>
              <a:pPr>
                <a:spcBef>
                  <a:spcPct val="0"/>
                </a:spcBef>
              </a:pPr>
              <a:t>15</a:t>
            </a:fld>
            <a:endParaRPr lang="en-US" altLang="vi-VN" smtClean="0">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vi-VN" altLang="vi-VN" smtClean="0">
              <a:latin typeface="Arial" panose="020B0604020202020204" pitchFamily="34" charset="0"/>
            </a:endParaRPr>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FBC18F4-7CBD-4FAD-A120-7F9A043B09E4}" type="slidenum">
              <a:rPr lang="en-US" altLang="vi-VN" smtClean="0">
                <a:latin typeface="Calibri" panose="020F0502020204030204" pitchFamily="34" charset="0"/>
              </a:rPr>
              <a:pPr>
                <a:spcBef>
                  <a:spcPct val="0"/>
                </a:spcBef>
              </a:pPr>
              <a:t>31</a:t>
            </a:fld>
            <a:endParaRPr lang="en-US" altLang="vi-VN" smtClean="0">
              <a:latin typeface="Calibri" panose="020F0502020204030204" pitchFamily="34" charset="0"/>
            </a:endParaRPr>
          </a:p>
        </p:txBody>
      </p:sp>
    </p:spTree>
    <p:extLst>
      <p:ext uri="{BB962C8B-B14F-4D97-AF65-F5344CB8AC3E}">
        <p14:creationId xmlns:p14="http://schemas.microsoft.com/office/powerpoint/2010/main" val="41116196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vi-VN" dirty="0">
                <a:latin typeface="Calibri" panose="020F0502020204030204" pitchFamily="34" charset="0"/>
                <a:cs typeface="Arial" panose="020B0604020202020204" pitchFamily="34" charset="0"/>
              </a:rPr>
              <a:t>50</a:t>
            </a:fld>
            <a:endParaRPr lang="en-US" altLang="vi-VN"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75450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a:solidFill>
              <a:srgbClr val="000000">
                <a:alpha val="100000"/>
              </a:srgbClr>
            </a:solidFill>
            <a:miter lim="800000"/>
          </a:ln>
        </p:spPr>
      </p:sp>
      <p:sp>
        <p:nvSpPr>
          <p:cNvPr id="36867" name="Notes Placeholder 2"/>
          <p:cNvSpPr>
            <a:spLocks noGrp="1"/>
          </p:cNvSpPr>
          <p:nvPr>
            <p:ph type="body" idx="1"/>
          </p:nvPr>
        </p:nvSpPr>
        <p:spPr>
          <a:noFill/>
          <a:ln>
            <a:noFill/>
          </a:ln>
        </p:spPr>
        <p:txBody>
          <a:bodyPr wrap="square" lIns="91440" tIns="45720" rIns="91440" bIns="45720" anchor="t"/>
          <a:lstStyle/>
          <a:p>
            <a:pPr lvl="0" eaLnBrk="1" hangingPunct="1">
              <a:spcBef>
                <a:spcPct val="0"/>
              </a:spcBef>
            </a:pPr>
            <a:endParaRPr lang="vi-VN" altLang="vi-VN" dirty="0">
              <a:latin typeface="Calibri" panose="020F0502020204030204" pitchFamily="34" charset="0"/>
            </a:endParaRPr>
          </a:p>
        </p:txBody>
      </p:sp>
      <p:sp>
        <p:nvSpPr>
          <p:cNvPr id="3686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spcBef>
                <a:spcPct val="0"/>
              </a:spcBef>
            </a:pPr>
            <a:fld id="{9A0DB2DC-4C9A-4742-B13C-FB6460FD3503}" type="slidenum">
              <a:rPr lang="en-US" altLang="vi-VN" dirty="0">
                <a:latin typeface="Calibri" panose="020F0502020204030204" pitchFamily="34" charset="0"/>
                <a:cs typeface="Arial" panose="020B0604020202020204" pitchFamily="34" charset="0"/>
              </a:rPr>
              <a:t>51</a:t>
            </a:fld>
            <a:endParaRPr lang="en-US" altLang="vi-VN" dirty="0">
              <a:latin typeface="Calibri" panose="020F0502020204030204" pitchFamily="34"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18208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C64C558-F775-4441-B31E-46762507CABD}" type="slidenum">
              <a:rPr lang="en-US" altLang="vi-VN"/>
              <a:pPr>
                <a:defRPr/>
              </a:pPr>
              <a:t>‹#›</a:t>
            </a:fld>
            <a:endParaRPr lang="en-US" altLang="vi-VN"/>
          </a:p>
        </p:txBody>
      </p:sp>
    </p:spTree>
    <p:extLst>
      <p:ext uri="{BB962C8B-B14F-4D97-AF65-F5344CB8AC3E}">
        <p14:creationId xmlns:p14="http://schemas.microsoft.com/office/powerpoint/2010/main" val="10732538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2F38FBE-9B57-4DC8-8D8E-0FE17557E1CE}" type="slidenum">
              <a:rPr lang="en-US" altLang="vi-VN"/>
              <a:pPr>
                <a:defRPr/>
              </a:pPr>
              <a:t>‹#›</a:t>
            </a:fld>
            <a:endParaRPr lang="en-US" altLang="vi-VN"/>
          </a:p>
        </p:txBody>
      </p:sp>
    </p:spTree>
    <p:extLst>
      <p:ext uri="{BB962C8B-B14F-4D97-AF65-F5344CB8AC3E}">
        <p14:creationId xmlns:p14="http://schemas.microsoft.com/office/powerpoint/2010/main" val="240010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02DCE20-ADE2-4CC8-B6B2-40AFEF7EEE11}" type="slidenum">
              <a:rPr lang="en-US" altLang="vi-VN"/>
              <a:pPr>
                <a:defRPr/>
              </a:pPr>
              <a:t>‹#›</a:t>
            </a:fld>
            <a:endParaRPr lang="en-US" altLang="vi-VN"/>
          </a:p>
        </p:txBody>
      </p:sp>
    </p:spTree>
    <p:extLst>
      <p:ext uri="{BB962C8B-B14F-4D97-AF65-F5344CB8AC3E}">
        <p14:creationId xmlns:p14="http://schemas.microsoft.com/office/powerpoint/2010/main" val="31209312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E9C701E-8978-43B4-B278-4C987B6205A9}" type="slidenum">
              <a:rPr lang="en-US" altLang="vi-VN"/>
              <a:pPr>
                <a:defRPr/>
              </a:pPr>
              <a:t>‹#›</a:t>
            </a:fld>
            <a:endParaRPr lang="en-US" altLang="vi-VN"/>
          </a:p>
        </p:txBody>
      </p:sp>
    </p:spTree>
    <p:extLst>
      <p:ext uri="{BB962C8B-B14F-4D97-AF65-F5344CB8AC3E}">
        <p14:creationId xmlns:p14="http://schemas.microsoft.com/office/powerpoint/2010/main" val="29557028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5762AD3F-82F7-439D-BE32-F405FA655515}" type="slidenum">
              <a:rPr lang="en-US" altLang="vi-VN"/>
              <a:pPr>
                <a:defRPr/>
              </a:pPr>
              <a:t>‹#›</a:t>
            </a:fld>
            <a:endParaRPr lang="en-US" altLang="vi-VN"/>
          </a:p>
        </p:txBody>
      </p:sp>
    </p:spTree>
    <p:extLst>
      <p:ext uri="{BB962C8B-B14F-4D97-AF65-F5344CB8AC3E}">
        <p14:creationId xmlns:p14="http://schemas.microsoft.com/office/powerpoint/2010/main" val="320544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9921B59-9266-4416-954C-FB8347D1DD7F}" type="slidenum">
              <a:rPr lang="en-US" altLang="vi-VN"/>
              <a:pPr>
                <a:defRPr/>
              </a:pPr>
              <a:t>‹#›</a:t>
            </a:fld>
            <a:endParaRPr lang="en-US" altLang="vi-VN"/>
          </a:p>
        </p:txBody>
      </p:sp>
    </p:spTree>
    <p:extLst>
      <p:ext uri="{BB962C8B-B14F-4D97-AF65-F5344CB8AC3E}">
        <p14:creationId xmlns:p14="http://schemas.microsoft.com/office/powerpoint/2010/main" val="1394033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14653CE0-9135-45E0-94D6-72A8643CDEE6}" type="slidenum">
              <a:rPr lang="en-US" altLang="vi-VN"/>
              <a:pPr>
                <a:defRPr/>
              </a:pPr>
              <a:t>‹#›</a:t>
            </a:fld>
            <a:endParaRPr lang="en-US" altLang="vi-VN"/>
          </a:p>
        </p:txBody>
      </p:sp>
    </p:spTree>
    <p:extLst>
      <p:ext uri="{BB962C8B-B14F-4D97-AF65-F5344CB8AC3E}">
        <p14:creationId xmlns:p14="http://schemas.microsoft.com/office/powerpoint/2010/main" val="1357059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1B61E77-E424-4B32-BA31-BFECC2DB1D5B}" type="slidenum">
              <a:rPr lang="en-US" altLang="vi-VN"/>
              <a:pPr>
                <a:defRPr/>
              </a:pPr>
              <a:t>‹#›</a:t>
            </a:fld>
            <a:endParaRPr lang="en-US" altLang="vi-VN"/>
          </a:p>
        </p:txBody>
      </p:sp>
    </p:spTree>
    <p:extLst>
      <p:ext uri="{BB962C8B-B14F-4D97-AF65-F5344CB8AC3E}">
        <p14:creationId xmlns:p14="http://schemas.microsoft.com/office/powerpoint/2010/main" val="32442476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D3C28BC-BEE0-4795-B49D-5E395F54966D}" type="slidenum">
              <a:rPr lang="en-US" altLang="vi-VN"/>
              <a:pPr>
                <a:defRPr/>
              </a:pPr>
              <a:t>‹#›</a:t>
            </a:fld>
            <a:endParaRPr lang="en-US" altLang="vi-VN"/>
          </a:p>
        </p:txBody>
      </p:sp>
    </p:spTree>
    <p:extLst>
      <p:ext uri="{BB962C8B-B14F-4D97-AF65-F5344CB8AC3E}">
        <p14:creationId xmlns:p14="http://schemas.microsoft.com/office/powerpoint/2010/main" val="40898789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08C7823-6699-4700-8F9C-30E032EDB6EC}" type="slidenum">
              <a:rPr lang="en-US" altLang="vi-VN"/>
              <a:pPr>
                <a:defRPr/>
              </a:pPr>
              <a:t>‹#›</a:t>
            </a:fld>
            <a:endParaRPr lang="en-US" altLang="vi-VN"/>
          </a:p>
        </p:txBody>
      </p:sp>
    </p:spTree>
    <p:extLst>
      <p:ext uri="{BB962C8B-B14F-4D97-AF65-F5344CB8AC3E}">
        <p14:creationId xmlns:p14="http://schemas.microsoft.com/office/powerpoint/2010/main" val="8336206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DC6DBEB-B4E7-4C02-B10F-21FCEBB1DD3A}" type="slidenum">
              <a:rPr lang="en-US" altLang="vi-VN"/>
              <a:pPr>
                <a:defRPr/>
              </a:pPr>
              <a:t>‹#›</a:t>
            </a:fld>
            <a:endParaRPr lang="en-US" altLang="vi-VN"/>
          </a:p>
        </p:txBody>
      </p:sp>
    </p:spTree>
    <p:extLst>
      <p:ext uri="{BB962C8B-B14F-4D97-AF65-F5344CB8AC3E}">
        <p14:creationId xmlns:p14="http://schemas.microsoft.com/office/powerpoint/2010/main" val="4320999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C4940A00-5675-4C1E-9D7C-EE3CAA9B223D}" type="datetimeFigureOut">
              <a:rPr lang="en-US"/>
              <a:pPr>
                <a:defRPr/>
              </a:pPr>
              <a:t>11/20/2020</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210C0E30-25BC-43CB-BAE6-EE4824BE9A86}" type="slidenum">
              <a:rPr lang="en-US" altLang="vi-VN"/>
              <a:pPr>
                <a:defRPr/>
              </a:pPr>
              <a:t>‹#›</a:t>
            </a:fld>
            <a:endParaRPr lang="en-US" altLang="vi-VN"/>
          </a:p>
        </p:txBody>
      </p:sp>
    </p:spTree>
    <p:extLst>
      <p:ext uri="{BB962C8B-B14F-4D97-AF65-F5344CB8AC3E}">
        <p14:creationId xmlns:p14="http://schemas.microsoft.com/office/powerpoint/2010/main" val="15900580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09C24E00-49F0-49F4-8D56-CCDCC85A214E}" type="datetimeFigureOut">
              <a:rPr lang="en-US"/>
              <a:pPr>
                <a:defRPr/>
              </a:pPr>
              <a:t>11/20/2020</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F5C335D3-461E-4DED-B41A-00D1A0217F5A}" type="slidenum">
              <a:rPr lang="en-US" altLang="vi-VN"/>
              <a:pPr>
                <a:defRPr/>
              </a:pPr>
              <a:t>‹#›</a:t>
            </a:fld>
            <a:endParaRPr lang="en-US" altLang="vi-VN"/>
          </a:p>
        </p:txBody>
      </p:sp>
    </p:spTree>
    <p:extLst>
      <p:ext uri="{BB962C8B-B14F-4D97-AF65-F5344CB8AC3E}">
        <p14:creationId xmlns:p14="http://schemas.microsoft.com/office/powerpoint/2010/main" val="23191421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BB8C0DEB-08E0-480D-A6A1-25D7141AA487}" type="datetimeFigureOut">
              <a:rPr lang="en-US"/>
              <a:pPr>
                <a:defRPr/>
              </a:pPr>
              <a:t>11/20/2020</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156D9A5D-370A-405B-8CFF-02CA7B59825F}" type="slidenum">
              <a:rPr lang="en-US" altLang="vi-VN"/>
              <a:pPr>
                <a:defRPr/>
              </a:pPr>
              <a:t>‹#›</a:t>
            </a:fld>
            <a:endParaRPr lang="en-US" altLang="vi-VN"/>
          </a:p>
        </p:txBody>
      </p:sp>
    </p:spTree>
    <p:extLst>
      <p:ext uri="{BB962C8B-B14F-4D97-AF65-F5344CB8AC3E}">
        <p14:creationId xmlns:p14="http://schemas.microsoft.com/office/powerpoint/2010/main" val="6367944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071C9796-6B4C-43DE-BB87-45B9209E7CA3}" type="datetimeFigureOut">
              <a:rPr lang="en-US"/>
              <a:pPr>
                <a:defRPr/>
              </a:pPr>
              <a:t>11/20/2020</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defRPr>
            </a:lvl1pPr>
          </a:lstStyle>
          <a:p>
            <a:pPr>
              <a:defRPr/>
            </a:pPr>
            <a:fld id="{0CBCFD95-1BAA-4EC3-BBD6-02E70F722D49}" type="slidenum">
              <a:rPr lang="en-US" altLang="vi-VN"/>
              <a:pPr>
                <a:defRPr/>
              </a:pPr>
              <a:t>‹#›</a:t>
            </a:fld>
            <a:endParaRPr lang="en-US" altLang="vi-VN"/>
          </a:p>
        </p:txBody>
      </p:sp>
    </p:spTree>
    <p:extLst>
      <p:ext uri="{BB962C8B-B14F-4D97-AF65-F5344CB8AC3E}">
        <p14:creationId xmlns:p14="http://schemas.microsoft.com/office/powerpoint/2010/main" val="17523665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B3F75D27-9975-44FE-AF67-8B2D056BC97C}" type="datetimeFigureOut">
              <a:rPr lang="en-US"/>
              <a:pPr>
                <a:defRPr/>
              </a:pPr>
              <a:t>11/20/2020</a:t>
            </a:fld>
            <a:endParaRPr lang="en-US"/>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a:defRPr>
                <a:latin typeface="Arial" panose="020B0604020202020204" pitchFamily="34" charset="0"/>
              </a:defRPr>
            </a:lvl1pPr>
          </a:lstStyle>
          <a:p>
            <a:pPr>
              <a:defRPr/>
            </a:pPr>
            <a:fld id="{21FF332A-AE43-4CF8-8F05-607D8319A398}" type="slidenum">
              <a:rPr lang="en-US" altLang="vi-VN"/>
              <a:pPr>
                <a:defRPr/>
              </a:pPr>
              <a:t>‹#›</a:t>
            </a:fld>
            <a:endParaRPr lang="en-US" altLang="vi-VN"/>
          </a:p>
        </p:txBody>
      </p:sp>
    </p:spTree>
    <p:extLst>
      <p:ext uri="{BB962C8B-B14F-4D97-AF65-F5344CB8AC3E}">
        <p14:creationId xmlns:p14="http://schemas.microsoft.com/office/powerpoint/2010/main" val="38721190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8E035894-9EC9-4E99-9A2D-2814BCAA3BEA}" type="datetimeFigureOut">
              <a:rPr lang="en-US"/>
              <a:pPr>
                <a:defRPr/>
              </a:pPr>
              <a:t>11/20/2020</a:t>
            </a:fld>
            <a:endParaRPr lang="en-US"/>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a:defRPr>
                <a:latin typeface="Arial" panose="020B0604020202020204" pitchFamily="34" charset="0"/>
              </a:defRPr>
            </a:lvl1pPr>
          </a:lstStyle>
          <a:p>
            <a:pPr>
              <a:defRPr/>
            </a:pPr>
            <a:fld id="{C40ED817-B78A-4961-8E1F-1023F242B756}" type="slidenum">
              <a:rPr lang="en-US" altLang="vi-VN"/>
              <a:pPr>
                <a:defRPr/>
              </a:pPr>
              <a:t>‹#›</a:t>
            </a:fld>
            <a:endParaRPr lang="en-US" altLang="vi-VN"/>
          </a:p>
        </p:txBody>
      </p:sp>
    </p:spTree>
    <p:extLst>
      <p:ext uri="{BB962C8B-B14F-4D97-AF65-F5344CB8AC3E}">
        <p14:creationId xmlns:p14="http://schemas.microsoft.com/office/powerpoint/2010/main" val="42910330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16A2D0B5-73B8-47B8-8C0E-F91FA6F85E4B}" type="datetimeFigureOut">
              <a:rPr lang="en-US"/>
              <a:pPr>
                <a:defRPr/>
              </a:pPr>
              <a:t>11/20/2020</a:t>
            </a:fld>
            <a:endParaRPr lang="en-US"/>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a:defRPr>
                <a:latin typeface="Arial" panose="020B0604020202020204" pitchFamily="34" charset="0"/>
              </a:defRPr>
            </a:lvl1pPr>
          </a:lstStyle>
          <a:p>
            <a:pPr>
              <a:defRPr/>
            </a:pPr>
            <a:fld id="{5F49CDBC-7CA8-42D9-8A82-755B7194A62D}" type="slidenum">
              <a:rPr lang="en-US" altLang="vi-VN"/>
              <a:pPr>
                <a:defRPr/>
              </a:pPr>
              <a:t>‹#›</a:t>
            </a:fld>
            <a:endParaRPr lang="en-US" altLang="vi-VN"/>
          </a:p>
        </p:txBody>
      </p:sp>
    </p:spTree>
    <p:extLst>
      <p:ext uri="{BB962C8B-B14F-4D97-AF65-F5344CB8AC3E}">
        <p14:creationId xmlns:p14="http://schemas.microsoft.com/office/powerpoint/2010/main" val="28568253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90598205-8B62-4FAE-9E21-6CD6BB38FF4C}" type="datetimeFigureOut">
              <a:rPr lang="en-US"/>
              <a:pPr>
                <a:defRPr/>
              </a:pPr>
              <a:t>11/20/2020</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defRPr>
            </a:lvl1pPr>
          </a:lstStyle>
          <a:p>
            <a:pPr>
              <a:defRPr/>
            </a:pPr>
            <a:fld id="{F968762C-2A9A-439B-816E-C081A48F51ED}" type="slidenum">
              <a:rPr lang="en-US" altLang="vi-VN"/>
              <a:pPr>
                <a:defRPr/>
              </a:pPr>
              <a:t>‹#›</a:t>
            </a:fld>
            <a:endParaRPr lang="en-US" altLang="vi-VN"/>
          </a:p>
        </p:txBody>
      </p:sp>
    </p:spTree>
    <p:extLst>
      <p:ext uri="{BB962C8B-B14F-4D97-AF65-F5344CB8AC3E}">
        <p14:creationId xmlns:p14="http://schemas.microsoft.com/office/powerpoint/2010/main" val="2492592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F9A86E67-F128-4416-8A53-B99C22B4919F}" type="datetimeFigureOut">
              <a:rPr lang="en-US"/>
              <a:pPr>
                <a:defRPr/>
              </a:pPr>
              <a:t>11/20/2020</a:t>
            </a:fld>
            <a:endParaRPr lang="en-US"/>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a:defRPr>
                <a:latin typeface="Arial" panose="020B0604020202020204" pitchFamily="34" charset="0"/>
              </a:defRPr>
            </a:lvl1pPr>
          </a:lstStyle>
          <a:p>
            <a:pPr>
              <a:defRPr/>
            </a:pPr>
            <a:fld id="{E6AE6B1D-B688-43F9-8D37-6B1E108EECAE}" type="slidenum">
              <a:rPr lang="en-US" altLang="vi-VN"/>
              <a:pPr>
                <a:defRPr/>
              </a:pPr>
              <a:t>‹#›</a:t>
            </a:fld>
            <a:endParaRPr lang="en-US" altLang="vi-VN"/>
          </a:p>
        </p:txBody>
      </p:sp>
    </p:spTree>
    <p:extLst>
      <p:ext uri="{BB962C8B-B14F-4D97-AF65-F5344CB8AC3E}">
        <p14:creationId xmlns:p14="http://schemas.microsoft.com/office/powerpoint/2010/main" val="18758981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F2174FE9-AABB-49A7-85DA-16BC68A02FA4}" type="datetimeFigureOut">
              <a:rPr lang="en-US"/>
              <a:pPr>
                <a:defRPr/>
              </a:pPr>
              <a:t>11/20/2020</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CDE9EF7A-289F-40C5-8EF6-9FC81189AE6E}" type="slidenum">
              <a:rPr lang="en-US" altLang="vi-VN"/>
              <a:pPr>
                <a:defRPr/>
              </a:pPr>
              <a:t>‹#›</a:t>
            </a:fld>
            <a:endParaRPr lang="en-US" altLang="vi-VN"/>
          </a:p>
        </p:txBody>
      </p:sp>
    </p:spTree>
    <p:extLst>
      <p:ext uri="{BB962C8B-B14F-4D97-AF65-F5344CB8AC3E}">
        <p14:creationId xmlns:p14="http://schemas.microsoft.com/office/powerpoint/2010/main" val="29960970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fld id="{554A4F17-CB88-441D-9B07-899EDEE761CD}" type="datetimeFigureOut">
              <a:rPr lang="en-US"/>
              <a:pPr>
                <a:defRPr/>
              </a:pPr>
              <a:t>11/20/2020</a:t>
            </a:fld>
            <a:endParaRPr lang="en-US"/>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a:defRPr>
                <a:latin typeface="Arial" panose="020B0604020202020204" pitchFamily="34" charset="0"/>
              </a:defRPr>
            </a:lvl1pPr>
          </a:lstStyle>
          <a:p>
            <a:pPr>
              <a:defRPr/>
            </a:pPr>
            <a:fld id="{8E802473-3FAE-48E6-A48C-9B0892B6C07C}" type="slidenum">
              <a:rPr lang="en-US" altLang="vi-VN"/>
              <a:pPr>
                <a:defRPr/>
              </a:pPr>
              <a:t>‹#›</a:t>
            </a:fld>
            <a:endParaRPr lang="en-US" altLang="vi-VN"/>
          </a:p>
        </p:txBody>
      </p:sp>
    </p:spTree>
    <p:extLst>
      <p:ext uri="{BB962C8B-B14F-4D97-AF65-F5344CB8AC3E}">
        <p14:creationId xmlns:p14="http://schemas.microsoft.com/office/powerpoint/2010/main" val="2785825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vi-VN" smtClean="0"/>
              <a:t>Click to edit Master title style</a:t>
            </a:r>
          </a:p>
        </p:txBody>
      </p:sp>
      <p:sp>
        <p:nvSpPr>
          <p:cNvPr id="1027" name="Text Placeholder 2"/>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vi-VN" smtClean="0"/>
              <a:t>Click to edit Master text styles</a:t>
            </a:r>
          </a:p>
          <a:p>
            <a:pPr lvl="1"/>
            <a:r>
              <a:rPr lang="en-US" altLang="vi-VN" smtClean="0"/>
              <a:t>Second level</a:t>
            </a:r>
          </a:p>
          <a:p>
            <a:pPr lvl="2"/>
            <a:r>
              <a:rPr lang="en-US" altLang="vi-VN" smtClean="0"/>
              <a:t>Third level</a:t>
            </a:r>
          </a:p>
          <a:p>
            <a:pPr lvl="3"/>
            <a:r>
              <a:rPr lang="en-US" altLang="vi-VN" smtClean="0"/>
              <a:t>Fourth level</a:t>
            </a:r>
          </a:p>
          <a:p>
            <a:pPr lvl="4"/>
            <a:r>
              <a:rPr lang="en-US" altLang="vi-VN" smtClean="0"/>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eaLnBrk="1" hangingPunct="1">
              <a:defRPr sz="1200">
                <a:solidFill>
                  <a:schemeClr val="tx1">
                    <a:tint val="75000"/>
                  </a:schemeClr>
                </a:solidFill>
                <a:latin typeface="Arial" charset="0"/>
              </a:defRPr>
            </a:lvl1pPr>
          </a:lstStyle>
          <a:p>
            <a:pPr>
              <a:defRPr/>
            </a:pPr>
            <a:endParaRPr lang="en-US"/>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eaLnBrk="1" hangingPunct="1">
              <a:defRPr sz="1200">
                <a:solidFill>
                  <a:schemeClr val="tx1">
                    <a:tint val="75000"/>
                  </a:schemeClr>
                </a:solidFill>
                <a:latin typeface="Arial" charset="0"/>
              </a:defRPr>
            </a:lvl1pPr>
          </a:lstStyle>
          <a:p>
            <a:pPr>
              <a:defRPr/>
            </a:pPr>
            <a:endParaRPr lang="en-US"/>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AAD27F51-303A-4DC7-9EF6-D768FC39D8D1}"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sldLayoutIdLst>
    <p:sldLayoutId id="2147484441" r:id="rId1"/>
    <p:sldLayoutId id="2147484442" r:id="rId2"/>
    <p:sldLayoutId id="2147484443" r:id="rId3"/>
    <p:sldLayoutId id="2147484444" r:id="rId4"/>
    <p:sldLayoutId id="2147484445" r:id="rId5"/>
    <p:sldLayoutId id="2147484446" r:id="rId6"/>
    <p:sldLayoutId id="2147484447" r:id="rId7"/>
    <p:sldLayoutId id="2147484448" r:id="rId8"/>
    <p:sldLayoutId id="2147484449" r:id="rId9"/>
    <p:sldLayoutId id="2147484450" r:id="rId10"/>
    <p:sldLayoutId id="214748445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vi-VN" smtClean="0"/>
              <a:t>Click to edit Master title style</a:t>
            </a:r>
          </a:p>
        </p:txBody>
      </p:sp>
      <p:sp>
        <p:nvSpPr>
          <p:cNvPr id="2051" name="Text Placeholder 2"/>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vi-VN" smtClean="0"/>
              <a:t>Click to edit Master text styles</a:t>
            </a:r>
          </a:p>
          <a:p>
            <a:pPr lvl="1"/>
            <a:r>
              <a:rPr lang="en-US" altLang="vi-VN" smtClean="0"/>
              <a:t>Second level</a:t>
            </a:r>
          </a:p>
          <a:p>
            <a:pPr lvl="2"/>
            <a:r>
              <a:rPr lang="en-US" altLang="vi-VN" smtClean="0"/>
              <a:t>Third level</a:t>
            </a:r>
          </a:p>
          <a:p>
            <a:pPr lvl="3"/>
            <a:r>
              <a:rPr lang="en-US" altLang="vi-VN" smtClean="0"/>
              <a:t>Fourth level</a:t>
            </a:r>
          </a:p>
          <a:p>
            <a:pPr lvl="4"/>
            <a:r>
              <a:rPr lang="en-US" altLang="vi-VN" smtClean="0"/>
              <a:t>Fifth level</a:t>
            </a:r>
          </a:p>
        </p:txBody>
      </p:sp>
      <p:sp>
        <p:nvSpPr>
          <p:cNvPr id="4" name="Date Placeholder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Calibri"/>
              </a:defRPr>
            </a:lvl1pPr>
          </a:lstStyle>
          <a:p>
            <a:pPr>
              <a:defRPr/>
            </a:pPr>
            <a:fld id="{930E0D3F-972E-4F90-872D-50143B9FB876}" type="datetimeFigureOut">
              <a:rPr lang="en-US"/>
              <a:pPr>
                <a:defRPr/>
              </a:pPr>
              <a:t>11/20/2020</a:t>
            </a:fld>
            <a:endParaRPr lang="en-US"/>
          </a:p>
        </p:txBody>
      </p:sp>
      <p:sp>
        <p:nvSpPr>
          <p:cNvPr id="5" name="Footer Placeholder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8737600" y="6356350"/>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B57075EE-9536-4B5D-A88E-F0548BAD37C3}"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sldLayoutIdLst>
    <p:sldLayoutId id="2147484453" r:id="rId1"/>
    <p:sldLayoutId id="2147484454" r:id="rId2"/>
    <p:sldLayoutId id="2147484455" r:id="rId3"/>
    <p:sldLayoutId id="2147484456" r:id="rId4"/>
    <p:sldLayoutId id="2147484457" r:id="rId5"/>
    <p:sldLayoutId id="2147484458" r:id="rId6"/>
    <p:sldLayoutId id="2147484459" r:id="rId7"/>
    <p:sldLayoutId id="2147484460" r:id="rId8"/>
    <p:sldLayoutId id="2147484461" r:id="rId9"/>
    <p:sldLayoutId id="2147484462" r:id="rId10"/>
    <p:sldLayoutId id="214748446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 Id="rId4" Type="http://schemas.openxmlformats.org/officeDocument/2006/relationships/image" Target="../media/image53.jpeg"/></Relationships>
</file>

<file path=ppt/slides/_rels/slide4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2" Type="http://schemas.openxmlformats.org/officeDocument/2006/relationships/image" Target="../media/image60.gif"/><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ChangeArrowheads="1"/>
          </p:cNvSpPr>
          <p:nvPr/>
        </p:nvSpPr>
        <p:spPr bwMode="auto">
          <a:xfrm>
            <a:off x="2209800" y="228600"/>
            <a:ext cx="2133600" cy="762000"/>
          </a:xfrm>
          <a:prstGeom prst="rect">
            <a:avLst/>
          </a:prstGeom>
          <a:solidFill>
            <a:srgbClr val="FFFF00"/>
          </a:solidFill>
          <a:ln w="9525">
            <a:miter lim="800000"/>
            <a:headEnd/>
            <a:tailEnd/>
          </a:ln>
          <a:scene3d>
            <a:camera prst="legacyPerspectiveBottomLeft"/>
            <a:lightRig rig="legacyFlat3" dir="t"/>
          </a:scene3d>
          <a:sp3d extrusionH="887400" prstMaterial="legacyMatte">
            <a:bevelT w="13500" h="13500" prst="angle"/>
            <a:bevelB w="13500" h="13500" prst="angle"/>
            <a:extrusionClr>
              <a:srgbClr val="FFFF00"/>
            </a:extrusionClr>
            <a:contourClr>
              <a:srgbClr val="FFFF00"/>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800">
                <a:solidFill>
                  <a:srgbClr val="0000FF"/>
                </a:solidFill>
                <a:latin typeface="Times New Roman" panose="02020603050405020304" pitchFamily="18" charset="0"/>
              </a:rPr>
              <a:t>Bài 3</a:t>
            </a:r>
          </a:p>
        </p:txBody>
      </p:sp>
      <p:pic>
        <p:nvPicPr>
          <p:cNvPr id="16387" name="Picture 4" descr="CHRIST14"/>
          <p:cNvPicPr>
            <a:picLocks noChangeAspect="1" noChangeArrowheads="1"/>
          </p:cNvPicPr>
          <p:nvPr/>
        </p:nvPicPr>
        <p:blipFill>
          <a:blip r:embed="rId2">
            <a:clrChange>
              <a:clrFrom>
                <a:srgbClr val="FCFEFC"/>
              </a:clrFrom>
              <a:clrTo>
                <a:srgbClr val="FCFEFC">
                  <a:alpha val="0"/>
                </a:srgbClr>
              </a:clrTo>
            </a:clrChange>
            <a:extLst>
              <a:ext uri="{28A0092B-C50C-407E-A947-70E740481C1C}">
                <a14:useLocalDpi xmlns:a14="http://schemas.microsoft.com/office/drawing/2010/main" val="0"/>
              </a:ext>
            </a:extLst>
          </a:blip>
          <a:srcRect/>
          <a:stretch>
            <a:fillRect/>
          </a:stretch>
        </p:blipFill>
        <p:spPr bwMode="auto">
          <a:xfrm>
            <a:off x="4114800" y="2514600"/>
            <a:ext cx="3733800" cy="221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8" name="Picture 5" descr="StarDivid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4495800"/>
            <a:ext cx="4724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6" descr="BOOKANI2"/>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724400" y="4724400"/>
            <a:ext cx="2286000"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TextBox 6"/>
          <p:cNvSpPr txBox="1">
            <a:spLocks noChangeArrowheads="1"/>
          </p:cNvSpPr>
          <p:nvPr/>
        </p:nvSpPr>
        <p:spPr bwMode="auto">
          <a:xfrm>
            <a:off x="1828800" y="1295400"/>
            <a:ext cx="807720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sz="3600" b="1" i="1">
                <a:solidFill>
                  <a:srgbClr val="0000FF"/>
                </a:solidFill>
                <a:latin typeface="Times New Roman" panose="02020603050405020304" pitchFamily="18" charset="0"/>
                <a:cs typeface="Times New Roman" panose="02020603050405020304" pitchFamily="18" charset="0"/>
              </a:rPr>
              <a:t>NHỮNG THÀNH TỰU CỦA CÁCH MẠNG VIỆT NAM DƯỚI SỰ </a:t>
            </a:r>
          </a:p>
          <a:p>
            <a:pPr algn="ctr" eaLnBrk="1" hangingPunct="1">
              <a:spcBef>
                <a:spcPct val="0"/>
              </a:spcBef>
              <a:buFontTx/>
              <a:buNone/>
            </a:pPr>
            <a:r>
              <a:rPr lang="en-US" altLang="vi-VN" sz="3600" b="1" i="1">
                <a:solidFill>
                  <a:srgbClr val="0000FF"/>
                </a:solidFill>
                <a:latin typeface="Times New Roman" panose="02020603050405020304" pitchFamily="18" charset="0"/>
                <a:cs typeface="Times New Roman" panose="02020603050405020304" pitchFamily="18" charset="0"/>
              </a:rPr>
              <a:t>LÃNH ĐẠO CỦA ĐẢNG</a:t>
            </a:r>
          </a:p>
        </p:txBody>
      </p:sp>
    </p:spTree>
  </p:cSld>
  <p:clrMapOvr>
    <a:masterClrMapping/>
  </p:clrMapOvr>
  <p:transition spd="med">
    <p:strips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altLang="vi-VN" sz="2800" b="1" i="1" dirty="0" smtClean="0">
                <a:solidFill>
                  <a:srgbClr val="FF0000"/>
                </a:solidFill>
                <a:latin typeface="Times New Roman" panose="02020603050405020304" pitchFamily="18" charset="0"/>
                <a:cs typeface="Times New Roman" panose="02020603050405020304" pitchFamily="18" charset="0"/>
              </a:rPr>
              <a:t> </a:t>
            </a:r>
            <a:r>
              <a:rPr lang="nl-NL" altLang="vi-VN" sz="2800" b="1" i="1" dirty="0">
                <a:solidFill>
                  <a:srgbClr val="FF0000"/>
                </a:solidFill>
                <a:latin typeface="Times New Roman" panose="02020603050405020304" pitchFamily="18" charset="0"/>
                <a:cs typeface="Times New Roman" panose="02020603050405020304" pitchFamily="18" charset="0"/>
              </a:rPr>
              <a:t>I</a:t>
            </a:r>
            <a:r>
              <a:rPr lang="nl-NL" altLang="vi-VN" sz="2800" b="1" i="1" dirty="0" smtClean="0">
                <a:solidFill>
                  <a:srgbClr val="FF0000"/>
                </a:solidFill>
                <a:latin typeface="Times New Roman" panose="02020603050405020304" pitchFamily="18" charset="0"/>
                <a:cs typeface="Times New Roman" panose="02020603050405020304" pitchFamily="18" charset="0"/>
              </a:rPr>
              <a:t>. Sự ra đời và lãnh đạo của Đảng Cộng sản Việt Nam đối với cách mạng Việt Nam</a:t>
            </a:r>
            <a:endParaRPr lang="en-US" altLang="vi-VN" sz="2800" i="1" dirty="0" smtClean="0">
              <a:solidFill>
                <a:srgbClr val="FF0000"/>
              </a:solidFill>
              <a:latin typeface="Times New Roman" panose="02020603050405020304" pitchFamily="18" charset="0"/>
              <a:cs typeface="Times New Roman" panose="02020603050405020304" pitchFamily="18" charset="0"/>
            </a:endParaRPr>
          </a:p>
        </p:txBody>
      </p:sp>
      <p:sp>
        <p:nvSpPr>
          <p:cNvPr id="17411" name="Content Placeholder 2"/>
          <p:cNvSpPr>
            <a:spLocks noGrp="1"/>
          </p:cNvSpPr>
          <p:nvPr>
            <p:ph idx="1"/>
          </p:nvPr>
        </p:nvSpPr>
        <p:spPr/>
        <p:txBody>
          <a:bodyPr/>
          <a:lstStyle/>
          <a:p>
            <a:pPr marL="0" indent="0">
              <a:buFont typeface="Arial" panose="020B0604020202020204" pitchFamily="34" charset="0"/>
              <a:buNone/>
            </a:pPr>
            <a:r>
              <a:rPr lang="nl-NL" altLang="vi-VN" sz="2800" b="1" i="1" dirty="0" smtClean="0">
                <a:solidFill>
                  <a:srgbClr val="0000FF"/>
                </a:solidFill>
                <a:latin typeface="Times New Roman" panose="02020603050405020304" pitchFamily="18" charset="0"/>
                <a:cs typeface="Times New Roman" panose="02020603050405020304" pitchFamily="18" charset="0"/>
              </a:rPr>
              <a:t>1. Sự ra đời của Đảng Cộng sản Việt Nam</a:t>
            </a:r>
            <a:endParaRPr lang="en-US" altLang="vi-VN" sz="2800" dirty="0" smtClean="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800" i="1" dirty="0" smtClean="0">
                <a:solidFill>
                  <a:srgbClr val="0000FF"/>
                </a:solidFill>
                <a:latin typeface="Times New Roman" panose="02020603050405020304" pitchFamily="18" charset="0"/>
                <a:cs typeface="Times New Roman" panose="02020603050405020304" pitchFamily="18" charset="0"/>
              </a:rPr>
              <a:t>a/ </a:t>
            </a:r>
            <a:r>
              <a:rPr lang="en-US" altLang="vi-VN" sz="2800" i="1" dirty="0" err="1" smtClean="0">
                <a:solidFill>
                  <a:srgbClr val="0000FF"/>
                </a:solidFill>
                <a:latin typeface="Times New Roman" panose="02020603050405020304" pitchFamily="18" charset="0"/>
                <a:cs typeface="Times New Roman" panose="02020603050405020304" pitchFamily="18" charset="0"/>
              </a:rPr>
              <a:t>Tình</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hình</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thế</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giới</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và</a:t>
            </a:r>
            <a:r>
              <a:rPr lang="nl-NL" altLang="vi-VN" sz="2800" i="1" dirty="0" smtClean="0">
                <a:solidFill>
                  <a:srgbClr val="0000FF"/>
                </a:solidFill>
                <a:latin typeface="Times New Roman" panose="02020603050405020304" pitchFamily="18" charset="0"/>
                <a:cs typeface="Times New Roman" panose="02020603050405020304" pitchFamily="18" charset="0"/>
              </a:rPr>
              <a:t> Việt Nam cuối thế kỷ XIX, đầu thế kỷ XX</a:t>
            </a:r>
            <a:endParaRPr lang="en-US" altLang="vi-VN" sz="2800" dirty="0" smtClean="0">
              <a:solidFill>
                <a:srgbClr val="0000FF"/>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800" b="1" dirty="0" err="1" smtClean="0">
                <a:latin typeface="Times New Roman" panose="02020603050405020304" pitchFamily="18" charset="0"/>
                <a:cs typeface="Times New Roman" panose="02020603050405020304" pitchFamily="18" charset="0"/>
              </a:rPr>
              <a:t>Tình</a:t>
            </a:r>
            <a:r>
              <a:rPr lang="en-US" altLang="vi-VN" sz="2800" b="1" dirty="0" smtClean="0">
                <a:latin typeface="Times New Roman" panose="02020603050405020304" pitchFamily="18" charset="0"/>
                <a:cs typeface="Times New Roman" panose="02020603050405020304" pitchFamily="18" charset="0"/>
              </a:rPr>
              <a:t> </a:t>
            </a:r>
            <a:r>
              <a:rPr lang="en-US" altLang="vi-VN" sz="2800" b="1" dirty="0" err="1" smtClean="0">
                <a:latin typeface="Times New Roman" panose="02020603050405020304" pitchFamily="18" charset="0"/>
                <a:cs typeface="Times New Roman" panose="02020603050405020304" pitchFamily="18" charset="0"/>
              </a:rPr>
              <a:t>hình</a:t>
            </a:r>
            <a:r>
              <a:rPr lang="en-US" altLang="vi-VN" sz="2800" b="1" dirty="0" smtClean="0">
                <a:latin typeface="Times New Roman" panose="02020603050405020304" pitchFamily="18" charset="0"/>
                <a:cs typeface="Times New Roman" panose="02020603050405020304" pitchFamily="18" charset="0"/>
              </a:rPr>
              <a:t> </a:t>
            </a:r>
            <a:r>
              <a:rPr lang="en-US" altLang="vi-VN" sz="2800" b="1" dirty="0" err="1" smtClean="0">
                <a:latin typeface="Times New Roman" panose="02020603050405020304" pitchFamily="18" charset="0"/>
                <a:cs typeface="Times New Roman" panose="02020603050405020304" pitchFamily="18" charset="0"/>
              </a:rPr>
              <a:t>thế</a:t>
            </a:r>
            <a:r>
              <a:rPr lang="en-US" altLang="vi-VN" sz="2800" b="1" dirty="0" smtClean="0">
                <a:latin typeface="Times New Roman" panose="02020603050405020304" pitchFamily="18" charset="0"/>
                <a:cs typeface="Times New Roman" panose="02020603050405020304" pitchFamily="18" charset="0"/>
              </a:rPr>
              <a:t> </a:t>
            </a:r>
            <a:r>
              <a:rPr lang="en-US" altLang="vi-VN" sz="2800" b="1" dirty="0" err="1" smtClean="0">
                <a:latin typeface="Times New Roman" panose="02020603050405020304" pitchFamily="18" charset="0"/>
                <a:cs typeface="Times New Roman" panose="02020603050405020304" pitchFamily="18" charset="0"/>
              </a:rPr>
              <a:t>giới</a:t>
            </a:r>
            <a:endParaRPr lang="en-US" altLang="vi-VN" sz="2800" dirty="0" smtClean="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err="1" smtClean="0">
                <a:solidFill>
                  <a:srgbClr val="FF0000"/>
                </a:solidFill>
                <a:latin typeface="Times New Roman" panose="02020603050405020304" pitchFamily="18" charset="0"/>
                <a:cs typeface="Times New Roman" panose="02020603050405020304" pitchFamily="18" charset="0"/>
              </a:rPr>
              <a:t>Tình</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hình</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thế</a:t>
            </a:r>
            <a:r>
              <a:rPr lang="en-US" sz="2800" dirty="0" smtClean="0">
                <a:solidFill>
                  <a:srgbClr val="FF0000"/>
                </a:solidFill>
                <a:latin typeface="Times New Roman" panose="02020603050405020304" pitchFamily="18" charset="0"/>
                <a:cs typeface="Times New Roman" panose="02020603050405020304" pitchFamily="18" charset="0"/>
              </a:rPr>
              <a:t> </a:t>
            </a:r>
            <a:r>
              <a:rPr lang="en-US" sz="2800" dirty="0" err="1" smtClean="0">
                <a:solidFill>
                  <a:srgbClr val="FF0000"/>
                </a:solidFill>
                <a:latin typeface="Times New Roman" panose="02020603050405020304" pitchFamily="18" charset="0"/>
                <a:cs typeface="Times New Roman" panose="02020603050405020304" pitchFamily="18" charset="0"/>
              </a:rPr>
              <a:t>giới</a:t>
            </a:r>
            <a:endParaRPr lang="en-US" sz="2800"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pPr>
              <a:spcBef>
                <a:spcPct val="0"/>
              </a:spcBef>
              <a:buFont typeface="Wingdings" panose="05000000000000000000" pitchFamily="2" charset="2"/>
              <a:buChar char="§"/>
            </a:pPr>
            <a:r>
              <a:rPr lang="en-US" altLang="vi-VN" dirty="0">
                <a:latin typeface="Times New Roman" panose="02020603050405020304" pitchFamily="18" charset="0"/>
                <a:cs typeface="Times New Roman" panose="02020603050405020304" pitchFamily="18" charset="0"/>
              </a:rPr>
              <a:t> </a:t>
            </a:r>
            <a:r>
              <a:rPr lang="en-US" altLang="vi-VN" dirty="0" err="1">
                <a:latin typeface="Times New Roman" panose="02020603050405020304" pitchFamily="18" charset="0"/>
                <a:cs typeface="Times New Roman" panose="02020603050405020304" pitchFamily="18" charset="0"/>
              </a:rPr>
              <a:t>C</a:t>
            </a:r>
            <a:r>
              <a:rPr lang="en-US" altLang="vi-VN" dirty="0" err="1" smtClean="0">
                <a:latin typeface="Times New Roman" panose="02020603050405020304" pitchFamily="18" charset="0"/>
                <a:cs typeface="Times New Roman" panose="02020603050405020304" pitchFamily="18" charset="0"/>
              </a:rPr>
              <a:t>uối</a:t>
            </a:r>
            <a:r>
              <a:rPr lang="en-US" altLang="vi-VN" dirty="0" smtClean="0">
                <a:latin typeface="Times New Roman" panose="02020603050405020304" pitchFamily="18" charset="0"/>
                <a:cs typeface="Times New Roman" panose="02020603050405020304" pitchFamily="18" charset="0"/>
              </a:rPr>
              <a:t> </a:t>
            </a:r>
            <a:r>
              <a:rPr lang="en-US" altLang="vi-VN" dirty="0">
                <a:latin typeface="Times New Roman" panose="02020603050405020304" pitchFamily="18" charset="0"/>
                <a:cs typeface="Times New Roman" panose="02020603050405020304" pitchFamily="18" charset="0"/>
              </a:rPr>
              <a:t>TK </a:t>
            </a:r>
            <a:r>
              <a:rPr lang="en-US" altLang="vi-VN" dirty="0" smtClean="0">
                <a:latin typeface="Times New Roman" panose="02020603050405020304" pitchFamily="18" charset="0"/>
                <a:cs typeface="Times New Roman" panose="02020603050405020304" pitchFamily="18" charset="0"/>
              </a:rPr>
              <a:t>XIX: CNTB   =&gt;  CNĐQ</a:t>
            </a:r>
          </a:p>
          <a:p>
            <a:pPr>
              <a:spcBef>
                <a:spcPct val="0"/>
              </a:spcBef>
              <a:buFont typeface="Wingdings" panose="05000000000000000000" pitchFamily="2" charset="2"/>
              <a:buChar char="§"/>
            </a:pPr>
            <a:r>
              <a:rPr lang="en-US" altLang="vi-VN" dirty="0" err="1" smtClean="0">
                <a:latin typeface="Times New Roman" panose="02020603050405020304" pitchFamily="18" charset="0"/>
                <a:cs typeface="Times New Roman" panose="02020603050405020304" pitchFamily="18" charset="0"/>
              </a:rPr>
              <a:t>Cách</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mạng</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tháng</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Mười</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Nga</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thắng</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lợi</a:t>
            </a:r>
            <a:r>
              <a:rPr lang="en-US" altLang="vi-VN" dirty="0" smtClean="0">
                <a:latin typeface="Times New Roman" panose="02020603050405020304" pitchFamily="18" charset="0"/>
                <a:cs typeface="Times New Roman" panose="02020603050405020304" pitchFamily="18" charset="0"/>
              </a:rPr>
              <a:t> (1917)</a:t>
            </a:r>
          </a:p>
          <a:p>
            <a:pPr>
              <a:spcBef>
                <a:spcPct val="0"/>
              </a:spcBef>
              <a:buFont typeface="Wingdings" panose="05000000000000000000" pitchFamily="2" charset="2"/>
              <a:buChar char="§"/>
            </a:pPr>
            <a:r>
              <a:rPr lang="en-US" altLang="vi-VN" dirty="0" err="1" smtClean="0">
                <a:latin typeface="Times New Roman" panose="02020603050405020304" pitchFamily="18" charset="0"/>
                <a:cs typeface="Times New Roman" panose="02020603050405020304" pitchFamily="18" charset="0"/>
              </a:rPr>
              <a:t>Quốc</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tế</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cộng</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sản</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được</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thành</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lập</a:t>
            </a:r>
            <a:r>
              <a:rPr lang="en-US" altLang="vi-VN" dirty="0" smtClean="0">
                <a:latin typeface="Times New Roman" panose="02020603050405020304" pitchFamily="18" charset="0"/>
                <a:cs typeface="Times New Roman" panose="02020603050405020304" pitchFamily="18" charset="0"/>
              </a:rPr>
              <a:t> (1919)</a:t>
            </a:r>
          </a:p>
          <a:p>
            <a:pPr>
              <a:spcBef>
                <a:spcPct val="0"/>
              </a:spcBef>
              <a:buFont typeface="Wingdings" panose="05000000000000000000" pitchFamily="2" charset="2"/>
              <a:buChar char="§"/>
            </a:pPr>
            <a:r>
              <a:rPr lang="en-US" altLang="vi-VN" dirty="0" err="1" smtClean="0">
                <a:latin typeface="Times New Roman" panose="02020603050405020304" pitchFamily="18" charset="0"/>
                <a:cs typeface="Times New Roman" panose="02020603050405020304" pitchFamily="18" charset="0"/>
              </a:rPr>
              <a:t>Cách</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mạng</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Tân</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Hợi</a:t>
            </a:r>
            <a:r>
              <a:rPr lang="en-US" altLang="vi-VN" dirty="0" smtClean="0">
                <a:latin typeface="Times New Roman" panose="02020603050405020304" pitchFamily="18" charset="0"/>
                <a:cs typeface="Times New Roman" panose="02020603050405020304" pitchFamily="18" charset="0"/>
              </a:rPr>
              <a:t> ( 1910 – 1911), </a:t>
            </a:r>
            <a:r>
              <a:rPr lang="en-US" altLang="vi-VN" dirty="0" err="1" smtClean="0">
                <a:latin typeface="Times New Roman" panose="02020603050405020304" pitchFamily="18" charset="0"/>
                <a:cs typeface="Times New Roman" panose="02020603050405020304" pitchFamily="18" charset="0"/>
              </a:rPr>
              <a:t>công</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cuộc</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canh</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tân</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đất</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nước</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của</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Nhật</a:t>
            </a:r>
            <a:r>
              <a:rPr lang="en-US" altLang="vi-VN" dirty="0" smtClean="0">
                <a:latin typeface="Times New Roman" panose="02020603050405020304" pitchFamily="18" charset="0"/>
                <a:cs typeface="Times New Roman" panose="02020603050405020304" pitchFamily="18" charset="0"/>
              </a:rPr>
              <a:t> </a:t>
            </a:r>
            <a:r>
              <a:rPr lang="en-US" altLang="vi-VN" dirty="0" err="1" smtClean="0">
                <a:latin typeface="Times New Roman" panose="02020603050405020304" pitchFamily="18" charset="0"/>
                <a:cs typeface="Times New Roman" panose="02020603050405020304" pitchFamily="18" charset="0"/>
              </a:rPr>
              <a:t>Bản</a:t>
            </a:r>
            <a:endParaRPr lang="en-US" altLang="vi-VN" dirty="0" smtClean="0">
              <a:latin typeface="Times New Roman" panose="02020603050405020304" pitchFamily="18" charset="0"/>
              <a:cs typeface="Times New Roman" panose="02020603050405020304" pitchFamily="18" charset="0"/>
            </a:endParaRPr>
          </a:p>
          <a:p>
            <a:pPr>
              <a:spcBef>
                <a:spcPct val="0"/>
              </a:spcBef>
              <a:buNone/>
            </a:pPr>
            <a:endParaRPr lang="en-US" altLang="vi-VN" dirty="0" smtClean="0">
              <a:solidFill>
                <a:srgbClr val="FFFF00"/>
              </a:solidFill>
              <a:latin typeface="Arial" panose="020B0604020202020204" pitchFamily="34" charset="0"/>
              <a:cs typeface="Arial" panose="020B0604020202020204" pitchFamily="34" charset="0"/>
            </a:endParaRPr>
          </a:p>
          <a:p>
            <a:pPr>
              <a:spcBef>
                <a:spcPct val="0"/>
              </a:spcBef>
              <a:buNone/>
            </a:pPr>
            <a:endParaRPr lang="en-US" altLang="vi-VN" dirty="0">
              <a:solidFill>
                <a:srgbClr val="FFFF00"/>
              </a:solidFill>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3231029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barn(inVertical)">
                                      <p:cBhvr>
                                        <p:cTn id="2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 descr="so-do-su-thay-doi-co-cau-xa-hoi-viet-nam-sau-chien-tranh-the-gioi-thu-nhat-1"/>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057400" y="2438400"/>
            <a:ext cx="8305800" cy="385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Rectangle 2"/>
          <p:cNvSpPr>
            <a:spLocks noChangeArrowheads="1"/>
          </p:cNvSpPr>
          <p:nvPr/>
        </p:nvSpPr>
        <p:spPr bwMode="auto">
          <a:xfrm>
            <a:off x="3124200" y="228600"/>
            <a:ext cx="6553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b="1" i="1" dirty="0" err="1" smtClean="0">
                <a:solidFill>
                  <a:srgbClr val="0000FF"/>
                </a:solidFill>
                <a:latin typeface="Times New Roman" panose="02020603050405020304" pitchFamily="18" charset="0"/>
                <a:cs typeface="Times New Roman" panose="02020603050405020304" pitchFamily="18" charset="0"/>
              </a:rPr>
              <a:t>Tình</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hình</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trong</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nước</a:t>
            </a:r>
            <a:endParaRPr lang="en-US" altLang="vi-VN" sz="2800" b="1" dirty="0">
              <a:solidFill>
                <a:srgbClr val="0000FF"/>
              </a:solidFill>
              <a:latin typeface="Arial" panose="020B0604020202020204" pitchFamily="34" charset="0"/>
            </a:endParaRPr>
          </a:p>
        </p:txBody>
      </p:sp>
      <p:sp>
        <p:nvSpPr>
          <p:cNvPr id="19460" name="Rectangle 3"/>
          <p:cNvSpPr>
            <a:spLocks noChangeArrowheads="1"/>
          </p:cNvSpPr>
          <p:nvPr/>
        </p:nvSpPr>
        <p:spPr bwMode="auto">
          <a:xfrm>
            <a:off x="2057400" y="990600"/>
            <a:ext cx="8001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vi-VN" sz="2400" i="1" dirty="0">
                <a:solidFill>
                  <a:srgbClr val="FF0000"/>
                </a:solidFill>
                <a:latin typeface="Times New Roman" panose="02020603050405020304" pitchFamily="18" charset="0"/>
                <a:cs typeface="Times New Roman" panose="02020603050405020304" pitchFamily="18" charset="0"/>
              </a:rPr>
              <a:t>- 1858 </a:t>
            </a:r>
            <a:r>
              <a:rPr lang="en-US" altLang="vi-VN" sz="2400" i="1" dirty="0" err="1">
                <a:latin typeface="Times New Roman" panose="02020603050405020304" pitchFamily="18" charset="0"/>
                <a:cs typeface="Times New Roman" panose="02020603050405020304" pitchFamily="18" charset="0"/>
              </a:rPr>
              <a:t>Thực</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dân</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Pháp</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nổ</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súng</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xâm</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lược</a:t>
            </a:r>
            <a:r>
              <a:rPr lang="en-US" altLang="vi-VN" sz="2400" i="1" dirty="0">
                <a:latin typeface="Times New Roman" panose="02020603050405020304" pitchFamily="18" charset="0"/>
                <a:cs typeface="Times New Roman" panose="02020603050405020304" pitchFamily="18" charset="0"/>
              </a:rPr>
              <a:t> </a:t>
            </a:r>
            <a:r>
              <a:rPr lang="en-US" altLang="vi-VN" sz="2400" i="1" dirty="0" err="1">
                <a:latin typeface="Times New Roman" panose="02020603050405020304" pitchFamily="18" charset="0"/>
                <a:cs typeface="Times New Roman" panose="02020603050405020304" pitchFamily="18" charset="0"/>
              </a:rPr>
              <a:t>Việt</a:t>
            </a:r>
            <a:r>
              <a:rPr lang="en-US" altLang="vi-VN" sz="2400" i="1" dirty="0">
                <a:latin typeface="Times New Roman" panose="02020603050405020304" pitchFamily="18" charset="0"/>
                <a:cs typeface="Times New Roman" panose="02020603050405020304" pitchFamily="18" charset="0"/>
              </a:rPr>
              <a:t> Nam. </a:t>
            </a:r>
            <a:r>
              <a:rPr lang="en-US" altLang="vi-VN" sz="2400" dirty="0" err="1">
                <a:latin typeface="Times New Roman" panose="02020603050405020304" pitchFamily="18" charset="0"/>
                <a:cs typeface="Times New Roman" panose="02020603050405020304" pitchFamily="18" charset="0"/>
              </a:rPr>
              <a:t>Với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chính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sách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đầu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hàng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Nguyễn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từ</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cuối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kỷ</a:t>
            </a:r>
            <a:r>
              <a:rPr lang="en-US" altLang="vi-VN" sz="2400" dirty="0">
                <a:latin typeface="Times New Roman" panose="02020603050405020304" pitchFamily="18" charset="0"/>
                <a:cs typeface="Times New Roman" panose="02020603050405020304" pitchFamily="18" charset="0"/>
              </a:rPr>
              <a:t> XIX </a:t>
            </a:r>
            <a:r>
              <a:rPr lang="en-US" altLang="vi-VN" sz="2400" dirty="0" err="1">
                <a:latin typeface="Times New Roman" panose="02020603050405020304" pitchFamily="18" charset="0"/>
                <a:cs typeface="Times New Roman" panose="02020603050405020304" pitchFamily="18" charset="0"/>
              </a:rPr>
              <a:t>đầu</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kỷ</a:t>
            </a:r>
            <a:r>
              <a:rPr lang="en-US" altLang="vi-VN" sz="2400" dirty="0">
                <a:latin typeface="Times New Roman" panose="02020603050405020304" pitchFamily="18" charset="0"/>
                <a:cs typeface="Times New Roman" panose="02020603050405020304" pitchFamily="18" charset="0"/>
              </a:rPr>
              <a:t> XX, </a:t>
            </a:r>
            <a:r>
              <a:rPr lang="en-US" altLang="vi-VN" sz="2400" dirty="0" err="1">
                <a:latin typeface="Times New Roman" panose="02020603050405020304" pitchFamily="18" charset="0"/>
                <a:cs typeface="Times New Roman" panose="02020603050405020304" pitchFamily="18" charset="0"/>
              </a:rPr>
              <a:t>Pháp</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đã</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đặt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cai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đất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nước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Việt</a:t>
            </a:r>
            <a:r>
              <a:rPr lang="en-US" altLang="vi-VN" sz="2400" dirty="0">
                <a:latin typeface="Times New Roman" panose="02020603050405020304" pitchFamily="18" charset="0"/>
                <a:cs typeface="Times New Roman" panose="02020603050405020304" pitchFamily="18" charset="0"/>
              </a:rPr>
              <a:t> Nam.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circle(in)">
                                      <p:cBhvr>
                                        <p:cTn id="7" dur="2000"/>
                                        <p:tgtEl>
                                          <p:spTgt spid="1946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9458"/>
                                        </p:tgtEl>
                                        <p:attrNameLst>
                                          <p:attrName>style.visibility</p:attrName>
                                        </p:attrNameLst>
                                      </p:cBhvr>
                                      <p:to>
                                        <p:strVal val="visible"/>
                                      </p:to>
                                    </p:set>
                                    <p:animEffect transition="in" filter="barn(inVertical)">
                                      <p:cBhvr>
                                        <p:cTn id="12" dur="500"/>
                                        <p:tgtEl>
                                          <p:spTgt spid="194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6" name="Group 4"/>
          <p:cNvGrpSpPr>
            <a:grpSpLocks/>
          </p:cNvGrpSpPr>
          <p:nvPr/>
        </p:nvGrpSpPr>
        <p:grpSpPr bwMode="auto">
          <a:xfrm>
            <a:off x="1676400" y="1828800"/>
            <a:ext cx="8991600" cy="3657600"/>
            <a:chOff x="-25" y="907"/>
            <a:chExt cx="6184" cy="1541"/>
          </a:xfrm>
        </p:grpSpPr>
        <p:sp>
          <p:nvSpPr>
            <p:cNvPr id="20488" name="Rectangle 5"/>
            <p:cNvSpPr>
              <a:spLocks noChangeArrowheads="1"/>
            </p:cNvSpPr>
            <p:nvPr/>
          </p:nvSpPr>
          <p:spPr bwMode="auto">
            <a:xfrm>
              <a:off x="4367" y="1200"/>
              <a:ext cx="1792" cy="816"/>
            </a:xfrm>
            <a:prstGeom prst="rect">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US" altLang="vi-VN" sz="1800" dirty="0">
                <a:solidFill>
                  <a:srgbClr val="FFFF00"/>
                </a:solidFill>
                <a:latin typeface="Arial" panose="020B0604020202020204" pitchFamily="34" charset="0"/>
                <a:cs typeface="Arial" panose="020B0604020202020204" pitchFamily="34" charset="0"/>
              </a:endParaRPr>
            </a:p>
            <a:p>
              <a:pPr>
                <a:spcBef>
                  <a:spcPct val="0"/>
                </a:spcBef>
                <a:buFontTx/>
                <a:buNone/>
              </a:pPr>
              <a:r>
                <a:rPr lang="en-US" altLang="vi-VN" sz="1800" b="1" i="1" dirty="0" err="1">
                  <a:solidFill>
                    <a:srgbClr val="FFFF00"/>
                  </a:solidFill>
                  <a:latin typeface="Times New Roman" panose="02020603050405020304" pitchFamily="18" charset="0"/>
                  <a:cs typeface="Times New Roman" panose="02020603050405020304" pitchFamily="18" charset="0"/>
                </a:rPr>
                <a:t>Các</a:t>
              </a:r>
              <a:r>
                <a:rPr lang="en-US" altLang="vi-VN" sz="1800" b="1" i="1" dirty="0">
                  <a:solidFill>
                    <a:srgbClr val="FFFF00"/>
                  </a:solidFill>
                  <a:latin typeface="Times New Roman" panose="02020603050405020304" pitchFamily="18" charset="0"/>
                  <a:cs typeface="Times New Roman" panose="02020603050405020304" pitchFamily="18" charset="0"/>
                </a:rPr>
                <a:t> </a:t>
              </a:r>
              <a:r>
                <a:rPr lang="en-US" altLang="vi-VN" sz="1800" b="1" i="1" dirty="0" err="1">
                  <a:solidFill>
                    <a:srgbClr val="FFFF00"/>
                  </a:solidFill>
                  <a:latin typeface="Times New Roman" panose="02020603050405020304" pitchFamily="18" charset="0"/>
                  <a:cs typeface="Times New Roman" panose="02020603050405020304" pitchFamily="18" charset="0"/>
                </a:rPr>
                <a:t>phong</a:t>
              </a:r>
              <a:r>
                <a:rPr lang="en-US" altLang="vi-VN" sz="1800" b="1" i="1" dirty="0">
                  <a:solidFill>
                    <a:srgbClr val="FFFF00"/>
                  </a:solidFill>
                  <a:latin typeface="Times New Roman" panose="02020603050405020304" pitchFamily="18" charset="0"/>
                  <a:cs typeface="Times New Roman" panose="02020603050405020304" pitchFamily="18" charset="0"/>
                </a:rPr>
                <a:t> </a:t>
              </a:r>
              <a:r>
                <a:rPr lang="en-US" altLang="vi-VN" sz="1800" b="1" i="1" dirty="0" err="1">
                  <a:solidFill>
                    <a:srgbClr val="FFFF00"/>
                  </a:solidFill>
                  <a:latin typeface="Times New Roman" panose="02020603050405020304" pitchFamily="18" charset="0"/>
                  <a:cs typeface="Times New Roman" panose="02020603050405020304" pitchFamily="18" charset="0"/>
                </a:rPr>
                <a:t>trào</a:t>
              </a:r>
              <a:endParaRPr lang="en-US" altLang="vi-VN" sz="1800" b="1" i="1" dirty="0">
                <a:solidFill>
                  <a:srgbClr val="FFFF00"/>
                </a:solidFill>
                <a:latin typeface="Times New Roman" panose="02020603050405020304" pitchFamily="18" charset="0"/>
                <a:cs typeface="Times New Roman" panose="02020603050405020304" pitchFamily="18" charset="0"/>
              </a:endParaRPr>
            </a:p>
            <a:p>
              <a:pPr>
                <a:spcBef>
                  <a:spcPct val="0"/>
                </a:spcBef>
                <a:buFontTx/>
                <a:buNone/>
              </a:pPr>
              <a:r>
                <a:rPr lang="en-US" altLang="vi-VN" sz="1800" b="1" i="1" dirty="0" err="1">
                  <a:solidFill>
                    <a:srgbClr val="FFFF00"/>
                  </a:solidFill>
                  <a:latin typeface="Times New Roman" panose="02020603050405020304" pitchFamily="18" charset="0"/>
                  <a:cs typeface="Times New Roman" panose="02020603050405020304" pitchFamily="18" charset="0"/>
                </a:rPr>
                <a:t>yêu</a:t>
              </a:r>
              <a:r>
                <a:rPr lang="en-US" altLang="vi-VN" sz="1800" b="1" i="1" dirty="0">
                  <a:solidFill>
                    <a:srgbClr val="FFFF00"/>
                  </a:solidFill>
                  <a:latin typeface="Times New Roman" panose="02020603050405020304" pitchFamily="18" charset="0"/>
                  <a:cs typeface="Times New Roman" panose="02020603050405020304" pitchFamily="18" charset="0"/>
                </a:rPr>
                <a:t> </a:t>
              </a:r>
              <a:r>
                <a:rPr lang="en-US" altLang="vi-VN" sz="1800" b="1" i="1" dirty="0" err="1">
                  <a:solidFill>
                    <a:srgbClr val="FFFF00"/>
                  </a:solidFill>
                  <a:latin typeface="Times New Roman" panose="02020603050405020304" pitchFamily="18" charset="0"/>
                  <a:cs typeface="Times New Roman" panose="02020603050405020304" pitchFamily="18" charset="0"/>
                </a:rPr>
                <a:t>nước</a:t>
              </a:r>
              <a:r>
                <a:rPr lang="en-US" altLang="vi-VN" sz="1800" b="1" i="1" dirty="0">
                  <a:solidFill>
                    <a:srgbClr val="FFFF00"/>
                  </a:solidFill>
                  <a:latin typeface="Times New Roman" panose="02020603050405020304" pitchFamily="18" charset="0"/>
                  <a:cs typeface="Times New Roman" panose="02020603050405020304" pitchFamily="18" charset="0"/>
                </a:rPr>
                <a:t> </a:t>
              </a:r>
              <a:r>
                <a:rPr lang="en-US" altLang="vi-VN" sz="1800" b="1" i="1" dirty="0" err="1">
                  <a:solidFill>
                    <a:srgbClr val="FFFF00"/>
                  </a:solidFill>
                  <a:latin typeface="Times New Roman" panose="02020603050405020304" pitchFamily="18" charset="0"/>
                  <a:cs typeface="Times New Roman" panose="02020603050405020304" pitchFamily="18" charset="0"/>
                </a:rPr>
                <a:t>sôi</a:t>
              </a:r>
              <a:r>
                <a:rPr lang="en-US" altLang="vi-VN" sz="1800" b="1" i="1" dirty="0">
                  <a:solidFill>
                    <a:srgbClr val="FFFF00"/>
                  </a:solidFill>
                  <a:latin typeface="Times New Roman" panose="02020603050405020304" pitchFamily="18" charset="0"/>
                  <a:cs typeface="Times New Roman" panose="02020603050405020304" pitchFamily="18" charset="0"/>
                </a:rPr>
                <a:t> </a:t>
              </a:r>
              <a:r>
                <a:rPr lang="en-US" altLang="vi-VN" sz="1800" b="1" i="1" dirty="0" err="1">
                  <a:solidFill>
                    <a:srgbClr val="FFFF00"/>
                  </a:solidFill>
                  <a:latin typeface="Times New Roman" panose="02020603050405020304" pitchFamily="18" charset="0"/>
                  <a:cs typeface="Times New Roman" panose="02020603050405020304" pitchFamily="18" charset="0"/>
                </a:rPr>
                <a:t>nổi</a:t>
              </a:r>
              <a:r>
                <a:rPr lang="en-US" altLang="vi-VN" sz="1800" b="1" i="1" dirty="0">
                  <a:solidFill>
                    <a:srgbClr val="FFFF00"/>
                  </a:solidFill>
                  <a:latin typeface="Times New Roman" panose="02020603050405020304" pitchFamily="18" charset="0"/>
                  <a:cs typeface="Times New Roman" panose="02020603050405020304" pitchFamily="18" charset="0"/>
                </a:rPr>
                <a:t> </a:t>
              </a:r>
            </a:p>
            <a:p>
              <a:pPr>
                <a:spcBef>
                  <a:spcPct val="0"/>
                </a:spcBef>
                <a:buFontTx/>
                <a:buNone/>
              </a:pPr>
              <a:endParaRPr lang="en-US" altLang="vi-VN" sz="1800" b="1" i="1" dirty="0">
                <a:solidFill>
                  <a:srgbClr val="FFFF00"/>
                </a:solidFill>
                <a:latin typeface="Times New Roman" panose="02020603050405020304" pitchFamily="18" charset="0"/>
                <a:cs typeface="Times New Roman" panose="02020603050405020304" pitchFamily="18" charset="0"/>
              </a:endParaRPr>
            </a:p>
            <a:p>
              <a:pPr>
                <a:spcBef>
                  <a:spcPct val="0"/>
                </a:spcBef>
                <a:buFontTx/>
                <a:buNone/>
              </a:pPr>
              <a:r>
                <a:rPr lang="en-US" altLang="vi-VN" sz="1800" dirty="0">
                  <a:solidFill>
                    <a:srgbClr val="FFFF00"/>
                  </a:solidFill>
                  <a:latin typeface="Arial" panose="020B0604020202020204" pitchFamily="34" charset="0"/>
                  <a:cs typeface="Arial" panose="020B0604020202020204" pitchFamily="34" charset="0"/>
                </a:rPr>
                <a:t> </a:t>
              </a:r>
            </a:p>
          </p:txBody>
        </p:sp>
        <p:sp>
          <p:nvSpPr>
            <p:cNvPr id="20489" name="AutoShape 6"/>
            <p:cNvSpPr>
              <a:spLocks noChangeArrowheads="1"/>
            </p:cNvSpPr>
            <p:nvPr/>
          </p:nvSpPr>
          <p:spPr bwMode="auto">
            <a:xfrm>
              <a:off x="1775" y="907"/>
              <a:ext cx="1095" cy="672"/>
            </a:xfrm>
            <a:prstGeom prst="homePlate">
              <a:avLst>
                <a:gd name="adj" fmla="val 40737"/>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Toàn thể </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dân tộc </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Việt Nam</a:t>
              </a:r>
            </a:p>
          </p:txBody>
        </p:sp>
        <p:sp>
          <p:nvSpPr>
            <p:cNvPr id="20490" name="AutoShape 7"/>
            <p:cNvSpPr>
              <a:spLocks noChangeArrowheads="1"/>
            </p:cNvSpPr>
            <p:nvPr/>
          </p:nvSpPr>
          <p:spPr bwMode="auto">
            <a:xfrm rot="10800000">
              <a:off x="2879" y="912"/>
              <a:ext cx="1095" cy="672"/>
            </a:xfrm>
            <a:prstGeom prst="homePlate">
              <a:avLst>
                <a:gd name="adj" fmla="val 40737"/>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rot="10800000"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Thực dân</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 Pháp</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xâm lược</a:t>
              </a:r>
            </a:p>
          </p:txBody>
        </p:sp>
        <p:sp>
          <p:nvSpPr>
            <p:cNvPr id="20491" name="AutoShape 8"/>
            <p:cNvSpPr>
              <a:spLocks noChangeArrowheads="1"/>
            </p:cNvSpPr>
            <p:nvPr/>
          </p:nvSpPr>
          <p:spPr bwMode="auto">
            <a:xfrm>
              <a:off x="1775" y="1777"/>
              <a:ext cx="1095" cy="662"/>
            </a:xfrm>
            <a:prstGeom prst="homePlate">
              <a:avLst>
                <a:gd name="adj" fmla="val 41352"/>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Nông dân</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 Việt Nam</a:t>
              </a:r>
            </a:p>
          </p:txBody>
        </p:sp>
        <p:sp>
          <p:nvSpPr>
            <p:cNvPr id="20492" name="AutoShape 9"/>
            <p:cNvSpPr>
              <a:spLocks noChangeArrowheads="1"/>
            </p:cNvSpPr>
            <p:nvPr/>
          </p:nvSpPr>
          <p:spPr bwMode="auto">
            <a:xfrm rot="10800000">
              <a:off x="2879" y="1776"/>
              <a:ext cx="1095" cy="672"/>
            </a:xfrm>
            <a:prstGeom prst="homePlate">
              <a:avLst>
                <a:gd name="adj" fmla="val 40737"/>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rot="10800000"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Địa chủ </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phong </a:t>
              </a:r>
            </a:p>
            <a:p>
              <a:pPr>
                <a:spcBef>
                  <a:spcPct val="0"/>
                </a:spcBef>
                <a:buFontTx/>
                <a:buNone/>
              </a:pPr>
              <a:r>
                <a:rPr lang="en-US" altLang="vi-VN" sz="2200" b="1" i="1">
                  <a:solidFill>
                    <a:srgbClr val="FFFF00"/>
                  </a:solidFill>
                  <a:latin typeface="Times New Roman" panose="02020603050405020304" pitchFamily="18" charset="0"/>
                  <a:cs typeface="Times New Roman" panose="02020603050405020304" pitchFamily="18" charset="0"/>
                </a:rPr>
                <a:t>kiến</a:t>
              </a:r>
            </a:p>
          </p:txBody>
        </p:sp>
        <p:sp>
          <p:nvSpPr>
            <p:cNvPr id="20494" name="Line 11"/>
            <p:cNvSpPr>
              <a:spLocks noChangeShapeType="1"/>
            </p:cNvSpPr>
            <p:nvPr/>
          </p:nvSpPr>
          <p:spPr bwMode="auto">
            <a:xfrm flipV="1">
              <a:off x="1391" y="1152"/>
              <a:ext cx="384" cy="48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95" name="Line 12"/>
            <p:cNvSpPr>
              <a:spLocks noChangeShapeType="1"/>
            </p:cNvSpPr>
            <p:nvPr/>
          </p:nvSpPr>
          <p:spPr bwMode="auto">
            <a:xfrm>
              <a:off x="1391" y="1632"/>
              <a:ext cx="384" cy="528"/>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96" name="Line 13"/>
            <p:cNvSpPr>
              <a:spLocks noChangeShapeType="1"/>
            </p:cNvSpPr>
            <p:nvPr/>
          </p:nvSpPr>
          <p:spPr bwMode="auto">
            <a:xfrm>
              <a:off x="3983" y="1248"/>
              <a:ext cx="384" cy="384"/>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97" name="Line 14"/>
            <p:cNvSpPr>
              <a:spLocks noChangeShapeType="1"/>
            </p:cNvSpPr>
            <p:nvPr/>
          </p:nvSpPr>
          <p:spPr bwMode="auto">
            <a:xfrm flipV="1">
              <a:off x="3983" y="1632"/>
              <a:ext cx="384" cy="432"/>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501" name="Rectangle 18"/>
            <p:cNvSpPr>
              <a:spLocks noChangeArrowheads="1"/>
            </p:cNvSpPr>
            <p:nvPr/>
          </p:nvSpPr>
          <p:spPr bwMode="auto">
            <a:xfrm>
              <a:off x="-25" y="1010"/>
              <a:ext cx="1400" cy="1159"/>
            </a:xfrm>
            <a:prstGeom prst="rect">
              <a:avLst/>
            </a:prstGeom>
            <a:solidFill>
              <a:schemeClr val="accent1"/>
            </a:solidFill>
            <a:ln w="9525">
              <a:miter lim="800000"/>
              <a:headEnd/>
              <a:tailEnd/>
            </a:ln>
            <a:scene3d>
              <a:camera prst="legacyObliqueTopLeft"/>
              <a:lightRig rig="legacyFlat3" dir="t"/>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vi-VN" sz="2400">
                  <a:solidFill>
                    <a:srgbClr val="FFFF00"/>
                  </a:solidFill>
                  <a:latin typeface="Times New Roman" panose="02020603050405020304" pitchFamily="18" charset="0"/>
                  <a:cs typeface="Times New Roman" panose="02020603050405020304" pitchFamily="18" charset="0"/>
                </a:rPr>
                <a:t>Xã hội </a:t>
              </a:r>
            </a:p>
            <a:p>
              <a:pPr>
                <a:spcBef>
                  <a:spcPct val="0"/>
                </a:spcBef>
                <a:buFontTx/>
                <a:buNone/>
              </a:pPr>
              <a:r>
                <a:rPr lang="en-US" altLang="vi-VN" sz="2400">
                  <a:solidFill>
                    <a:srgbClr val="FFFF00"/>
                  </a:solidFill>
                  <a:latin typeface="Times New Roman" panose="02020603050405020304" pitchFamily="18" charset="0"/>
                  <a:cs typeface="Times New Roman" panose="02020603050405020304" pitchFamily="18" charset="0"/>
                </a:rPr>
                <a:t>thuộc địa nửa </a:t>
              </a:r>
            </a:p>
            <a:p>
              <a:pPr>
                <a:spcBef>
                  <a:spcPct val="0"/>
                </a:spcBef>
                <a:buFontTx/>
                <a:buNone/>
              </a:pPr>
              <a:r>
                <a:rPr lang="en-US" altLang="vi-VN" sz="2400">
                  <a:solidFill>
                    <a:srgbClr val="FFFF00"/>
                  </a:solidFill>
                  <a:latin typeface="Times New Roman" panose="02020603050405020304" pitchFamily="18" charset="0"/>
                  <a:cs typeface="Times New Roman" panose="02020603050405020304" pitchFamily="18" charset="0"/>
                </a:rPr>
                <a:t>phong kiến</a:t>
              </a:r>
            </a:p>
            <a:p>
              <a:pPr>
                <a:spcBef>
                  <a:spcPct val="0"/>
                </a:spcBef>
                <a:buFontTx/>
                <a:buNone/>
              </a:pPr>
              <a:r>
                <a:rPr lang="en-US" altLang="vi-VN" sz="2400">
                  <a:solidFill>
                    <a:srgbClr val="FFFF00"/>
                  </a:solidFill>
                  <a:latin typeface="Times New Roman" panose="02020603050405020304" pitchFamily="18" charset="0"/>
                  <a:cs typeface="Times New Roman" panose="02020603050405020304" pitchFamily="18" charset="0"/>
                </a:rPr>
                <a:t> (cuối TK XIX)</a:t>
              </a:r>
            </a:p>
          </p:txBody>
        </p:sp>
      </p:grpSp>
      <p:sp>
        <p:nvSpPr>
          <p:cNvPr id="20485" name="Title 23"/>
          <p:cNvSpPr>
            <a:spLocks noGrp="1"/>
          </p:cNvSpPr>
          <p:nvPr>
            <p:ph type="title"/>
          </p:nvPr>
        </p:nvSpPr>
        <p:spPr>
          <a:xfrm>
            <a:off x="1981200" y="579438"/>
            <a:ext cx="8229600" cy="411162"/>
          </a:xfrm>
        </p:spPr>
        <p:txBody>
          <a:bodyPr/>
          <a:lstStyle/>
          <a:p>
            <a:r>
              <a:rPr lang="en-US" altLang="vi-VN" sz="2800" i="1" dirty="0" err="1" smtClean="0">
                <a:solidFill>
                  <a:srgbClr val="0000FF"/>
                </a:solidFill>
                <a:latin typeface="Times New Roman" panose="02020603050405020304" pitchFamily="18" charset="0"/>
                <a:cs typeface="Times New Roman" panose="02020603050405020304" pitchFamily="18" charset="0"/>
              </a:rPr>
              <a:t>Việt</a:t>
            </a:r>
            <a:r>
              <a:rPr lang="en-US" altLang="vi-VN" sz="2800" i="1" dirty="0" smtClean="0">
                <a:solidFill>
                  <a:srgbClr val="0000FF"/>
                </a:solidFill>
                <a:latin typeface="Times New Roman" panose="02020603050405020304" pitchFamily="18" charset="0"/>
                <a:cs typeface="Times New Roman" panose="02020603050405020304" pitchFamily="18" charset="0"/>
              </a:rPr>
              <a:t> Nam </a:t>
            </a:r>
            <a:r>
              <a:rPr lang="en-US" altLang="vi-VN" sz="2800" i="1" dirty="0" err="1" smtClean="0">
                <a:solidFill>
                  <a:srgbClr val="0000FF"/>
                </a:solidFill>
                <a:latin typeface="Times New Roman" panose="02020603050405020304" pitchFamily="18" charset="0"/>
                <a:cs typeface="Times New Roman" panose="02020603050405020304" pitchFamily="18" charset="0"/>
              </a:rPr>
              <a:t>cuối</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thế</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kỷ</a:t>
            </a:r>
            <a:r>
              <a:rPr lang="en-US" altLang="vi-VN" sz="2800" i="1" dirty="0" smtClean="0">
                <a:solidFill>
                  <a:srgbClr val="0000FF"/>
                </a:solidFill>
                <a:latin typeface="Times New Roman" panose="02020603050405020304" pitchFamily="18" charset="0"/>
                <a:cs typeface="Times New Roman" panose="02020603050405020304" pitchFamily="18" charset="0"/>
              </a:rPr>
              <a:t> XIX </a:t>
            </a:r>
            <a:r>
              <a:rPr lang="en-US" altLang="vi-VN" sz="2800" i="1" dirty="0" err="1" smtClean="0">
                <a:solidFill>
                  <a:srgbClr val="0000FF"/>
                </a:solidFill>
                <a:latin typeface="Times New Roman" panose="02020603050405020304" pitchFamily="18" charset="0"/>
                <a:cs typeface="Times New Roman" panose="02020603050405020304" pitchFamily="18" charset="0"/>
              </a:rPr>
              <a:t>đầu</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thế</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kỷ</a:t>
            </a:r>
            <a:r>
              <a:rPr lang="en-US" altLang="vi-VN" sz="2800" i="1" dirty="0" smtClean="0">
                <a:solidFill>
                  <a:srgbClr val="0000FF"/>
                </a:solidFill>
                <a:latin typeface="Times New Roman" panose="02020603050405020304" pitchFamily="18" charset="0"/>
                <a:cs typeface="Times New Roman" panose="02020603050405020304" pitchFamily="18" charset="0"/>
              </a:rPr>
              <a:t> XX</a:t>
            </a:r>
            <a:endParaRPr lang="en-US" altLang="vi-VN" sz="2800" dirty="0" smtClean="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1026" name="Picture 2" descr="Tiểu sử người anh hùng áo vải &quot;Hoàng Hoa Thám&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818" y="818429"/>
            <a:ext cx="3449782" cy="3590926"/>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Phan Bội Châu – Wikipedia tiếng Việ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6" descr="Phan Bội Châu – Wikipedia tiếng Việt"/>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2" name="Picture 8" descr="PhanBoiChau.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533400"/>
            <a:ext cx="2743200" cy="35052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Phan Chau Trinh.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4800" y="421480"/>
            <a:ext cx="3248025" cy="344170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990600" y="4953000"/>
            <a:ext cx="2895600" cy="369332"/>
          </a:xfrm>
          <a:prstGeom prst="rect">
            <a:avLst/>
          </a:prstGeom>
          <a:noFill/>
        </p:spPr>
        <p:txBody>
          <a:bodyPr wrap="square" rtlCol="0">
            <a:spAutoFit/>
          </a:bodyPr>
          <a:lstStyle/>
          <a:p>
            <a:r>
              <a:rPr lang="en-US" b="1" dirty="0" smtClean="0"/>
              <a:t>HOÀNG HOA THÁM</a:t>
            </a:r>
            <a:endParaRPr lang="en-US" b="1" dirty="0"/>
          </a:p>
        </p:txBody>
      </p:sp>
      <p:sp>
        <p:nvSpPr>
          <p:cNvPr id="10" name="TextBox 9"/>
          <p:cNvSpPr txBox="1"/>
          <p:nvPr/>
        </p:nvSpPr>
        <p:spPr>
          <a:xfrm>
            <a:off x="4953000" y="4572000"/>
            <a:ext cx="2895600" cy="369332"/>
          </a:xfrm>
          <a:prstGeom prst="rect">
            <a:avLst/>
          </a:prstGeom>
          <a:noFill/>
        </p:spPr>
        <p:txBody>
          <a:bodyPr wrap="square" rtlCol="0">
            <a:spAutoFit/>
          </a:bodyPr>
          <a:lstStyle/>
          <a:p>
            <a:r>
              <a:rPr lang="en-US" b="1" dirty="0" smtClean="0"/>
              <a:t>PHAN BỘI CHÂU</a:t>
            </a:r>
            <a:endParaRPr lang="en-US" b="1" dirty="0"/>
          </a:p>
        </p:txBody>
      </p:sp>
      <p:sp>
        <p:nvSpPr>
          <p:cNvPr id="11" name="TextBox 10"/>
          <p:cNvSpPr txBox="1"/>
          <p:nvPr/>
        </p:nvSpPr>
        <p:spPr>
          <a:xfrm>
            <a:off x="8153400" y="4191000"/>
            <a:ext cx="2895600" cy="369332"/>
          </a:xfrm>
          <a:prstGeom prst="rect">
            <a:avLst/>
          </a:prstGeom>
          <a:noFill/>
        </p:spPr>
        <p:txBody>
          <a:bodyPr wrap="square" rtlCol="0">
            <a:spAutoFit/>
          </a:bodyPr>
          <a:lstStyle/>
          <a:p>
            <a:r>
              <a:rPr lang="en-US" b="1" dirty="0" smtClean="0"/>
              <a:t>PHAN CHÂU TRINH</a:t>
            </a:r>
            <a:endParaRPr lang="en-US" b="1" dirty="0"/>
          </a:p>
        </p:txBody>
      </p:sp>
    </p:spTree>
    <p:extLst>
      <p:ext uri="{BB962C8B-B14F-4D97-AF65-F5344CB8AC3E}">
        <p14:creationId xmlns:p14="http://schemas.microsoft.com/office/powerpoint/2010/main" val="133371886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altLang="vi-VN" sz="2800" b="1" i="1" dirty="0" smtClean="0">
                <a:solidFill>
                  <a:srgbClr val="0000FF"/>
                </a:solidFill>
                <a:latin typeface="Times New Roman" panose="02020603050405020304" pitchFamily="18" charset="0"/>
                <a:cs typeface="Times New Roman" panose="02020603050405020304" pitchFamily="18" charset="0"/>
              </a:rPr>
              <a:t/>
            </a:r>
            <a:br>
              <a:rPr lang="en-US" altLang="vi-VN" sz="2800" b="1" i="1" dirty="0" smtClean="0">
                <a:solidFill>
                  <a:srgbClr val="0000FF"/>
                </a:solidFill>
                <a:latin typeface="Times New Roman" panose="02020603050405020304" pitchFamily="18" charset="0"/>
                <a:cs typeface="Times New Roman" panose="02020603050405020304" pitchFamily="18" charset="0"/>
              </a:rPr>
            </a:br>
            <a:r>
              <a:rPr lang="en-US" altLang="vi-VN" sz="2800" b="1" i="1" dirty="0" smtClean="0">
                <a:solidFill>
                  <a:srgbClr val="0000FF"/>
                </a:solidFill>
                <a:latin typeface="Times New Roman" panose="02020603050405020304" pitchFamily="18" charset="0"/>
                <a:cs typeface="Times New Roman" panose="02020603050405020304" pitchFamily="18" charset="0"/>
              </a:rPr>
              <a:t>b/ </a:t>
            </a:r>
            <a:r>
              <a:rPr lang="en-US" altLang="vi-VN" sz="2800" b="1" i="1" dirty="0" err="1" smtClean="0">
                <a:solidFill>
                  <a:srgbClr val="0000FF"/>
                </a:solidFill>
                <a:latin typeface="Times New Roman" panose="02020603050405020304" pitchFamily="18" charset="0"/>
                <a:cs typeface="Times New Roman" panose="02020603050405020304" pitchFamily="18" charset="0"/>
              </a:rPr>
              <a:t>Nguyễn</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Ái</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Quốc</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đến</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với</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chủ</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nghĩa</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Mác</a:t>
            </a:r>
            <a:r>
              <a:rPr lang="en-US" altLang="vi-VN" sz="2800" b="1" i="1" dirty="0" smtClean="0">
                <a:solidFill>
                  <a:srgbClr val="0000FF"/>
                </a:solidFill>
                <a:latin typeface="Times New Roman" panose="02020603050405020304" pitchFamily="18" charset="0"/>
                <a:cs typeface="Times New Roman" panose="02020603050405020304" pitchFamily="18" charset="0"/>
              </a:rPr>
              <a:t> – </a:t>
            </a:r>
            <a:r>
              <a:rPr lang="en-US" altLang="vi-VN" sz="2800" b="1" i="1" dirty="0" err="1" smtClean="0">
                <a:solidFill>
                  <a:srgbClr val="0000FF"/>
                </a:solidFill>
                <a:latin typeface="Times New Roman" panose="02020603050405020304" pitchFamily="18" charset="0"/>
                <a:cs typeface="Times New Roman" panose="02020603050405020304" pitchFamily="18" charset="0"/>
              </a:rPr>
              <a:t>lênin</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chuẩn</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bị</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thành</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lập</a:t>
            </a:r>
            <a:r>
              <a:rPr lang="en-US" altLang="vi-VN" sz="2800" b="1" i="1" dirty="0" smtClean="0">
                <a:solidFill>
                  <a:srgbClr val="0000FF"/>
                </a:solidFill>
                <a:latin typeface="Times New Roman" panose="02020603050405020304" pitchFamily="18" charset="0"/>
                <a:cs typeface="Times New Roman" panose="02020603050405020304" pitchFamily="18" charset="0"/>
              </a:rPr>
              <a:t> </a:t>
            </a:r>
            <a:r>
              <a:rPr lang="en-US" altLang="vi-VN" sz="2800" b="1" i="1" dirty="0" err="1" smtClean="0">
                <a:solidFill>
                  <a:srgbClr val="0000FF"/>
                </a:solidFill>
                <a:latin typeface="Times New Roman" panose="02020603050405020304" pitchFamily="18" charset="0"/>
                <a:cs typeface="Times New Roman" panose="02020603050405020304" pitchFamily="18" charset="0"/>
              </a:rPr>
              <a:t>Đảng</a:t>
            </a:r>
            <a:endParaRPr lang="en-US" altLang="vi-VN" sz="2800" dirty="0" smtClean="0"/>
          </a:p>
        </p:txBody>
      </p:sp>
      <p:sp>
        <p:nvSpPr>
          <p:cNvPr id="3" name="Content Placeholder 2"/>
          <p:cNvSpPr>
            <a:spLocks noGrp="1"/>
          </p:cNvSpPr>
          <p:nvPr>
            <p:ph idx="1"/>
          </p:nvPr>
        </p:nvSpPr>
        <p:spPr/>
        <p:txBody>
          <a:bodyPr/>
          <a:lstStyle/>
          <a:p>
            <a:pPr marL="0" indent="0">
              <a:buFont typeface="Arial" panose="020B0604020202020204" pitchFamily="34" charset="0"/>
              <a:buNone/>
            </a:pPr>
            <a:r>
              <a:rPr lang="en-US" altLang="vi-VN" sz="2400" smtClean="0">
                <a:latin typeface="Times New Roman" panose="02020603050405020304" pitchFamily="18" charset="0"/>
                <a:cs typeface="Times New Roman" panose="02020603050405020304" pitchFamily="18" charset="0"/>
              </a:rPr>
              <a:t>- 5/6/1911, Người thanh niên Nguyễn Tất Thành ra đi tìm con đường cứu nước mới</a:t>
            </a:r>
          </a:p>
        </p:txBody>
      </p:sp>
      <p:pic>
        <p:nvPicPr>
          <p:cNvPr id="87042" name="Picture 2" descr="Káº¿t quáº£ hÃ¬nh áº£nh cho 5/6/1911 ra di tim duong cuu nuoc&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400" y="2684463"/>
            <a:ext cx="3581400"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5791200" y="4445000"/>
            <a:ext cx="5562600" cy="2154238"/>
          </a:xfrm>
          <a:prstGeom prst="rect">
            <a:avLst/>
          </a:prstGeom>
          <a:noFill/>
        </p:spPr>
        <p:txBody>
          <a:bodyPr>
            <a:spAutoFit/>
          </a:bodyPr>
          <a:lstStyle/>
          <a:p>
            <a:pPr algn="just" eaLnBrk="1" hangingPunct="1">
              <a:defRPr/>
            </a:pPr>
            <a:r>
              <a:rPr lang="vi-VN" sz="2000" dirty="0">
                <a:latin typeface="+mj-lt"/>
              </a:rPr>
              <a:t>Đời bồi tàu lênh đênh theo sóng bể</a:t>
            </a:r>
          </a:p>
          <a:p>
            <a:pPr algn="just" eaLnBrk="1" hangingPunct="1">
              <a:defRPr/>
            </a:pPr>
            <a:r>
              <a:rPr lang="vi-VN" sz="2000" dirty="0">
                <a:latin typeface="+mj-lt"/>
              </a:rPr>
              <a:t>Người đi hỏi khắp bóng cờ châu Mỹ, châu Phi</a:t>
            </a:r>
          </a:p>
          <a:p>
            <a:pPr algn="just" eaLnBrk="1" hangingPunct="1">
              <a:defRPr/>
            </a:pPr>
            <a:r>
              <a:rPr lang="vi-VN" sz="2000" dirty="0">
                <a:latin typeface="+mj-lt"/>
              </a:rPr>
              <a:t>Những đất tự do, những trời nô lệ</a:t>
            </a:r>
          </a:p>
          <a:p>
            <a:pPr algn="just" eaLnBrk="1" hangingPunct="1">
              <a:defRPr/>
            </a:pPr>
            <a:r>
              <a:rPr lang="vi-VN" sz="2000" dirty="0">
                <a:latin typeface="+mj-lt"/>
              </a:rPr>
              <a:t>Những con đường cách mạng đang tìm đi</a:t>
            </a:r>
            <a:endParaRPr lang="en-US" sz="2000" dirty="0">
              <a:latin typeface="+mj-lt"/>
            </a:endParaRPr>
          </a:p>
          <a:p>
            <a:pPr eaLnBrk="1" hangingPunct="1">
              <a:defRPr/>
            </a:pPr>
            <a:endParaRPr lang="en-US" dirty="0"/>
          </a:p>
          <a:p>
            <a:pPr eaLnBrk="1" hangingPunct="1">
              <a:defRPr/>
            </a:pPr>
            <a:r>
              <a:rPr lang="en-US" dirty="0"/>
              <a:t>			(</a:t>
            </a:r>
            <a:r>
              <a:rPr lang="en-US" dirty="0" err="1"/>
              <a:t>Chế</a:t>
            </a:r>
            <a:r>
              <a:rPr lang="en-US" dirty="0"/>
              <a:t> Lan </a:t>
            </a:r>
            <a:r>
              <a:rPr lang="en-US" dirty="0" err="1"/>
              <a:t>Viên</a:t>
            </a:r>
            <a:r>
              <a:rPr lang="en-US" dirty="0"/>
              <a:t>)</a:t>
            </a:r>
            <a:endParaRPr lang="vi-VN" dirty="0"/>
          </a:p>
          <a:p>
            <a:pPr eaLnBrk="1" hangingPunct="1">
              <a:defRPr/>
            </a:pP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7042"/>
                                        </p:tgtEl>
                                        <p:attrNameLst>
                                          <p:attrName>style.visibility</p:attrName>
                                        </p:attrNameLst>
                                      </p:cBhvr>
                                      <p:to>
                                        <p:strVal val="visible"/>
                                      </p:to>
                                    </p:set>
                                    <p:anim calcmode="lin" valueType="num">
                                      <p:cBhvr additive="base">
                                        <p:cTn id="7" dur="500" fill="hold"/>
                                        <p:tgtEl>
                                          <p:spTgt spid="87042"/>
                                        </p:tgtEl>
                                        <p:attrNameLst>
                                          <p:attrName>ppt_x</p:attrName>
                                        </p:attrNameLst>
                                      </p:cBhvr>
                                      <p:tavLst>
                                        <p:tav tm="0">
                                          <p:val>
                                            <p:strVal val="#ppt_x"/>
                                          </p:val>
                                        </p:tav>
                                        <p:tav tm="100000">
                                          <p:val>
                                            <p:strVal val="#ppt_x"/>
                                          </p:val>
                                        </p:tav>
                                      </p:tavLst>
                                    </p:anim>
                                    <p:anim calcmode="lin" valueType="num">
                                      <p:cBhvr additive="base">
                                        <p:cTn id="8" dur="500" fill="hold"/>
                                        <p:tgtEl>
                                          <p:spTgt spid="8704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additive="base">
                                        <p:cTn id="1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1981200" y="274638"/>
            <a:ext cx="8229600" cy="487362"/>
          </a:xfrm>
        </p:spPr>
        <p:txBody>
          <a:bodyPr/>
          <a:lstStyle/>
          <a:p>
            <a:endParaRPr lang="vi-VN" altLang="vi-VN" smtClean="0">
              <a:latin typeface="Calibri" panose="020F0502020204030204" pitchFamily="34" charset="0"/>
            </a:endParaRPr>
          </a:p>
        </p:txBody>
      </p:sp>
      <p:sp>
        <p:nvSpPr>
          <p:cNvPr id="3" name="Content Placeholder 2"/>
          <p:cNvSpPr>
            <a:spLocks noGrp="1"/>
          </p:cNvSpPr>
          <p:nvPr>
            <p:ph idx="1"/>
          </p:nvPr>
        </p:nvSpPr>
        <p:spPr>
          <a:xfrm>
            <a:off x="533400" y="762000"/>
            <a:ext cx="10972800" cy="4906963"/>
          </a:xfrm>
        </p:spPr>
        <p:txBody>
          <a:bodyPr/>
          <a:lstStyle/>
          <a:p>
            <a:pPr algn="just">
              <a:buFontTx/>
              <a:buChar char="-"/>
              <a:defRPr/>
            </a:pPr>
            <a:r>
              <a:rPr lang="en-US" sz="2400" dirty="0">
                <a:solidFill>
                  <a:srgbClr val="FF0000"/>
                </a:solidFill>
                <a:latin typeface="Times New Roman" pitchFamily="18" charset="0"/>
                <a:cs typeface="Times New Roman" pitchFamily="18" charset="0"/>
              </a:rPr>
              <a:t>7/1920</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Nguyễn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bản</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a:t>
            </a:r>
            <a:r>
              <a:rPr lang="en-US" sz="2400" dirty="0" err="1" smtClean="0">
                <a:latin typeface="Times New Roman" pitchFamily="18" charset="0"/>
                <a:cs typeface="Times New Roman" pitchFamily="18" charset="0"/>
              </a:rPr>
              <a:t>sơ</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thảo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luận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vấn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vấn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thuộc</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địa</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Lênin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tìm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thấy</a:t>
            </a:r>
            <a:r>
              <a:rPr lang="en-US" sz="2400" dirty="0">
                <a:latin typeface="Times New Roman" pitchFamily="18" charset="0"/>
                <a:cs typeface="Times New Roman" pitchFamily="18" charset="0"/>
              </a:rPr>
              <a:t> con </a:t>
            </a:r>
            <a:r>
              <a:rPr lang="en-US" sz="2400" dirty="0" err="1">
                <a:latin typeface="Times New Roman" pitchFamily="18" charset="0"/>
                <a:cs typeface="Times New Roman" pitchFamily="18" charset="0"/>
              </a:rPr>
              <a:t>đường</a:t>
            </a:r>
            <a:r>
              <a:rPr lang="en-US" sz="2400" dirty="0">
                <a:latin typeface="Times New Roman" pitchFamily="18" charset="0"/>
                <a:cs typeface="Times New Roman" pitchFamily="18" charset="0"/>
              </a:rPr>
              <a:t> con </a:t>
            </a:r>
            <a:r>
              <a:rPr lang="en-US" sz="2400" dirty="0" err="1">
                <a:latin typeface="Times New Roman" pitchFamily="18" charset="0"/>
                <a:cs typeface="Times New Roman" pitchFamily="18" charset="0"/>
              </a:rPr>
              <a:t>đường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cứu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đắn</a:t>
            </a:r>
            <a:r>
              <a:rPr lang="en-US" sz="2400" dirty="0">
                <a:latin typeface="Times New Roman" pitchFamily="18" charset="0"/>
                <a:cs typeface="Times New Roman" pitchFamily="18" charset="0"/>
              </a:rPr>
              <a:t>: </a:t>
            </a:r>
            <a:r>
              <a:rPr lang="en-US" sz="2400" b="1" i="1" dirty="0">
                <a:solidFill>
                  <a:srgbClr val="7030A0"/>
                </a:solidFill>
                <a:latin typeface="Times New Roman" pitchFamily="18" charset="0"/>
                <a:cs typeface="Times New Roman" pitchFamily="18" charset="0"/>
              </a:rPr>
              <a:t>con </a:t>
            </a:r>
            <a:r>
              <a:rPr lang="en-US" sz="2400" b="1" i="1" dirty="0" err="1">
                <a:solidFill>
                  <a:srgbClr val="7030A0"/>
                </a:solidFill>
                <a:latin typeface="Times New Roman" pitchFamily="18" charset="0"/>
                <a:cs typeface="Times New Roman" pitchFamily="18" charset="0"/>
              </a:rPr>
              <a:t>đường</a:t>
            </a:r>
            <a:r>
              <a:rPr lang="en-US" sz="2400" b="1" i="1" dirty="0">
                <a:solidFill>
                  <a:srgbClr val="7030A0"/>
                </a:solidFill>
                <a:latin typeface="Times New Roman" pitchFamily="18" charset="0"/>
                <a:cs typeface="Times New Roman" pitchFamily="18" charset="0"/>
              </a:rPr>
              <a:t> </a:t>
            </a:r>
            <a:r>
              <a:rPr lang="en-US" sz="2400" b="1" i="1" dirty="0" err="1">
                <a:solidFill>
                  <a:srgbClr val="7030A0"/>
                </a:solidFill>
                <a:latin typeface="Times New Roman" pitchFamily="18" charset="0"/>
                <a:cs typeface="Times New Roman" pitchFamily="18" charset="0"/>
              </a:rPr>
              <a:t>cách</a:t>
            </a:r>
            <a:r>
              <a:rPr lang="en-US" sz="2400" b="1" i="1" dirty="0">
                <a:solidFill>
                  <a:srgbClr val="7030A0"/>
                </a:solidFill>
                <a:latin typeface="Times New Roman" pitchFamily="18" charset="0"/>
                <a:cs typeface="Times New Roman" pitchFamily="18" charset="0"/>
              </a:rPr>
              <a:t> </a:t>
            </a:r>
            <a:r>
              <a:rPr lang="en-US" sz="2400" b="1" i="1" dirty="0" err="1">
                <a:solidFill>
                  <a:srgbClr val="7030A0"/>
                </a:solidFill>
                <a:latin typeface="Times New Roman" pitchFamily="18" charset="0"/>
                <a:cs typeface="Times New Roman" pitchFamily="18" charset="0"/>
              </a:rPr>
              <a:t>mạng</a:t>
            </a:r>
            <a:r>
              <a:rPr lang="en-US" sz="2400" b="1" i="1" dirty="0">
                <a:solidFill>
                  <a:srgbClr val="7030A0"/>
                </a:solidFill>
                <a:latin typeface="Times New Roman" pitchFamily="18" charset="0"/>
                <a:cs typeface="Times New Roman" pitchFamily="18" charset="0"/>
              </a:rPr>
              <a:t> </a:t>
            </a:r>
            <a:r>
              <a:rPr lang="en-US" sz="2400" b="1" i="1" dirty="0" err="1">
                <a:solidFill>
                  <a:srgbClr val="7030A0"/>
                </a:solidFill>
                <a:latin typeface="Times New Roman" pitchFamily="18" charset="0"/>
                <a:cs typeface="Times New Roman" pitchFamily="18" charset="0"/>
              </a:rPr>
              <a:t>vô</a:t>
            </a:r>
            <a:r>
              <a:rPr lang="en-US" sz="2400" b="1" i="1" dirty="0">
                <a:solidFill>
                  <a:srgbClr val="7030A0"/>
                </a:solidFill>
                <a:latin typeface="Times New Roman" pitchFamily="18" charset="0"/>
                <a:cs typeface="Times New Roman" pitchFamily="18" charset="0"/>
              </a:rPr>
              <a:t> </a:t>
            </a:r>
            <a:r>
              <a:rPr lang="en-US" sz="2400" b="1" i="1" dirty="0" err="1">
                <a:solidFill>
                  <a:srgbClr val="7030A0"/>
                </a:solidFill>
                <a:latin typeface="Times New Roman" pitchFamily="18" charset="0"/>
                <a:cs typeface="Times New Roman" pitchFamily="18" charset="0"/>
              </a:rPr>
              <a:t>sản</a:t>
            </a:r>
            <a:endParaRPr lang="en-US" sz="2400" b="1" i="1" dirty="0">
              <a:solidFill>
                <a:srgbClr val="7030A0"/>
              </a:solidFill>
              <a:latin typeface="Times New Roman" pitchFamily="18" charset="0"/>
              <a:cs typeface="Times New Roman" pitchFamily="18" charset="0"/>
            </a:endParaRPr>
          </a:p>
          <a:p>
            <a:pPr algn="just">
              <a:buFontTx/>
              <a:buChar char="-"/>
              <a:defRPr/>
            </a:pPr>
            <a:endParaRPr lang="en-US" sz="24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2400" b="1" i="1" dirty="0">
              <a:solidFill>
                <a:srgbClr val="7030A0"/>
              </a:solidFill>
              <a:latin typeface="Times New Roman" pitchFamily="18" charset="0"/>
              <a:cs typeface="Times New Roman" pitchFamily="18" charset="0"/>
            </a:endParaRPr>
          </a:p>
          <a:p>
            <a:pPr algn="just">
              <a:buFontTx/>
              <a:buChar char="-"/>
              <a:defRPr/>
            </a:pPr>
            <a:endParaRPr lang="en-US" sz="2400" b="1" i="1" dirty="0">
              <a:solidFill>
                <a:srgbClr val="7030A0"/>
              </a:solidFill>
              <a:latin typeface="Times New Roman" pitchFamily="18" charset="0"/>
              <a:cs typeface="Times New Roman" pitchFamily="18" charset="0"/>
            </a:endParaRPr>
          </a:p>
          <a:p>
            <a:pPr algn="just">
              <a:buFontTx/>
              <a:buChar char="-"/>
              <a:defRPr/>
            </a:pPr>
            <a:endParaRPr lang="en-US" sz="24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24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24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24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16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1600" b="1" i="1" dirty="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endParaRPr lang="en-US" sz="1600" b="1" i="1" dirty="0" smtClean="0">
              <a:solidFill>
                <a:srgbClr val="7030A0"/>
              </a:solidFill>
              <a:latin typeface="Times New Roman" pitchFamily="18" charset="0"/>
              <a:cs typeface="Times New Roman" pitchFamily="18" charset="0"/>
            </a:endParaRPr>
          </a:p>
          <a:p>
            <a:pPr marL="0" indent="0" algn="just">
              <a:buFont typeface="Arial" panose="020B0604020202020204" pitchFamily="34" charset="0"/>
              <a:buNone/>
              <a:defRPr/>
            </a:pPr>
            <a:r>
              <a:rPr lang="en-US" sz="1600" b="1" i="1" dirty="0">
                <a:solidFill>
                  <a:srgbClr val="7030A0"/>
                </a:solidFill>
                <a:latin typeface="Times New Roman" pitchFamily="18" charset="0"/>
                <a:cs typeface="Times New Roman" pitchFamily="18" charset="0"/>
              </a:rPr>
              <a:t>	</a:t>
            </a:r>
            <a:r>
              <a:rPr lang="en-US" sz="1600" b="1" i="1" dirty="0" smtClean="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Luận</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cương</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của</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Lênin</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làm</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cho</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tôi</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rất</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cảm</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động</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sáng</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tỏ</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và</a:t>
            </a:r>
            <a:r>
              <a:rPr lang="en-US" sz="1600" b="1" i="1" dirty="0">
                <a:solidFill>
                  <a:srgbClr val="7030A0"/>
                </a:solidFill>
                <a:latin typeface="Times New Roman" pitchFamily="18" charset="0"/>
                <a:cs typeface="Times New Roman" pitchFamily="18" charset="0"/>
              </a:rPr>
              <a:t> tin </a:t>
            </a:r>
            <a:r>
              <a:rPr lang="en-US" sz="1600" b="1" i="1" dirty="0" err="1">
                <a:solidFill>
                  <a:srgbClr val="7030A0"/>
                </a:solidFill>
                <a:latin typeface="Times New Roman" pitchFamily="18" charset="0"/>
                <a:cs typeface="Times New Roman" pitchFamily="18" charset="0"/>
              </a:rPr>
              <a:t>tưởng</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biết</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bao</a:t>
            </a:r>
            <a:r>
              <a:rPr lang="en-US" sz="1600" b="1" i="1" dirty="0">
                <a:solidFill>
                  <a:srgbClr val="7030A0"/>
                </a:solidFill>
                <a:latin typeface="Times New Roman" pitchFamily="18" charset="0"/>
                <a:cs typeface="Times New Roman" pitchFamily="18" charset="0"/>
              </a:rPr>
              <a:t>”</a:t>
            </a:r>
          </a:p>
          <a:p>
            <a:pPr marL="0" indent="0" algn="just">
              <a:buFont typeface="Arial" panose="020B0604020202020204" pitchFamily="34" charset="0"/>
              <a:buNone/>
              <a:defRPr/>
            </a:pPr>
            <a:r>
              <a:rPr lang="en-US" sz="1600" b="1" i="1" dirty="0" smtClean="0">
                <a:solidFill>
                  <a:srgbClr val="7030A0"/>
                </a:solidFill>
                <a:latin typeface="Times New Roman" pitchFamily="18" charset="0"/>
                <a:cs typeface="Times New Roman" pitchFamily="18" charset="0"/>
              </a:rPr>
              <a:t>					( </a:t>
            </a:r>
            <a:r>
              <a:rPr lang="en-US" sz="1600" b="1" i="1" dirty="0" err="1">
                <a:solidFill>
                  <a:srgbClr val="7030A0"/>
                </a:solidFill>
                <a:latin typeface="Times New Roman" pitchFamily="18" charset="0"/>
                <a:cs typeface="Times New Roman" pitchFamily="18" charset="0"/>
              </a:rPr>
              <a:t>Hồ</a:t>
            </a:r>
            <a:r>
              <a:rPr lang="en-US" sz="1600" b="1" i="1" dirty="0">
                <a:solidFill>
                  <a:srgbClr val="7030A0"/>
                </a:solidFill>
                <a:latin typeface="Times New Roman" pitchFamily="18" charset="0"/>
                <a:cs typeface="Times New Roman" pitchFamily="18" charset="0"/>
              </a:rPr>
              <a:t> </a:t>
            </a:r>
            <a:r>
              <a:rPr lang="en-US" sz="1600" b="1" i="1" dirty="0" err="1">
                <a:solidFill>
                  <a:srgbClr val="7030A0"/>
                </a:solidFill>
                <a:latin typeface="Times New Roman" pitchFamily="18" charset="0"/>
                <a:cs typeface="Times New Roman" pitchFamily="18" charset="0"/>
              </a:rPr>
              <a:t>Chí</a:t>
            </a:r>
            <a:r>
              <a:rPr lang="en-US" sz="1600" b="1" i="1" dirty="0">
                <a:solidFill>
                  <a:srgbClr val="7030A0"/>
                </a:solidFill>
                <a:latin typeface="Times New Roman" pitchFamily="18" charset="0"/>
                <a:cs typeface="Times New Roman" pitchFamily="18" charset="0"/>
              </a:rPr>
              <a:t> Minh)</a:t>
            </a:r>
          </a:p>
          <a:p>
            <a:pPr algn="just">
              <a:buFontTx/>
              <a:buChar char="-"/>
              <a:defRPr/>
            </a:pPr>
            <a:endParaRPr lang="en-US" sz="2400" b="1" i="1" dirty="0">
              <a:solidFill>
                <a:srgbClr val="7030A0"/>
              </a:solidFill>
              <a:latin typeface="Times New Roman" pitchFamily="18" charset="0"/>
              <a:cs typeface="Times New Roman" pitchFamily="18" charset="0"/>
            </a:endParaRPr>
          </a:p>
        </p:txBody>
      </p:sp>
      <p:pic>
        <p:nvPicPr>
          <p:cNvPr id="22532" name="Picture 5" descr="http://dangcongsan.vn/DATA/0/2019/08/b%C3%A1o_nh%C3%A2n_%C4%91%E1%BA%A1o-15_36_15_5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588" y="2178050"/>
            <a:ext cx="3043237" cy="346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7" descr="Káº¿t quáº£ hÃ¬nh áº£nh cho lenin&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0400" y="2514600"/>
            <a:ext cx="2782888"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Quá</a:t>
            </a:r>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trình</a:t>
            </a:r>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Nguyễn</a:t>
            </a:r>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Ái</a:t>
            </a:r>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Quốc</a:t>
            </a:r>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truyền</a:t>
            </a:r>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bá</a:t>
            </a:r>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chủ</a:t>
            </a:r>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nghĩa</a:t>
            </a:r>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Mác</a:t>
            </a:r>
            <a:r>
              <a:rPr lang="en-US" altLang="vi-VN" sz="2800" b="1" dirty="0" smtClean="0">
                <a:solidFill>
                  <a:srgbClr val="0000FF"/>
                </a:solidFill>
                <a:latin typeface="Times New Roman" panose="02020603050405020304" pitchFamily="18" charset="0"/>
                <a:cs typeface="Times New Roman" panose="02020603050405020304" pitchFamily="18" charset="0"/>
              </a:rPr>
              <a:t> – </a:t>
            </a:r>
            <a:r>
              <a:rPr lang="en-US" altLang="vi-VN" sz="2800" b="1" dirty="0" err="1" smtClean="0">
                <a:solidFill>
                  <a:srgbClr val="0000FF"/>
                </a:solidFill>
                <a:latin typeface="Times New Roman" panose="02020603050405020304" pitchFamily="18" charset="0"/>
                <a:cs typeface="Times New Roman" panose="02020603050405020304" pitchFamily="18" charset="0"/>
              </a:rPr>
              <a:t>Lê</a:t>
            </a:r>
            <a:r>
              <a:rPr lang="en-US" altLang="vi-VN" sz="2800" b="1" dirty="0" smtClean="0">
                <a:solidFill>
                  <a:srgbClr val="0000FF"/>
                </a:solidFill>
                <a:latin typeface="Times New Roman" panose="02020603050405020304" pitchFamily="18" charset="0"/>
                <a:cs typeface="Times New Roman" panose="02020603050405020304" pitchFamily="18" charset="0"/>
              </a:rPr>
              <a:t> </a:t>
            </a:r>
            <a:r>
              <a:rPr lang="en-US" altLang="vi-VN" sz="2800" b="1" dirty="0" err="1" smtClean="0">
                <a:solidFill>
                  <a:srgbClr val="0000FF"/>
                </a:solidFill>
                <a:latin typeface="Times New Roman" panose="02020603050405020304" pitchFamily="18" charset="0"/>
                <a:cs typeface="Times New Roman" panose="02020603050405020304" pitchFamily="18" charset="0"/>
              </a:rPr>
              <a:t>nin</a:t>
            </a:r>
            <a:r>
              <a:rPr lang="en-US" altLang="vi-VN" sz="2800" b="1" dirty="0" smtClean="0">
                <a:solidFill>
                  <a:srgbClr val="0000FF"/>
                </a:solidFill>
                <a:latin typeface="Times New Roman" panose="02020603050405020304" pitchFamily="18" charset="0"/>
                <a:cs typeface="Times New Roman" panose="02020603050405020304" pitchFamily="18" charset="0"/>
              </a:rPr>
              <a:t>  </a:t>
            </a:r>
          </a:p>
        </p:txBody>
      </p:sp>
      <p:sp>
        <p:nvSpPr>
          <p:cNvPr id="3" name="Content Placeholder 2"/>
          <p:cNvSpPr>
            <a:spLocks noGrp="1"/>
          </p:cNvSpPr>
          <p:nvPr>
            <p:ph idx="1"/>
          </p:nvPr>
        </p:nvSpPr>
        <p:spPr/>
        <p:txBody>
          <a:bodyPr/>
          <a:lstStyle/>
          <a:p>
            <a:pPr algn="just">
              <a:buFontTx/>
              <a:buChar char="-"/>
              <a:defRPr/>
            </a:pP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những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điều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kiện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cần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thiết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để</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lập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Đảng</a:t>
            </a:r>
            <a:endParaRPr lang="en-US" dirty="0">
              <a:latin typeface="Times New Roman" pitchFamily="18" charset="0"/>
              <a:cs typeface="Times New Roman" pitchFamily="18" charset="0"/>
            </a:endParaRPr>
          </a:p>
          <a:p>
            <a:pPr marL="0" indent="0" algn="just">
              <a:buNone/>
              <a:defRPr/>
            </a:pP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i="1" dirty="0" err="1">
                <a:solidFill>
                  <a:srgbClr val="0000FF"/>
                </a:solidFill>
                <a:latin typeface="Times New Roman" pitchFamily="18" charset="0"/>
                <a:cs typeface="Times New Roman" pitchFamily="18" charset="0"/>
              </a:rPr>
              <a:t>tư</a:t>
            </a:r>
            <a:r>
              <a:rPr lang="en-US" i="1" dirty="0">
                <a:solidFill>
                  <a:srgbClr val="0000FF"/>
                </a:solidFill>
                <a:latin typeface="Times New Roman" pitchFamily="18" charset="0"/>
                <a:cs typeface="Times New Roman" pitchFamily="18" charset="0"/>
              </a:rPr>
              <a:t> </a:t>
            </a:r>
            <a:r>
              <a:rPr lang="en-US" i="1" dirty="0" err="1">
                <a:solidFill>
                  <a:srgbClr val="0000FF"/>
                </a:solidFill>
                <a:latin typeface="Times New Roman" pitchFamily="18" charset="0"/>
                <a:cs typeface="Times New Roman" pitchFamily="18" charset="0"/>
              </a:rPr>
              <a:t>tưởng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quá</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trình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truyền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bá</a:t>
            </a:r>
            <a:r>
              <a:rPr lang="en-US" dirty="0">
                <a:latin typeface="Times New Roman" pitchFamily="18" charset="0"/>
                <a:cs typeface="Times New Roman" pitchFamily="18" charset="0"/>
              </a:rPr>
              <a:t> CN </a:t>
            </a:r>
            <a:r>
              <a:rPr lang="en-US" dirty="0" err="1">
                <a:latin typeface="Times New Roman" pitchFamily="18" charset="0"/>
                <a:cs typeface="Times New Roman" pitchFamily="18" charset="0"/>
              </a:rPr>
              <a:t>Mác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Lênin</a:t>
            </a:r>
            <a:endParaRPr lang="en-US" dirty="0">
              <a:latin typeface="Times New Roman" pitchFamily="18" charset="0"/>
              <a:cs typeface="Times New Roman" pitchFamily="18" charset="0"/>
            </a:endParaRPr>
          </a:p>
          <a:p>
            <a:pPr marL="0" indent="0" algn="just">
              <a:buNone/>
              <a:defRPr/>
            </a:pP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Sự</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chuẩn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a:t>
            </a:r>
            <a:r>
              <a:rPr lang="en-US" i="1" dirty="0" err="1">
                <a:solidFill>
                  <a:srgbClr val="0000FF"/>
                </a:solidFill>
                <a:latin typeface="Times New Roman" pitchFamily="18" charset="0"/>
                <a:cs typeface="Times New Roman" pitchFamily="18" charset="0"/>
              </a:rPr>
              <a:t>chính</a:t>
            </a:r>
            <a:r>
              <a:rPr lang="en-US" i="1" dirty="0">
                <a:solidFill>
                  <a:srgbClr val="0000FF"/>
                </a:solidFill>
                <a:latin typeface="Times New Roman" pitchFamily="18" charset="0"/>
                <a:cs typeface="Times New Roman" pitchFamily="18" charset="0"/>
              </a:rPr>
              <a:t> </a:t>
            </a:r>
            <a:r>
              <a:rPr lang="en-US" i="1" dirty="0" err="1">
                <a:solidFill>
                  <a:srgbClr val="0000FF"/>
                </a:solidFill>
                <a:latin typeface="Times New Roman" pitchFamily="18" charset="0"/>
                <a:cs typeface="Times New Roman" pitchFamily="18" charset="0"/>
              </a:rPr>
              <a:t>trị</a:t>
            </a:r>
            <a:r>
              <a:rPr lang="en-US" i="1" dirty="0">
                <a:solidFill>
                  <a:srgbClr val="0000FF"/>
                </a:solidFill>
                <a:latin typeface="Times New Roman" pitchFamily="18" charset="0"/>
                <a:cs typeface="Times New Roman" pitchFamily="18" charset="0"/>
              </a:rPr>
              <a:t> </a:t>
            </a:r>
            <a:r>
              <a:rPr lang="en-US" dirty="0">
                <a:latin typeface="Times New Roman" pitchFamily="18" charset="0"/>
                <a:cs typeface="Times New Roman" pitchFamily="18" charset="0"/>
              </a:rPr>
              <a:t>(</a:t>
            </a:r>
            <a:r>
              <a:rPr lang="en-US" dirty="0" err="1">
                <a:latin typeface="Times New Roman" pitchFamily="18" charset="0"/>
                <a:cs typeface="Times New Roman" pitchFamily="18" charset="0"/>
              </a:rPr>
              <a:t>đường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lối</a:t>
            </a:r>
            <a:r>
              <a:rPr lang="en-US" dirty="0">
                <a:latin typeface="Times New Roman" pitchFamily="18" charset="0"/>
                <a:cs typeface="Times New Roman" pitchFamily="18" charset="0"/>
              </a:rPr>
              <a:t>): “ </a:t>
            </a:r>
            <a:r>
              <a:rPr lang="en-US" dirty="0" err="1">
                <a:latin typeface="Times New Roman" pitchFamily="18" charset="0"/>
                <a:cs typeface="Times New Roman" pitchFamily="18" charset="0"/>
              </a:rPr>
              <a:t>Đường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mạng</a:t>
            </a:r>
            <a:r>
              <a:rPr lang="en-US" dirty="0">
                <a:latin typeface="Times New Roman" pitchFamily="18" charset="0"/>
                <a:cs typeface="Times New Roman" pitchFamily="18" charset="0"/>
              </a:rPr>
              <a:t>”, </a:t>
            </a:r>
            <a:r>
              <a:rPr lang="en-US" dirty="0" smtClean="0">
                <a:latin typeface="Times New Roman" pitchFamily="18" charset="0"/>
                <a:cs typeface="Times New Roman" pitchFamily="18" charset="0"/>
              </a:rPr>
              <a:t>“</a:t>
            </a:r>
            <a:r>
              <a:rPr lang="en-US" dirty="0" err="1" smtClean="0">
                <a:latin typeface="Times New Roman" pitchFamily="18" charset="0"/>
                <a:cs typeface="Times New Roman" pitchFamily="18" charset="0"/>
              </a:rPr>
              <a:t>Bản</a:t>
            </a:r>
            <a:r>
              <a:rPr lang="en-US" dirty="0" smtClean="0">
                <a:latin typeface="Times New Roman" pitchFamily="18" charset="0"/>
                <a:cs typeface="Times New Roman" pitchFamily="18" charset="0"/>
              </a:rPr>
              <a:t> </a:t>
            </a:r>
            <a:r>
              <a:rPr lang="en-US" dirty="0" err="1">
                <a:latin typeface="Times New Roman" pitchFamily="18" charset="0"/>
                <a:cs typeface="Times New Roman" pitchFamily="18" charset="0"/>
              </a:rPr>
              <a:t>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chế</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dân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Pháp</a:t>
            </a:r>
            <a:r>
              <a:rPr lang="en-US" dirty="0">
                <a:latin typeface="Times New Roman" pitchFamily="18" charset="0"/>
                <a:cs typeface="Times New Roman" pitchFamily="18" charset="0"/>
              </a:rPr>
              <a:t>”</a:t>
            </a:r>
          </a:p>
          <a:p>
            <a:endParaRPr lang="en-US" dirty="0"/>
          </a:p>
        </p:txBody>
      </p:sp>
    </p:spTree>
    <p:extLst>
      <p:ext uri="{BB962C8B-B14F-4D97-AF65-F5344CB8AC3E}">
        <p14:creationId xmlns:p14="http://schemas.microsoft.com/office/powerpoint/2010/main" val="39602428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nl-NL" altLang="vi-VN" sz="2800" b="1" i="1" dirty="0">
                <a:solidFill>
                  <a:srgbClr val="0000FF"/>
                </a:solidFill>
                <a:latin typeface="Times New Roman" panose="02020603050405020304" pitchFamily="18" charset="0"/>
                <a:cs typeface="Times New Roman" panose="02020603050405020304" pitchFamily="18" charset="0"/>
              </a:rPr>
              <a:t>1. Sự ra đời của Đảng Cộng sản Việt Nam</a:t>
            </a:r>
            <a:r>
              <a:rPr lang="en-US" altLang="vi-VN" sz="2800" dirty="0">
                <a:solidFill>
                  <a:srgbClr val="0000FF"/>
                </a:solidFill>
                <a:latin typeface="Times New Roman" panose="02020603050405020304" pitchFamily="18" charset="0"/>
                <a:cs typeface="Times New Roman" panose="02020603050405020304" pitchFamily="18" charset="0"/>
              </a:rPr>
              <a:t/>
            </a:r>
            <a:br>
              <a:rPr lang="en-US" altLang="vi-VN" sz="2800" dirty="0">
                <a:solidFill>
                  <a:srgbClr val="0000FF"/>
                </a:solidFill>
                <a:latin typeface="Times New Roman" panose="02020603050405020304" pitchFamily="18" charset="0"/>
                <a:cs typeface="Times New Roman" panose="02020603050405020304" pitchFamily="18" charset="0"/>
              </a:rPr>
            </a:br>
            <a:endParaRPr lang="en-US" altLang="vi-VN" sz="2800" b="1" dirty="0" smtClean="0">
              <a:solidFill>
                <a:srgbClr val="0000FF"/>
              </a:solidFill>
              <a:latin typeface="Times New Roman" panose="02020603050405020304" pitchFamily="18" charset="0"/>
              <a:cs typeface="Times New Roman" panose="02020603050405020304" pitchFamily="18" charset="0"/>
            </a:endParaRPr>
          </a:p>
        </p:txBody>
      </p:sp>
      <p:sp>
        <p:nvSpPr>
          <p:cNvPr id="11267" name="Content Placeholder 2"/>
          <p:cNvSpPr>
            <a:spLocks noGrp="1"/>
          </p:cNvSpPr>
          <p:nvPr>
            <p:ph sz="half" idx="1"/>
          </p:nvPr>
        </p:nvSpPr>
        <p:spPr>
          <a:xfrm>
            <a:off x="457200" y="1600200"/>
            <a:ext cx="6096000" cy="4525963"/>
          </a:xfrm>
        </p:spPr>
        <p:txBody>
          <a:bodyPr/>
          <a:lstStyle/>
          <a:p>
            <a:pPr marL="0" indent="0" algn="just">
              <a:buNone/>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chuẩn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tổ</a:t>
            </a:r>
            <a:r>
              <a:rPr lang="en-US" sz="2400" i="1" dirty="0">
                <a:solidFill>
                  <a:srgbClr val="0000FF"/>
                </a:solidFill>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chức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hợp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Việt</a:t>
            </a:r>
            <a:r>
              <a:rPr lang="en-US" sz="2400" dirty="0">
                <a:latin typeface="Times New Roman" pitchFamily="18" charset="0"/>
                <a:cs typeface="Times New Roman" pitchFamily="18" charset="0"/>
              </a:rPr>
              <a:t> Nam</a:t>
            </a:r>
          </a:p>
          <a:p>
            <a:pPr algn="just">
              <a:buFont typeface="Wingdings" panose="05000000000000000000" pitchFamily="2" charset="2"/>
              <a:buChar char="v"/>
            </a:pPr>
            <a:r>
              <a:rPr lang="en-US" altLang="vi-VN" sz="2400" dirty="0" smtClean="0">
                <a:latin typeface="Times New Roman" panose="02020603050405020304" pitchFamily="18" charset="0"/>
                <a:cs typeface="Times New Roman" panose="02020603050405020304" pitchFamily="18" charset="0"/>
              </a:rPr>
              <a:t> 1923: </a:t>
            </a:r>
            <a:r>
              <a:rPr lang="en-US" altLang="vi-VN" sz="2400" dirty="0" err="1" smtClean="0">
                <a:latin typeface="Times New Roman" panose="02020603050405020304" pitchFamily="18" charset="0"/>
                <a:cs typeface="Times New Roman" panose="02020603050405020304" pitchFamily="18" charset="0"/>
              </a:rPr>
              <a:t>Người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làm</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việc</a:t>
            </a:r>
            <a:r>
              <a:rPr lang="en-US" altLang="vi-VN" sz="2400" dirty="0" smtClean="0">
                <a:latin typeface="Times New Roman" panose="02020603050405020304" pitchFamily="18" charset="0"/>
                <a:cs typeface="Times New Roman" panose="02020603050405020304" pitchFamily="18" charset="0"/>
              </a:rPr>
              <a:t> ở Ban </a:t>
            </a:r>
            <a:r>
              <a:rPr lang="en-US" altLang="vi-VN" sz="2400" dirty="0" err="1" smtClean="0">
                <a:latin typeface="Times New Roman" panose="02020603050405020304" pitchFamily="18" charset="0"/>
                <a:cs typeface="Times New Roman" panose="02020603050405020304" pitchFamily="18" charset="0"/>
              </a:rPr>
              <a:t>phương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Đông</a:t>
            </a:r>
            <a:endParaRPr lang="en-US" altLang="vi-VN" sz="2400"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v"/>
            </a:pPr>
            <a:r>
              <a:rPr lang="en-US" altLang="vi-VN" sz="2400" dirty="0" smtClean="0">
                <a:latin typeface="Times New Roman" panose="02020603050405020304" pitchFamily="18" charset="0"/>
                <a:cs typeface="Times New Roman" panose="02020603050405020304" pitchFamily="18" charset="0"/>
              </a:rPr>
              <a:t> 1924: </a:t>
            </a:r>
            <a:r>
              <a:rPr lang="en-US" altLang="vi-VN" sz="2400" dirty="0" err="1" smtClean="0">
                <a:latin typeface="Times New Roman" panose="02020603050405020304" pitchFamily="18" charset="0"/>
                <a:cs typeface="Times New Roman" panose="02020603050405020304" pitchFamily="18" charset="0"/>
              </a:rPr>
              <a:t>Người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hoạt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động</a:t>
            </a:r>
            <a:r>
              <a:rPr lang="en-US" altLang="vi-VN" sz="2400" dirty="0" smtClean="0">
                <a:latin typeface="Times New Roman" panose="02020603050405020304" pitchFamily="18" charset="0"/>
                <a:cs typeface="Times New Roman" panose="02020603050405020304" pitchFamily="18" charset="0"/>
              </a:rPr>
              <a:t> ở </a:t>
            </a:r>
            <a:r>
              <a:rPr lang="en-US" altLang="vi-VN" sz="2400" dirty="0" err="1" smtClean="0">
                <a:latin typeface="Times New Roman" panose="02020603050405020304" pitchFamily="18" charset="0"/>
                <a:cs typeface="Times New Roman" panose="02020603050405020304" pitchFamily="18" charset="0"/>
              </a:rPr>
              <a:t>Trung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Quốc</a:t>
            </a:r>
            <a:endParaRPr lang="en-US" altLang="vi-VN" sz="2400"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v"/>
            </a:pPr>
            <a:r>
              <a:rPr lang="en-US" altLang="vi-VN" sz="2400" dirty="0" smtClean="0">
                <a:latin typeface="Times New Roman" panose="02020603050405020304" pitchFamily="18" charset="0"/>
                <a:cs typeface="Times New Roman" panose="02020603050405020304" pitchFamily="18" charset="0"/>
              </a:rPr>
              <a:t> 6/1925: </a:t>
            </a:r>
            <a:r>
              <a:rPr lang="en-US" altLang="vi-VN" sz="2400" dirty="0" err="1" smtClean="0">
                <a:latin typeface="Times New Roman" panose="02020603050405020304" pitchFamily="18" charset="0"/>
                <a:cs typeface="Times New Roman" panose="02020603050405020304" pitchFamily="18" charset="0"/>
              </a:rPr>
              <a:t>Sáng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lập</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ra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tổ</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chức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yêu</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nước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và</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phù</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hợp</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với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thực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tiễn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Việt</a:t>
            </a:r>
            <a:r>
              <a:rPr lang="en-US" altLang="vi-VN" sz="2400" dirty="0" smtClean="0">
                <a:latin typeface="Times New Roman" panose="02020603050405020304" pitchFamily="18" charset="0"/>
                <a:cs typeface="Times New Roman" panose="02020603050405020304" pitchFamily="18" charset="0"/>
              </a:rPr>
              <a:t> Nam ( </a:t>
            </a:r>
            <a:r>
              <a:rPr lang="en-US" altLang="vi-VN" sz="2400" dirty="0" err="1" smtClean="0">
                <a:latin typeface="Times New Roman" panose="02020603050405020304" pitchFamily="18" charset="0"/>
                <a:cs typeface="Times New Roman" panose="02020603050405020304" pitchFamily="18" charset="0"/>
              </a:rPr>
              <a:t>Hội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Việt</a:t>
            </a:r>
            <a:r>
              <a:rPr lang="en-US" altLang="vi-VN" sz="2400" dirty="0" smtClean="0">
                <a:latin typeface="Times New Roman" panose="02020603050405020304" pitchFamily="18" charset="0"/>
                <a:cs typeface="Times New Roman" panose="02020603050405020304" pitchFamily="18" charset="0"/>
              </a:rPr>
              <a:t> Nam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thanh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niên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lập</a:t>
            </a:r>
            <a:endParaRPr lang="en-US" altLang="vi-VN" sz="2400" dirty="0" smtClean="0">
              <a:latin typeface="Times New Roman" panose="02020603050405020304" pitchFamily="18" charset="0"/>
              <a:cs typeface="Times New Roman" panose="02020603050405020304" pitchFamily="18" charset="0"/>
            </a:endParaRPr>
          </a:p>
        </p:txBody>
      </p:sp>
      <p:pic>
        <p:nvPicPr>
          <p:cNvPr id="23556" name="Content Placeholder 5" descr="Trưng bày bảo vật quốc gia - cuốn &quot;Đường kách mệnh&quot; - Báo Người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6553200" y="1417638"/>
            <a:ext cx="5029200" cy="4708525"/>
          </a:xfrm>
          <a:noFill/>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Effect transition="in" filter="barn(inVertical)">
                                      <p:cBhvr>
                                        <p:cTn id="7"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nl-NL" altLang="vi-VN" sz="2800" b="1" i="1" dirty="0">
                <a:solidFill>
                  <a:srgbClr val="0000FF"/>
                </a:solidFill>
                <a:latin typeface="Times New Roman" panose="02020603050405020304" pitchFamily="18" charset="0"/>
                <a:cs typeface="Times New Roman" panose="02020603050405020304" pitchFamily="18" charset="0"/>
              </a:rPr>
              <a:t>1. Sự ra đời của Đảng Cộng sản Việt Nam</a:t>
            </a:r>
            <a:r>
              <a:rPr lang="en-US" altLang="vi-VN" sz="2800" dirty="0">
                <a:solidFill>
                  <a:srgbClr val="0000FF"/>
                </a:solidFill>
                <a:latin typeface="Times New Roman" panose="02020603050405020304" pitchFamily="18" charset="0"/>
                <a:cs typeface="Times New Roman" panose="02020603050405020304" pitchFamily="18" charset="0"/>
              </a:rPr>
              <a:t/>
            </a:r>
            <a:br>
              <a:rPr lang="en-US" altLang="vi-VN" sz="2800" dirty="0">
                <a:solidFill>
                  <a:srgbClr val="0000FF"/>
                </a:solidFill>
                <a:latin typeface="Times New Roman" panose="02020603050405020304" pitchFamily="18" charset="0"/>
                <a:cs typeface="Times New Roman" panose="02020603050405020304" pitchFamily="18" charset="0"/>
              </a:rPr>
            </a:br>
            <a:endParaRPr lang="en-US" altLang="vi-VN" sz="2800" dirty="0" smtClean="0">
              <a:solidFill>
                <a:srgbClr val="0000FF"/>
              </a:solidFill>
              <a:latin typeface="Times New Roman" panose="02020603050405020304" pitchFamily="18" charset="0"/>
              <a:cs typeface="Times New Roman" panose="02020603050405020304" pitchFamily="18" charset="0"/>
            </a:endParaRPr>
          </a:p>
        </p:txBody>
      </p:sp>
      <p:sp>
        <p:nvSpPr>
          <p:cNvPr id="24579" name="Content Placeholder 2"/>
          <p:cNvSpPr>
            <a:spLocks noGrp="1"/>
          </p:cNvSpPr>
          <p:nvPr>
            <p:ph sz="half" idx="1"/>
          </p:nvPr>
        </p:nvSpPr>
        <p:spPr>
          <a:xfrm>
            <a:off x="609600" y="1600200"/>
            <a:ext cx="5435600" cy="4525963"/>
          </a:xfrm>
        </p:spPr>
        <p:txBody>
          <a:bodyPr/>
          <a:lstStyle/>
          <a:p>
            <a:pPr marL="0" indent="0" algn="just">
              <a:buFont typeface="Arial" panose="020B0604020202020204" pitchFamily="34" charset="0"/>
              <a:buNone/>
            </a:pPr>
            <a:r>
              <a:rPr lang="en-US" altLang="vi-VN" sz="2400" dirty="0" smtClean="0">
                <a:latin typeface="Times New Roman" panose="02020603050405020304" pitchFamily="18" charset="0"/>
                <a:cs typeface="Times New Roman" panose="02020603050405020304" pitchFamily="18" charset="0"/>
              </a:rPr>
              <a:t>- 1929, </a:t>
            </a:r>
            <a:r>
              <a:rPr lang="en-US" altLang="vi-VN" sz="2400" dirty="0" err="1" smtClean="0">
                <a:latin typeface="Times New Roman" panose="02020603050405020304" pitchFamily="18" charset="0"/>
                <a:cs typeface="Times New Roman" panose="02020603050405020304" pitchFamily="18" charset="0"/>
              </a:rPr>
              <a:t>các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tổ</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chức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cộng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sản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xuất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hiện</a:t>
            </a:r>
            <a:r>
              <a:rPr lang="en-US" altLang="vi-VN" sz="2400" dirty="0" smtClean="0">
                <a:latin typeface="Times New Roman" panose="02020603050405020304" pitchFamily="18" charset="0"/>
                <a:cs typeface="Times New Roman" panose="02020603050405020304" pitchFamily="18" charset="0"/>
              </a:rPr>
              <a:t> ở </a:t>
            </a:r>
            <a:r>
              <a:rPr lang="en-US" altLang="vi-VN" sz="2400" dirty="0" err="1" smtClean="0">
                <a:latin typeface="Times New Roman" panose="02020603050405020304" pitchFamily="18" charset="0"/>
                <a:cs typeface="Times New Roman" panose="02020603050405020304" pitchFamily="18" charset="0"/>
              </a:rPr>
              <a:t>Việt</a:t>
            </a:r>
            <a:r>
              <a:rPr lang="en-US" altLang="vi-VN" sz="2400" dirty="0" smtClean="0">
                <a:latin typeface="Times New Roman" panose="02020603050405020304" pitchFamily="18" charset="0"/>
                <a:cs typeface="Times New Roman" panose="02020603050405020304" pitchFamily="18" charset="0"/>
              </a:rPr>
              <a:t> Nam: ĐDCSĐ (6/1929), ANCSĐ (8/1929), ANCSLĐ (9/1929)</a:t>
            </a:r>
          </a:p>
        </p:txBody>
      </p:sp>
      <p:sp>
        <p:nvSpPr>
          <p:cNvPr id="2" name="Content Placeholder 1"/>
          <p:cNvSpPr>
            <a:spLocks noGrp="1"/>
          </p:cNvSpPr>
          <p:nvPr>
            <p:ph sz="half" idx="2"/>
          </p:nvPr>
        </p:nvSpPr>
        <p:spPr/>
        <p:txBody>
          <a:bodyPr/>
          <a:lstStyle/>
          <a:p>
            <a:endParaRPr lang="en-US"/>
          </a:p>
        </p:txBody>
      </p:sp>
      <p:pic>
        <p:nvPicPr>
          <p:cNvPr id="3" name="Picture 2" descr="http://baotanglichsu.vn/DataFiles/Uploaded/image/hue1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417638"/>
            <a:ext cx="5537200" cy="49831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US" altLang="vi-VN" sz="2800" dirty="0" smtClean="0">
                <a:solidFill>
                  <a:srgbClr val="0000FF"/>
                </a:solidFill>
                <a:latin typeface="Times New Roman" panose="02020603050405020304" pitchFamily="18" charset="0"/>
                <a:cs typeface="Times New Roman" panose="02020603050405020304" pitchFamily="18" charset="0"/>
              </a:rPr>
              <a:t>c/  </a:t>
            </a:r>
            <a:r>
              <a:rPr lang="en-US" altLang="vi-VN" sz="2800" dirty="0" err="1" smtClean="0">
                <a:solidFill>
                  <a:srgbClr val="0000FF"/>
                </a:solidFill>
                <a:latin typeface="Times New Roman" panose="02020603050405020304" pitchFamily="18" charset="0"/>
                <a:cs typeface="Times New Roman" panose="02020603050405020304" pitchFamily="18" charset="0"/>
              </a:rPr>
              <a:t>Hội</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nghị</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thành</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lập</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Đảng</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cộng</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sản</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Việt</a:t>
            </a:r>
            <a:r>
              <a:rPr lang="en-US" altLang="vi-VN" sz="2800" dirty="0" smtClean="0">
                <a:solidFill>
                  <a:srgbClr val="0000FF"/>
                </a:solidFill>
                <a:latin typeface="Times New Roman" panose="02020603050405020304" pitchFamily="18" charset="0"/>
                <a:cs typeface="Times New Roman" panose="02020603050405020304" pitchFamily="18" charset="0"/>
              </a:rPr>
              <a:t> Nam </a:t>
            </a:r>
            <a:r>
              <a:rPr lang="en-US" altLang="vi-VN" sz="2800" dirty="0" err="1" smtClean="0">
                <a:solidFill>
                  <a:srgbClr val="0000FF"/>
                </a:solidFill>
                <a:latin typeface="Times New Roman" panose="02020603050405020304" pitchFamily="18" charset="0"/>
                <a:cs typeface="Times New Roman" panose="02020603050405020304" pitchFamily="18" charset="0"/>
              </a:rPr>
              <a:t>và</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Cương</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lĩnh</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chính</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trị</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đầu</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tiên</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của</a:t>
            </a:r>
            <a:r>
              <a:rPr lang="en-US" altLang="vi-VN" sz="2800" dirty="0" smtClean="0">
                <a:solidFill>
                  <a:srgbClr val="0000FF"/>
                </a:solidFill>
                <a:latin typeface="Times New Roman" panose="02020603050405020304" pitchFamily="18" charset="0"/>
                <a:cs typeface="Times New Roman" panose="02020603050405020304" pitchFamily="18" charset="0"/>
              </a:rPr>
              <a:t> </a:t>
            </a:r>
            <a:r>
              <a:rPr lang="en-US" altLang="vi-VN" sz="2800" dirty="0" err="1" smtClean="0">
                <a:solidFill>
                  <a:srgbClr val="0000FF"/>
                </a:solidFill>
                <a:latin typeface="Times New Roman" panose="02020603050405020304" pitchFamily="18" charset="0"/>
                <a:cs typeface="Times New Roman" panose="02020603050405020304" pitchFamily="18" charset="0"/>
              </a:rPr>
              <a:t>Đảng</a:t>
            </a:r>
            <a:endParaRPr lang="en-US" altLang="vi-VN" sz="2800" dirty="0" smtClean="0">
              <a:solidFill>
                <a:srgbClr val="0000FF"/>
              </a:solidFill>
              <a:latin typeface="Times New Roman" panose="02020603050405020304" pitchFamily="18" charset="0"/>
              <a:cs typeface="Times New Roman" panose="02020603050405020304" pitchFamily="18" charset="0"/>
            </a:endParaRPr>
          </a:p>
        </p:txBody>
      </p:sp>
      <p:sp>
        <p:nvSpPr>
          <p:cNvPr id="24579" name="Content Placeholder 2"/>
          <p:cNvSpPr>
            <a:spLocks noGrp="1"/>
          </p:cNvSpPr>
          <p:nvPr>
            <p:ph sz="half" idx="1"/>
          </p:nvPr>
        </p:nvSpPr>
        <p:spPr>
          <a:xfrm>
            <a:off x="609600" y="1600200"/>
            <a:ext cx="5791200" cy="4525963"/>
          </a:xfrm>
        </p:spPr>
        <p:txBody>
          <a:bodyPr/>
          <a:lstStyle/>
          <a:p>
            <a:pPr marL="0" indent="0" algn="just">
              <a:buFont typeface="Arial" panose="020B0604020202020204" pitchFamily="34" charset="0"/>
              <a:buNone/>
            </a:pPr>
            <a:r>
              <a:rPr lang="en-US" altLang="vi-VN" sz="2400" dirty="0" smtClean="0">
                <a:latin typeface="Times New Roman" panose="02020603050405020304" pitchFamily="18" charset="0"/>
                <a:cs typeface="Times New Roman" panose="02020603050405020304" pitchFamily="18" charset="0"/>
              </a:rPr>
              <a:t>- 3/2/1930: </a:t>
            </a:r>
            <a:r>
              <a:rPr lang="en-US" altLang="vi-VN" sz="2400" dirty="0" err="1" smtClean="0">
                <a:latin typeface="Times New Roman" panose="02020603050405020304" pitchFamily="18" charset="0"/>
                <a:cs typeface="Times New Roman" panose="02020603050405020304" pitchFamily="18" charset="0"/>
              </a:rPr>
              <a:t>Hội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nghị</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hợp</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nhất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ba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tổ</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chức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Cộng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sản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họp</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tại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Cửu</a:t>
            </a:r>
            <a:r>
              <a:rPr lang="en-US" altLang="vi-VN" sz="2400" dirty="0" smtClean="0">
                <a:latin typeface="Times New Roman" panose="02020603050405020304" pitchFamily="18" charset="0"/>
                <a:cs typeface="Times New Roman" panose="02020603050405020304" pitchFamily="18" charset="0"/>
              </a:rPr>
              <a:t> Long (</a:t>
            </a:r>
            <a:r>
              <a:rPr lang="en-US" altLang="vi-VN" sz="2400" dirty="0" err="1" smtClean="0">
                <a:latin typeface="Times New Roman" panose="02020603050405020304" pitchFamily="18" charset="0"/>
                <a:cs typeface="Times New Roman" panose="02020603050405020304" pitchFamily="18" charset="0"/>
              </a:rPr>
              <a:t>Hương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Cảng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Trung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Quốc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dưới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sự</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chủ</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trì</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của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đồng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chí</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Nguyễn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Ái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Quốc</a:t>
            </a:r>
            <a:endParaRPr lang="en-US" altLang="vi-VN" sz="2400" dirty="0" smtClean="0">
              <a:latin typeface="Times New Roman" panose="02020603050405020304" pitchFamily="18" charset="0"/>
              <a:cs typeface="Times New Roman" panose="02020603050405020304" pitchFamily="18" charset="0"/>
            </a:endParaRPr>
          </a:p>
        </p:txBody>
      </p:sp>
      <p:pic>
        <p:nvPicPr>
          <p:cNvPr id="24580" name="Picture 2" descr="Káº¿t quáº£ hÃ¬nh áº£nh cho hoi nghi thanh lap dang&quot;"/>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6604000" y="1600200"/>
            <a:ext cx="5359400" cy="4876800"/>
          </a:xfrm>
          <a:noFill/>
        </p:spPr>
      </p:pic>
    </p:spTree>
    <p:extLst>
      <p:ext uri="{BB962C8B-B14F-4D97-AF65-F5344CB8AC3E}">
        <p14:creationId xmlns:p14="http://schemas.microsoft.com/office/powerpoint/2010/main" val="133345935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vi-VN" sz="2800" dirty="0" err="1">
                <a:solidFill>
                  <a:srgbClr val="0000FF"/>
                </a:solidFill>
                <a:latin typeface="Times New Roman" panose="02020603050405020304" pitchFamily="18" charset="0"/>
                <a:cs typeface="Times New Roman" panose="02020603050405020304" pitchFamily="18" charset="0"/>
              </a:rPr>
              <a:t>Cương</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lĩnh</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chính</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trị</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đầu</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tiên</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của</a:t>
            </a:r>
            <a:r>
              <a:rPr lang="en-US" altLang="vi-VN" sz="2800" dirty="0">
                <a:solidFill>
                  <a:srgbClr val="0000FF"/>
                </a:solidFill>
                <a:latin typeface="Times New Roman" panose="02020603050405020304" pitchFamily="18" charset="0"/>
                <a:cs typeface="Times New Roman" panose="02020603050405020304" pitchFamily="18" charset="0"/>
              </a:rPr>
              <a:t> </a:t>
            </a:r>
            <a:r>
              <a:rPr lang="en-US" altLang="vi-VN" sz="2800" dirty="0" err="1">
                <a:solidFill>
                  <a:srgbClr val="0000FF"/>
                </a:solidFill>
                <a:latin typeface="Times New Roman" panose="02020603050405020304" pitchFamily="18" charset="0"/>
                <a:cs typeface="Times New Roman" panose="02020603050405020304" pitchFamily="18" charset="0"/>
              </a:rPr>
              <a:t>Đảng</a:t>
            </a:r>
            <a:endParaRPr lang="en-US" sz="2800" dirty="0"/>
          </a:p>
        </p:txBody>
      </p:sp>
      <p:sp>
        <p:nvSpPr>
          <p:cNvPr id="3" name="Content Placeholder 2"/>
          <p:cNvSpPr>
            <a:spLocks noGrp="1"/>
          </p:cNvSpPr>
          <p:nvPr>
            <p:ph sz="half" idx="1"/>
          </p:nvPr>
        </p:nvSpPr>
        <p:spPr/>
        <p:txBody>
          <a:bodyPr/>
          <a:lstStyle/>
          <a:p>
            <a:r>
              <a:rPr lang="en-US" dirty="0" err="1" smtClean="0">
                <a:latin typeface="Times New Roman" panose="02020603050405020304" pitchFamily="18" charset="0"/>
                <a:cs typeface="Times New Roman" panose="02020603050405020304" pitchFamily="18" charset="0"/>
              </a:rPr>
              <a:t>Phương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hướng</a:t>
            </a:r>
            <a:r>
              <a:rPr lang="en-US" dirty="0" smtClean="0">
                <a:latin typeface="Times New Roman" panose="02020603050405020304" pitchFamily="18" charset="0"/>
                <a:cs typeface="Times New Roman" panose="02020603050405020304" pitchFamily="18" charset="0"/>
              </a:rPr>
              <a:t>:</a:t>
            </a:r>
          </a:p>
          <a:p>
            <a:r>
              <a:rPr lang="en-US" dirty="0" err="1" smtClean="0">
                <a:latin typeface="Times New Roman" panose="02020603050405020304" pitchFamily="18" charset="0"/>
                <a:cs typeface="Times New Roman" panose="02020603050405020304" pitchFamily="18" charset="0"/>
              </a:rPr>
              <a:t>Nhiệm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vụ</a:t>
            </a:r>
            <a:r>
              <a:rPr lang="en-US" dirty="0" smtClean="0">
                <a:latin typeface="Times New Roman" panose="02020603050405020304" pitchFamily="18" charset="0"/>
                <a:cs typeface="Times New Roman" panose="02020603050405020304" pitchFamily="18" charset="0"/>
              </a:rPr>
              <a:t>:</a:t>
            </a:r>
          </a:p>
          <a:p>
            <a:r>
              <a:rPr lang="en-US" dirty="0" err="1" smtClean="0">
                <a:latin typeface="Times New Roman" panose="02020603050405020304" pitchFamily="18" charset="0"/>
                <a:cs typeface="Times New Roman" panose="02020603050405020304" pitchFamily="18" charset="0"/>
              </a:rPr>
              <a:t>Lực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lượng</a:t>
            </a:r>
            <a:r>
              <a:rPr lang="en-US" dirty="0" smtClean="0">
                <a:latin typeface="Times New Roman" panose="02020603050405020304" pitchFamily="18" charset="0"/>
                <a:cs typeface="Times New Roman" panose="02020603050405020304" pitchFamily="18" charset="0"/>
              </a:rPr>
              <a:t>:</a:t>
            </a:r>
          </a:p>
          <a:p>
            <a:r>
              <a:rPr lang="en-US" dirty="0" err="1" smtClean="0">
                <a:latin typeface="Times New Roman" panose="02020603050405020304" pitchFamily="18" charset="0"/>
                <a:cs typeface="Times New Roman" panose="02020603050405020304" pitchFamily="18" charset="0"/>
              </a:rPr>
              <a:t>Lãnh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đạo</a:t>
            </a:r>
            <a:r>
              <a:rPr lang="en-US" dirty="0" smtClean="0">
                <a:latin typeface="Times New Roman" panose="02020603050405020304" pitchFamily="18" charset="0"/>
                <a:cs typeface="Times New Roman" panose="02020603050405020304" pitchFamily="18" charset="0"/>
              </a:rPr>
              <a:t>:</a:t>
            </a:r>
          </a:p>
          <a:p>
            <a:r>
              <a:rPr lang="en-US" dirty="0" err="1" smtClean="0">
                <a:latin typeface="Times New Roman" panose="02020603050405020304" pitchFamily="18" charset="0"/>
                <a:cs typeface="Times New Roman" panose="02020603050405020304" pitchFamily="18" charset="0"/>
              </a:rPr>
              <a:t>Phương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pháp</a:t>
            </a:r>
            <a:r>
              <a:rPr lang="en-US" dirty="0" smtClean="0">
                <a:latin typeface="Times New Roman" panose="02020603050405020304" pitchFamily="18" charset="0"/>
                <a:cs typeface="Times New Roman" panose="02020603050405020304" pitchFamily="18" charset="0"/>
              </a:rPr>
              <a:t>:</a:t>
            </a:r>
          </a:p>
          <a:p>
            <a:r>
              <a:rPr lang="en-US" dirty="0" err="1" smtClean="0">
                <a:latin typeface="Times New Roman" panose="02020603050405020304" pitchFamily="18" charset="0"/>
                <a:cs typeface="Times New Roman" panose="02020603050405020304" pitchFamily="18" charset="0"/>
              </a:rPr>
              <a:t>Quan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hệ</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quốc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tế</a:t>
            </a:r>
            <a:r>
              <a:rPr lang="en-US" dirty="0" smtClean="0">
                <a:latin typeface="Times New Roman" panose="02020603050405020304" pitchFamily="18" charset="0"/>
                <a:cs typeface="Times New Roman" panose="02020603050405020304" pitchFamily="18" charset="0"/>
              </a:rPr>
              <a:t>:</a:t>
            </a:r>
          </a:p>
          <a:p>
            <a:pPr marL="0" indent="0">
              <a:buNone/>
            </a:pPr>
            <a:r>
              <a:rPr lang="en-US" dirty="0" smtClean="0">
                <a:latin typeface="Times New Roman" panose="02020603050405020304" pitchFamily="18" charset="0"/>
                <a:cs typeface="Times New Roman" panose="02020603050405020304" pitchFamily="18" charset="0"/>
              </a:rPr>
              <a:t>=&gt; </a:t>
            </a:r>
            <a:r>
              <a:rPr lang="en-US" dirty="0" err="1" smtClean="0">
                <a:latin typeface="Times New Roman" panose="02020603050405020304" pitchFamily="18" charset="0"/>
                <a:cs typeface="Times New Roman" panose="02020603050405020304" pitchFamily="18" charset="0"/>
              </a:rPr>
              <a:t>Nêu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đầy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đủ</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những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vấn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đề</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chiến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lược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giải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đáp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đắn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những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vấn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đề</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cơ</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nhất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mạng</a:t>
            </a:r>
            <a:r>
              <a:rPr lang="en-US" dirty="0" smtClean="0">
                <a:latin typeface="Times New Roman" panose="02020603050405020304" pitchFamily="18" charset="0"/>
                <a:cs typeface="Times New Roman" panose="02020603050405020304" pitchFamily="18" charset="0"/>
              </a:rPr>
              <a:t> VN</a:t>
            </a: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pic>
        <p:nvPicPr>
          <p:cNvPr id="5" name="Picture 2" descr="Tính đúng đắn của Cương lĩnh chính trị đầu tiên của Đảng Cộng sả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4400" y="1417638"/>
            <a:ext cx="5791200" cy="5059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522969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pl-PL" altLang="vi-VN" sz="2800" b="1" i="1" dirty="0" smtClean="0">
                <a:solidFill>
                  <a:srgbClr val="0000FF"/>
                </a:solidFill>
                <a:latin typeface="Times New Roman" panose="02020603050405020304" pitchFamily="18" charset="0"/>
                <a:cs typeface="Times New Roman" panose="02020603050405020304" pitchFamily="18" charset="0"/>
              </a:rPr>
              <a:t>Ý nghĩa lịch sử của việc thành lập Đảng </a:t>
            </a:r>
            <a:endParaRPr lang="en-US" altLang="vi-VN" sz="2800" b="1" dirty="0" smtClean="0">
              <a:solidFill>
                <a:srgbClr val="0000FF"/>
              </a:solidFill>
              <a:latin typeface="Times New Roman" panose="02020603050405020304" pitchFamily="18" charset="0"/>
              <a:cs typeface="Times New Roman" panose="02020603050405020304" pitchFamily="18" charset="0"/>
            </a:endParaRPr>
          </a:p>
        </p:txBody>
      </p:sp>
      <p:sp>
        <p:nvSpPr>
          <p:cNvPr id="23555" name="Content Placeholder 2"/>
          <p:cNvSpPr>
            <a:spLocks noGrp="1"/>
          </p:cNvSpPr>
          <p:nvPr>
            <p:ph sz="half" idx="1"/>
          </p:nvPr>
        </p:nvSpPr>
        <p:spPr>
          <a:xfrm>
            <a:off x="460375" y="2057400"/>
            <a:ext cx="5864225" cy="3505200"/>
          </a:xfrm>
        </p:spPr>
        <p:txBody>
          <a:bodyPr/>
          <a:lstStyle/>
          <a:p>
            <a:pPr algn="just">
              <a:buFont typeface="Arial" charset="0"/>
              <a:buChar char="•"/>
              <a:defRPr/>
            </a:pPr>
            <a:r>
              <a:rPr lang="en-US" sz="2400" dirty="0" err="1">
                <a:latin typeface="Times New Roman" pitchFamily="18" charset="0"/>
                <a:cs typeface="Times New Roman" pitchFamily="18" charset="0"/>
              </a:rPr>
              <a:t>Chấm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dứt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khủng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cấp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endParaRPr lang="en-US" sz="2400" dirty="0">
              <a:latin typeface="Times New Roman" pitchFamily="18" charset="0"/>
              <a:cs typeface="Times New Roman" pitchFamily="18" charset="0"/>
            </a:endParaRPr>
          </a:p>
          <a:p>
            <a:pPr algn="just">
              <a:buFont typeface="Arial" charset="0"/>
              <a:buChar char="•"/>
              <a:defRPr/>
            </a:pPr>
            <a:r>
              <a:rPr lang="en-US" sz="2400" dirty="0" err="1">
                <a:latin typeface="Times New Roman" pitchFamily="18" charset="0"/>
                <a:cs typeface="Times New Roman" pitchFamily="18" charset="0"/>
              </a:rPr>
              <a:t>Chứng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tỏ</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cấp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trưởng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mạng</a:t>
            </a:r>
            <a:r>
              <a:rPr lang="en-US" sz="2400" dirty="0">
                <a:latin typeface="Times New Roman" pitchFamily="18" charset="0"/>
                <a:cs typeface="Times New Roman" pitchFamily="18" charset="0"/>
              </a:rPr>
              <a:t>.</a:t>
            </a:r>
          </a:p>
          <a:p>
            <a:pPr algn="just">
              <a:buFont typeface="Arial" charset="0"/>
              <a:buChar char="•"/>
              <a:defRPr/>
            </a:pP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hợp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giữa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nghĩa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Mác</a:t>
            </a:r>
            <a:r>
              <a:rPr lang="en-US" sz="2400" dirty="0">
                <a:latin typeface="Times New Roman" pitchFamily="18" charset="0"/>
                <a:cs typeface="Times New Roman" pitchFamily="18" charset="0"/>
              </a:rPr>
              <a:t> – Lenin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b="1" i="1" dirty="0" err="1">
                <a:solidFill>
                  <a:srgbClr val="FF0000"/>
                </a:solidFill>
                <a:latin typeface="Times New Roman" pitchFamily="18" charset="0"/>
                <a:cs typeface="Times New Roman" pitchFamily="18" charset="0"/>
              </a:rPr>
              <a:t>phong</a:t>
            </a:r>
            <a:r>
              <a:rPr lang="en-US" sz="2400" b="1" i="1" dirty="0">
                <a:solidFill>
                  <a:srgbClr val="FF0000"/>
                </a:solidFill>
                <a:latin typeface="Times New Roman" pitchFamily="18" charset="0"/>
                <a:cs typeface="Times New Roman" pitchFamily="18" charset="0"/>
              </a:rPr>
              <a:t> </a:t>
            </a:r>
            <a:r>
              <a:rPr lang="en-US" sz="2400" b="1" i="1" dirty="0" err="1">
                <a:solidFill>
                  <a:srgbClr val="FF0000"/>
                </a:solidFill>
                <a:latin typeface="Times New Roman" pitchFamily="18" charset="0"/>
                <a:cs typeface="Times New Roman" pitchFamily="18" charset="0"/>
              </a:rPr>
              <a:t>trào</a:t>
            </a:r>
            <a:r>
              <a:rPr lang="en-US" sz="2400" b="1" i="1" dirty="0">
                <a:solidFill>
                  <a:srgbClr val="FF0000"/>
                </a:solidFill>
                <a:latin typeface="Times New Roman" pitchFamily="18" charset="0"/>
                <a:cs typeface="Times New Roman" pitchFamily="18" charset="0"/>
              </a:rPr>
              <a:t> </a:t>
            </a:r>
            <a:r>
              <a:rPr lang="en-US" sz="2400" b="1" i="1" dirty="0" err="1">
                <a:solidFill>
                  <a:srgbClr val="FF0000"/>
                </a:solidFill>
                <a:latin typeface="Times New Roman" pitchFamily="18" charset="0"/>
                <a:cs typeface="Times New Roman" pitchFamily="18" charset="0"/>
              </a:rPr>
              <a:t>yêu</a:t>
            </a:r>
            <a:r>
              <a:rPr lang="en-US" sz="2400" b="1" i="1" dirty="0">
                <a:solidFill>
                  <a:srgbClr val="FF0000"/>
                </a:solidFill>
                <a:latin typeface="Times New Roman" pitchFamily="18" charset="0"/>
                <a:cs typeface="Times New Roman" pitchFamily="18" charset="0"/>
              </a:rPr>
              <a:t> </a:t>
            </a:r>
            <a:r>
              <a:rPr lang="en-US" sz="2400" b="1" i="1" dirty="0" err="1">
                <a:solidFill>
                  <a:srgbClr val="FF0000"/>
                </a:solidFill>
                <a:latin typeface="Times New Roman" pitchFamily="18" charset="0"/>
                <a:cs typeface="Times New Roman" pitchFamily="18" charset="0"/>
              </a:rPr>
              <a:t>nước</a:t>
            </a:r>
            <a:r>
              <a:rPr lang="en-US" sz="2400" b="1" i="1" dirty="0">
                <a:solidFill>
                  <a:srgbClr val="FF0000"/>
                </a:solidFill>
                <a:latin typeface="Times New Roman" pitchFamily="18" charset="0"/>
                <a:cs typeface="Times New Roman" pitchFamily="18" charset="0"/>
              </a:rPr>
              <a:t>. </a:t>
            </a:r>
          </a:p>
          <a:p>
            <a:pPr marL="0" indent="0">
              <a:buFont typeface="Arial" panose="020B0604020202020204" pitchFamily="34" charset="0"/>
              <a:buNone/>
              <a:defRPr/>
            </a:pPr>
            <a:endParaRPr lang="en-US" sz="2400" dirty="0"/>
          </a:p>
        </p:txBody>
      </p:sp>
      <p:sp>
        <p:nvSpPr>
          <p:cNvPr id="25604" name="AutoShape 5" descr="90 năm đất nước đi lên dưới lá cờ vẻ vang của Đản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endParaRPr lang="en-US" altLang="en-US"/>
          </a:p>
        </p:txBody>
      </p:sp>
      <p:pic>
        <p:nvPicPr>
          <p:cNvPr id="25605" name="Picture 9" descr="90 năm đất nước đi lên dưới lá cờ vẻ vang của Đản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6705600" y="1417638"/>
            <a:ext cx="5029200" cy="4906962"/>
          </a:xfrm>
          <a:noFill/>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492918" y="2191543"/>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endParaRPr>
          </a:p>
        </p:txBody>
      </p:sp>
      <p:grpSp>
        <p:nvGrpSpPr>
          <p:cNvPr id="2" name="Group 60"/>
          <p:cNvGrpSpPr>
            <a:grpSpLocks/>
          </p:cNvGrpSpPr>
          <p:nvPr/>
        </p:nvGrpSpPr>
        <p:grpSpPr bwMode="auto">
          <a:xfrm>
            <a:off x="3429000" y="4959350"/>
            <a:ext cx="381000" cy="520700"/>
            <a:chOff x="2078" y="1387"/>
            <a:chExt cx="1615" cy="2201"/>
          </a:xfrm>
        </p:grpSpPr>
        <p:sp>
          <p:nvSpPr>
            <p:cNvPr id="2664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664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6" name="Oval 63"/>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endParaRPr>
            </a:p>
          </p:txBody>
        </p:sp>
        <p:sp>
          <p:nvSpPr>
            <p:cNvPr id="2664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endParaRPr>
            </a:p>
          </p:txBody>
        </p:sp>
        <p:sp>
          <p:nvSpPr>
            <p:cNvPr id="2664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grpSp>
      <p:grpSp>
        <p:nvGrpSpPr>
          <p:cNvPr id="3" name="Group 67"/>
          <p:cNvGrpSpPr>
            <a:grpSpLocks/>
          </p:cNvGrpSpPr>
          <p:nvPr/>
        </p:nvGrpSpPr>
        <p:grpSpPr bwMode="auto">
          <a:xfrm>
            <a:off x="3276600" y="2673350"/>
            <a:ext cx="381000" cy="520700"/>
            <a:chOff x="2078" y="1387"/>
            <a:chExt cx="1615" cy="2201"/>
          </a:xfrm>
        </p:grpSpPr>
        <p:sp>
          <p:nvSpPr>
            <p:cNvPr id="2663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663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33" name="Oval 70"/>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endParaRPr>
            </a:p>
          </p:txBody>
        </p:sp>
        <p:sp>
          <p:nvSpPr>
            <p:cNvPr id="2664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endParaRPr>
            </a:p>
          </p:txBody>
        </p:sp>
        <p:sp>
          <p:nvSpPr>
            <p:cNvPr id="2664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grpSp>
      <p:sp>
        <p:nvSpPr>
          <p:cNvPr id="37" name="Rounded Rectangle 36"/>
          <p:cNvSpPr/>
          <p:nvPr/>
        </p:nvSpPr>
        <p:spPr>
          <a:xfrm>
            <a:off x="1939444" y="381000"/>
            <a:ext cx="8195156"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295400"/>
            <a:ext cx="6477000" cy="76835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40176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smtClean="0">
                <a:latin typeface="Times New Roman" panose="02020603050405020304" pitchFamily="18" charset="0"/>
                <a:cs typeface="Times New Roman" panose="02020603050405020304" pitchFamily="18" charset="0"/>
              </a:rPr>
              <a:t>Đấu tranh giành chính quyền</a:t>
            </a:r>
            <a:endParaRPr lang="en-US" altLang="vi-VN" sz="2400" dirty="0">
              <a:latin typeface="Times New Roman" panose="02020603050405020304" pitchFamily="18" charset="0"/>
              <a:cs typeface="Times New Roman" panose="02020603050405020304" pitchFamily="18" charset="0"/>
            </a:endParaRPr>
          </a:p>
        </p:txBody>
      </p:sp>
      <p:sp>
        <p:nvSpPr>
          <p:cNvPr id="23" name="AutoShape 50">
            <a:hlinkClick r:id="" action="ppaction://noaction"/>
          </p:cNvPr>
          <p:cNvSpPr>
            <a:spLocks noChangeArrowheads="1"/>
          </p:cNvSpPr>
          <p:nvPr/>
        </p:nvSpPr>
        <p:spPr bwMode="gray">
          <a:xfrm>
            <a:off x="3810000" y="2209800"/>
            <a:ext cx="6477000" cy="76835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4" name="TextBox 40"/>
          <p:cNvSpPr txBox="1">
            <a:spLocks noChangeArrowheads="1"/>
          </p:cNvSpPr>
          <p:nvPr/>
        </p:nvSpPr>
        <p:spPr bwMode="auto">
          <a:xfrm>
            <a:off x="4038600" y="231616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smtClean="0">
                <a:latin typeface="Times New Roman" panose="02020603050405020304" pitchFamily="18" charset="0"/>
                <a:cs typeface="Times New Roman" panose="02020603050405020304" pitchFamily="18" charset="0"/>
              </a:rPr>
              <a:t>Đấu tranh chống Pháp xâm lược</a:t>
            </a:r>
            <a:endParaRPr lang="en-US" altLang="vi-VN" sz="2400" dirty="0">
              <a:latin typeface="Times New Roman" panose="02020603050405020304" pitchFamily="18" charset="0"/>
              <a:cs typeface="Times New Roman" panose="02020603050405020304" pitchFamily="18" charset="0"/>
            </a:endParaRPr>
          </a:p>
        </p:txBody>
      </p:sp>
      <p:sp>
        <p:nvSpPr>
          <p:cNvPr id="25" name="AutoShape 50">
            <a:hlinkClick r:id="" action="ppaction://noaction"/>
          </p:cNvPr>
          <p:cNvSpPr>
            <a:spLocks noChangeArrowheads="1"/>
          </p:cNvSpPr>
          <p:nvPr/>
        </p:nvSpPr>
        <p:spPr bwMode="gray">
          <a:xfrm>
            <a:off x="3810000" y="3194050"/>
            <a:ext cx="6477000" cy="76835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7" name="TextBox 40"/>
          <p:cNvSpPr txBox="1">
            <a:spLocks noChangeArrowheads="1"/>
          </p:cNvSpPr>
          <p:nvPr/>
        </p:nvSpPr>
        <p:spPr bwMode="auto">
          <a:xfrm>
            <a:off x="4038600" y="330041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smtClean="0">
                <a:latin typeface="Times New Roman" panose="02020603050405020304" pitchFamily="18" charset="0"/>
                <a:cs typeface="Times New Roman" panose="02020603050405020304" pitchFamily="18" charset="0"/>
              </a:rPr>
              <a:t>Đấu tranh chống Mỹ, thống nhất đất nước</a:t>
            </a:r>
            <a:endParaRPr lang="en-US" altLang="vi-VN" sz="2400" dirty="0">
              <a:latin typeface="Times New Roman" panose="02020603050405020304" pitchFamily="18" charset="0"/>
              <a:cs typeface="Times New Roman" panose="02020603050405020304" pitchFamily="18" charset="0"/>
            </a:endParaRPr>
          </a:p>
        </p:txBody>
      </p:sp>
      <p:sp>
        <p:nvSpPr>
          <p:cNvPr id="29" name="AutoShape 50">
            <a:hlinkClick r:id="" action="ppaction://noaction"/>
          </p:cNvPr>
          <p:cNvSpPr>
            <a:spLocks noChangeArrowheads="1"/>
          </p:cNvSpPr>
          <p:nvPr/>
        </p:nvSpPr>
        <p:spPr bwMode="gray">
          <a:xfrm>
            <a:off x="3962400" y="4191000"/>
            <a:ext cx="6477000" cy="76835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0" name="TextBox 40"/>
          <p:cNvSpPr txBox="1">
            <a:spLocks noChangeArrowheads="1"/>
          </p:cNvSpPr>
          <p:nvPr/>
        </p:nvSpPr>
        <p:spPr bwMode="auto">
          <a:xfrm>
            <a:off x="4191000" y="429736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smtClean="0">
                <a:latin typeface="Times New Roman" panose="02020603050405020304" pitchFamily="18" charset="0"/>
                <a:cs typeface="Times New Roman" panose="02020603050405020304" pitchFamily="18" charset="0"/>
              </a:rPr>
              <a:t>Xây dựng CNXH và bảo vệ Tổ quốc</a:t>
            </a:r>
            <a:endParaRPr lang="en-US" altLang="vi-VN" sz="2400" dirty="0">
              <a:latin typeface="Times New Roman" panose="02020603050405020304" pitchFamily="18" charset="0"/>
              <a:cs typeface="Times New Roman" panose="02020603050405020304" pitchFamily="18" charset="0"/>
            </a:endParaRPr>
          </a:p>
        </p:txBody>
      </p:sp>
      <p:sp>
        <p:nvSpPr>
          <p:cNvPr id="31" name="AutoShape 50">
            <a:hlinkClick r:id="" action="ppaction://noaction"/>
          </p:cNvPr>
          <p:cNvSpPr>
            <a:spLocks noChangeArrowheads="1"/>
          </p:cNvSpPr>
          <p:nvPr/>
        </p:nvSpPr>
        <p:spPr bwMode="gray">
          <a:xfrm>
            <a:off x="3962400" y="5403850"/>
            <a:ext cx="6477000" cy="76835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2" name="TextBox 40"/>
          <p:cNvSpPr txBox="1">
            <a:spLocks noChangeArrowheads="1"/>
          </p:cNvSpPr>
          <p:nvPr/>
        </p:nvSpPr>
        <p:spPr bwMode="auto">
          <a:xfrm>
            <a:off x="4191000" y="5510214"/>
            <a:ext cx="5715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nl-NL" altLang="vi-VN" sz="2400" i="1" dirty="0" smtClean="0">
                <a:latin typeface="Times New Roman" panose="02020603050405020304" pitchFamily="18" charset="0"/>
                <a:cs typeface="Times New Roman" panose="02020603050405020304" pitchFamily="18" charset="0"/>
              </a:rPr>
              <a:t>Trong công cuộc đổi mới đất nước</a:t>
            </a:r>
            <a:endParaRPr lang="en-US" altLang="vi-VN" sz="24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box(in)">
                                      <p:cBhvr>
                                        <p:cTn id="19" dur="500"/>
                                        <p:tgtEl>
                                          <p:spTgt spid="24"/>
                                        </p:tgtEl>
                                      </p:cBhvr>
                                    </p:animEffect>
                                  </p:childTnLst>
                                </p:cTn>
                              </p:par>
                              <p:par>
                                <p:cTn id="20" presetID="4" presetClass="entr" presetSubtype="16"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box(in)">
                                      <p:cBhvr>
                                        <p:cTn id="22" dur="500"/>
                                        <p:tgtEl>
                                          <p:spTgt spid="23"/>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box(in)">
                                      <p:cBhvr>
                                        <p:cTn id="25" dur="500"/>
                                        <p:tgtEl>
                                          <p:spTgt spid="27"/>
                                        </p:tgtEl>
                                      </p:cBhvr>
                                    </p:animEffect>
                                  </p:childTnLst>
                                </p:cTn>
                              </p:par>
                              <p:par>
                                <p:cTn id="26" presetID="4" presetClass="entr" presetSubtype="16"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box(in)">
                                      <p:cBhvr>
                                        <p:cTn id="28" dur="500"/>
                                        <p:tgtEl>
                                          <p:spTgt spid="25"/>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ox(in)">
                                      <p:cBhvr>
                                        <p:cTn id="31" dur="500"/>
                                        <p:tgtEl>
                                          <p:spTgt spid="30"/>
                                        </p:tgtEl>
                                      </p:cBhvr>
                                    </p:animEffect>
                                  </p:childTnLst>
                                </p:cTn>
                              </p:par>
                              <p:par>
                                <p:cTn id="32" presetID="4" presetClass="entr" presetSubtype="16"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box(in)">
                                      <p:cBhvr>
                                        <p:cTn id="34" dur="500"/>
                                        <p:tgtEl>
                                          <p:spTgt spid="29"/>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box(in)">
                                      <p:cBhvr>
                                        <p:cTn id="37" dur="500"/>
                                        <p:tgtEl>
                                          <p:spTgt spid="32"/>
                                        </p:tgtEl>
                                      </p:cBhvr>
                                    </p:animEffect>
                                  </p:childTnLst>
                                </p:cTn>
                              </p:par>
                              <p:par>
                                <p:cTn id="38" presetID="4" presetClass="entr" presetSubtype="16" fill="hold"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box(in)">
                                      <p:cBhvr>
                                        <p:cTn id="4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24" grpId="0"/>
      <p:bldP spid="27" grpId="0"/>
      <p:bldP spid="30" grpId="0"/>
      <p:bldP spid="3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buNone/>
            </a:pPr>
            <a:r>
              <a:rPr lang="en-US" i="1" dirty="0" smtClean="0">
                <a:solidFill>
                  <a:srgbClr val="0000FF"/>
                </a:solidFill>
                <a:latin typeface="Times New Roman" panose="02020603050405020304" pitchFamily="18" charset="0"/>
                <a:cs typeface="Times New Roman" panose="02020603050405020304" pitchFamily="18" charset="0"/>
              </a:rPr>
              <a:t>a/ </a:t>
            </a:r>
            <a:r>
              <a:rPr lang="en-US" i="1" dirty="0" err="1" smtClean="0">
                <a:solidFill>
                  <a:srgbClr val="0000FF"/>
                </a:solidFill>
                <a:latin typeface="Times New Roman" panose="02020603050405020304" pitchFamily="18" charset="0"/>
                <a:cs typeface="Times New Roman" panose="02020603050405020304" pitchFamily="18" charset="0"/>
              </a:rPr>
              <a:t>Vai</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trò</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lãnh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đạo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của</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Đảng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trong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đấu</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tranh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giành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chính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quyền</a:t>
            </a:r>
            <a:r>
              <a:rPr lang="en-US" i="1" dirty="0">
                <a:solidFill>
                  <a:srgbClr val="0000FF"/>
                </a:solidFill>
                <a:latin typeface="Times New Roman" panose="02020603050405020304" pitchFamily="18" charset="0"/>
                <a:cs typeface="Times New Roman" panose="02020603050405020304" pitchFamily="18" charset="0"/>
              </a:rPr>
              <a:t> </a:t>
            </a:r>
            <a:r>
              <a:rPr lang="en-US" i="1" dirty="0" smtClean="0">
                <a:solidFill>
                  <a:srgbClr val="0000FF"/>
                </a:solidFill>
                <a:latin typeface="Times New Roman" panose="02020603050405020304" pitchFamily="18" charset="0"/>
                <a:cs typeface="Times New Roman" panose="02020603050405020304" pitchFamily="18" charset="0"/>
              </a:rPr>
              <a:t>(1930 – 1945)</a:t>
            </a: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8" name="Picture 4" descr="Infographic] Cách mạng Tháng Tám 1945: Mở ra kỷ nguyên mới cho đất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600201"/>
            <a:ext cx="54864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70626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Đường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lãnh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đạo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đắn</a:t>
            </a:r>
            <a:endParaRPr lang="en-US" dirty="0" smtClean="0">
              <a:latin typeface="Times New Roman" panose="02020603050405020304" pitchFamily="18" charset="0"/>
              <a:cs typeface="Times New Roman" panose="02020603050405020304" pitchFamily="18" charset="0"/>
            </a:endParaRPr>
          </a:p>
          <a:p>
            <a:pPr>
              <a:buFont typeface="Courier New" panose="02070309020205020404" pitchFamily="49" charset="0"/>
              <a:buChar char="o"/>
            </a:pPr>
            <a:r>
              <a:rPr lang="en-US" dirty="0" err="1" smtClean="0">
                <a:latin typeface="Times New Roman" panose="02020603050405020304" pitchFamily="18" charset="0"/>
                <a:cs typeface="Times New Roman" panose="02020603050405020304" pitchFamily="18" charset="0"/>
              </a:rPr>
              <a:t>Cương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lĩnh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chính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trị</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đầu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tiên</a:t>
            </a:r>
            <a:r>
              <a:rPr lang="en-US" dirty="0" smtClean="0">
                <a:latin typeface="Times New Roman" panose="02020603050405020304" pitchFamily="18" charset="0"/>
                <a:cs typeface="Times New Roman" panose="02020603050405020304" pitchFamily="18" charset="0"/>
              </a:rPr>
              <a:t> 2/ 1930</a:t>
            </a:r>
          </a:p>
          <a:p>
            <a:pPr>
              <a:buFont typeface="Courier New" panose="02070309020205020404" pitchFamily="49" charset="0"/>
              <a:buChar char="o"/>
            </a:pPr>
            <a:r>
              <a:rPr lang="en-US" dirty="0" err="1" smtClean="0">
                <a:latin typeface="Times New Roman" panose="02020603050405020304" pitchFamily="18" charset="0"/>
                <a:cs typeface="Times New Roman" panose="02020603050405020304" pitchFamily="18" charset="0"/>
              </a:rPr>
              <a:t>Luận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cương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chính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trị</a:t>
            </a:r>
            <a:r>
              <a:rPr lang="en-US" dirty="0" smtClean="0">
                <a:latin typeface="Times New Roman" panose="02020603050405020304" pitchFamily="18" charset="0"/>
                <a:cs typeface="Times New Roman" panose="02020603050405020304" pitchFamily="18" charset="0"/>
              </a:rPr>
              <a:t> 10/1930…</a:t>
            </a:r>
          </a:p>
          <a:p>
            <a:pPr>
              <a:buFont typeface="Courier New" panose="02070309020205020404" pitchFamily="49" charset="0"/>
              <a:buChar char="o"/>
            </a:pPr>
            <a:r>
              <a:rPr lang="en-US" dirty="0" err="1" smtClean="0">
                <a:latin typeface="Times New Roman" panose="02020603050405020304" pitchFamily="18" charset="0"/>
                <a:cs typeface="Times New Roman" panose="02020603050405020304" pitchFamily="18" charset="0"/>
              </a:rPr>
              <a:t>Hội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nghị</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Trung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ương</a:t>
            </a:r>
            <a:r>
              <a:rPr lang="en-US" dirty="0" smtClean="0">
                <a:latin typeface="Times New Roman" panose="02020603050405020304" pitchFamily="18" charset="0"/>
                <a:cs typeface="Times New Roman" panose="02020603050405020304" pitchFamily="18" charset="0"/>
              </a:rPr>
              <a:t> 8 (5/1941)</a:t>
            </a:r>
          </a:p>
          <a:p>
            <a:pPr>
              <a:buFont typeface="Courier New" panose="02070309020205020404" pitchFamily="49" charset="0"/>
              <a:buChar char="o"/>
            </a:pPr>
            <a:r>
              <a:rPr lang="en-US" dirty="0" err="1" smtClean="0">
                <a:latin typeface="Times New Roman" panose="02020603050405020304" pitchFamily="18" charset="0"/>
                <a:cs typeface="Times New Roman" panose="02020603050405020304" pitchFamily="18" charset="0"/>
              </a:rPr>
              <a:t>Chỉ</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thị</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Nhật</a:t>
            </a:r>
            <a:r>
              <a:rPr lang="en-US" dirty="0" smtClean="0">
                <a:latin typeface="Times New Roman" panose="02020603050405020304" pitchFamily="18" charset="0"/>
                <a:cs typeface="Times New Roman" panose="02020603050405020304" pitchFamily="18" charset="0"/>
              </a:rPr>
              <a:t> – </a:t>
            </a:r>
            <a:r>
              <a:rPr lang="en-US" dirty="0" err="1" smtClean="0">
                <a:latin typeface="Times New Roman" panose="02020603050405020304" pitchFamily="18" charset="0"/>
                <a:cs typeface="Times New Roman" panose="02020603050405020304" pitchFamily="18" charset="0"/>
              </a:rPr>
              <a:t>Pháp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bắn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nhau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hành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chúng</a:t>
            </a:r>
            <a:r>
              <a:rPr lang="en-US" dirty="0" smtClean="0">
                <a:latin typeface="Times New Roman" panose="02020603050405020304" pitchFamily="18" charset="0"/>
                <a:cs typeface="Times New Roman" panose="02020603050405020304" pitchFamily="18" charset="0"/>
              </a:rPr>
              <a:t> ta</a:t>
            </a:r>
          </a:p>
          <a:p>
            <a:pPr>
              <a:buFont typeface="Courier New" panose="02070309020205020404" pitchFamily="49" charset="0"/>
              <a:buChar char="o"/>
            </a:pP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pic>
        <p:nvPicPr>
          <p:cNvPr id="2050" name="Picture 2" descr="Đồng chí Trường Chinh với tạp chí lý luận của Đảng - Những cống hiến xuất  sắc của đồng chí cho cách mạng Việt Nam (kỳ 5) - Báo Nam Đị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5372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47098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1"/>
          </p:nvPr>
        </p:nvSpPr>
        <p:spPr>
          <a:xfrm>
            <a:off x="1143000" y="228600"/>
            <a:ext cx="10363200" cy="4525963"/>
          </a:xfrm>
        </p:spPr>
        <p:txBody>
          <a:bodyPr/>
          <a:lstStyle/>
          <a:p>
            <a:pPr marL="0" indent="0">
              <a:buFont typeface="Arial" panose="020B0604020202020204" pitchFamily="34" charset="0"/>
              <a:buNone/>
            </a:pPr>
            <a:endParaRPr lang="en-US" altLang="vi-VN"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400" dirty="0" smtClean="0">
                <a:latin typeface="Times New Roman" panose="02020603050405020304" pitchFamily="18" charset="0"/>
                <a:cs typeface="Times New Roman" panose="02020603050405020304" pitchFamily="18" charset="0"/>
              </a:rPr>
              <a:t>+ Cao </a:t>
            </a:r>
            <a:r>
              <a:rPr lang="en-US" altLang="vi-VN" sz="2400" dirty="0" err="1" smtClean="0">
                <a:latin typeface="Times New Roman" panose="02020603050405020304" pitchFamily="18" charset="0"/>
                <a:cs typeface="Times New Roman" panose="02020603050405020304" pitchFamily="18" charset="0"/>
              </a:rPr>
              <a:t>trào</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1930 – 1931 </a:t>
            </a:r>
            <a:r>
              <a:rPr lang="en-US" altLang="vi-VN" sz="2400" dirty="0" err="1" smtClean="0">
                <a:latin typeface="Times New Roman" panose="02020603050405020304" pitchFamily="18" charset="0"/>
                <a:cs typeface="Times New Roman" panose="02020603050405020304" pitchFamily="18" charset="0"/>
              </a:rPr>
              <a:t>mà</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đỉnh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cao</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là</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Xô</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Viết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Nghệ</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Tĩnh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tập</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hợp</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được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đông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đảo</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quần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chúng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công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nông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chĩa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mũi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nhọn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đấu</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tranh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chống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đế</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quốc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và</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phong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kiến</a:t>
            </a:r>
            <a:endParaRPr lang="en-US" altLang="vi-VN" sz="2400" dirty="0" smtClean="0">
              <a:latin typeface="Times New Roman" panose="02020603050405020304" pitchFamily="18" charset="0"/>
              <a:cs typeface="Times New Roman" panose="02020603050405020304" pitchFamily="18" charset="0"/>
            </a:endParaRPr>
          </a:p>
        </p:txBody>
      </p:sp>
      <p:pic>
        <p:nvPicPr>
          <p:cNvPr id="29699" name="Picture 2" descr="Kết quả hình ảnh cho cao trao xo vi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2238911"/>
            <a:ext cx="4648200" cy="4295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0" name="AutoShape 4" descr="Kết quả hình ảnh cho cao trao xo viet"/>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pic>
        <p:nvPicPr>
          <p:cNvPr id="29701" name="Picture 6" descr="Kết quả hình ảnh cho cao trao xo vi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2238911"/>
            <a:ext cx="4800601" cy="4295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140323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2"/>
          <p:cNvSpPr>
            <a:spLocks noGrp="1"/>
          </p:cNvSpPr>
          <p:nvPr>
            <p:ph idx="1"/>
          </p:nvPr>
        </p:nvSpPr>
        <p:spPr>
          <a:xfrm>
            <a:off x="685800" y="533400"/>
            <a:ext cx="10744200" cy="5592763"/>
          </a:xfrm>
        </p:spPr>
        <p:txBody>
          <a:bodyPr/>
          <a:lstStyle/>
          <a:p>
            <a:pPr marL="0" indent="0" algn="just">
              <a:buFont typeface="Arial" panose="020B0604020202020204" pitchFamily="34" charset="0"/>
              <a:buNone/>
            </a:pPr>
            <a:r>
              <a:rPr lang="en-US" altLang="vi-VN" sz="2400" dirty="0" smtClean="0">
                <a:latin typeface="Times New Roman" panose="02020603050405020304" pitchFamily="18" charset="0"/>
                <a:cs typeface="Times New Roman" panose="02020603050405020304" pitchFamily="18" charset="0"/>
              </a:rPr>
              <a:t>+ </a:t>
            </a:r>
            <a:r>
              <a:rPr lang="en-US" altLang="vi-VN" sz="2400" dirty="0" smtClean="0">
                <a:solidFill>
                  <a:srgbClr val="FF0000"/>
                </a:solidFill>
                <a:latin typeface="Times New Roman" panose="02020603050405020304" pitchFamily="18" charset="0"/>
                <a:cs typeface="Times New Roman" panose="02020603050405020304" pitchFamily="18" charset="0"/>
              </a:rPr>
              <a:t>1936 – 1939</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trước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những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chuyển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biến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của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tình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hình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trong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nước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và</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thế</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giới</a:t>
            </a:r>
            <a:r>
              <a:rPr lang="en-US" altLang="vi-VN" sz="2400" dirty="0" smtClean="0">
                <a:latin typeface="Times New Roman" panose="02020603050405020304" pitchFamily="18" charset="0"/>
                <a:cs typeface="Times New Roman" panose="02020603050405020304" pitchFamily="18" charset="0"/>
              </a:rPr>
              <a:t>, Ban </a:t>
            </a:r>
            <a:r>
              <a:rPr lang="en-US" altLang="vi-VN" sz="2400" dirty="0" err="1" smtClean="0">
                <a:latin typeface="Times New Roman" panose="02020603050405020304" pitchFamily="18" charset="0"/>
                <a:cs typeface="Times New Roman" panose="02020603050405020304" pitchFamily="18" charset="0"/>
              </a:rPr>
              <a:t>chấp</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trung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ương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đã</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đề</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ra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chủ</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trương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mới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về</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chính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trị</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tổ</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chức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và</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hình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thức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đấu</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tranh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phù</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hợp</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với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tình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hình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nước</a:t>
            </a:r>
            <a:r>
              <a:rPr lang="en-US" altLang="vi-VN" sz="2400" dirty="0" smtClean="0">
                <a:latin typeface="Times New Roman" panose="02020603050405020304" pitchFamily="18" charset="0"/>
                <a:cs typeface="Times New Roman" panose="02020603050405020304" pitchFamily="18" charset="0"/>
              </a:rPr>
              <a:t> ta.</a:t>
            </a:r>
          </a:p>
        </p:txBody>
      </p:sp>
      <p:pic>
        <p:nvPicPr>
          <p:cNvPr id="30723" name="Picture 2" descr="Kết quả hình ảnh cho đấu tranh đòi quyền dân chủ dân sinh 193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2209800"/>
            <a:ext cx="37719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Picture 4"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2209800"/>
            <a:ext cx="4191000" cy="390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222361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685800"/>
            <a:ext cx="11201400" cy="5440363"/>
          </a:xfrm>
        </p:spPr>
        <p:txBody>
          <a:bodyPr/>
          <a:lstStyle/>
          <a:p>
            <a:pPr marL="0" indent="0" algn="just">
              <a:buFont typeface="Arial" panose="020B0604020202020204" pitchFamily="34" charset="0"/>
              <a:buNone/>
              <a:defRPr/>
            </a:pPr>
            <a:r>
              <a:rPr lang="en-US" sz="2400" dirty="0">
                <a:latin typeface="Times New Roman" pitchFamily="18" charset="0"/>
                <a:cs typeface="Times New Roman" pitchFamily="18" charset="0"/>
              </a:rPr>
              <a:t>+ </a:t>
            </a:r>
            <a:r>
              <a:rPr lang="en-US" sz="2400" dirty="0" err="1">
                <a:solidFill>
                  <a:srgbClr val="FF0000"/>
                </a:solidFill>
                <a:latin typeface="Times New Roman" pitchFamily="18" charset="0"/>
                <a:cs typeface="Times New Roman" pitchFamily="18" charset="0"/>
              </a:rPr>
              <a:t>T</a:t>
            </a:r>
            <a:r>
              <a:rPr lang="en-US" sz="2400" dirty="0" err="1" smtClean="0">
                <a:solidFill>
                  <a:srgbClr val="FF0000"/>
                </a:solidFill>
                <a:latin typeface="Times New Roman" pitchFamily="18" charset="0"/>
                <a:cs typeface="Times New Roman" pitchFamily="18" charset="0"/>
              </a:rPr>
              <a:t>ừ</a:t>
            </a:r>
            <a:r>
              <a:rPr lang="en-US" sz="2400" dirty="0" smtClean="0">
                <a:solidFill>
                  <a:srgbClr val="FF0000"/>
                </a:solidFill>
                <a:latin typeface="Times New Roman" pitchFamily="18" charset="0"/>
                <a:cs typeface="Times New Roman" pitchFamily="18" charset="0"/>
              </a:rPr>
              <a:t> </a:t>
            </a:r>
            <a:r>
              <a:rPr lang="en-US" sz="2400" dirty="0">
                <a:solidFill>
                  <a:srgbClr val="FF0000"/>
                </a:solidFill>
                <a:latin typeface="Times New Roman" pitchFamily="18" charset="0"/>
                <a:cs typeface="Times New Roman" pitchFamily="18" charset="0"/>
              </a:rPr>
              <a:t>1939</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lần</a:t>
            </a:r>
            <a:r>
              <a:rPr lang="en-US" sz="2400" dirty="0">
                <a:latin typeface="Times New Roman" pitchFamily="18" charset="0"/>
                <a:cs typeface="Times New Roman" pitchFamily="18" charset="0"/>
              </a:rPr>
              <a:t> 2 </a:t>
            </a:r>
            <a:r>
              <a:rPr lang="en-US" sz="2400" dirty="0" err="1">
                <a:latin typeface="Times New Roman" pitchFamily="18" charset="0"/>
                <a:cs typeface="Times New Roman" pitchFamily="18" charset="0"/>
              </a:rPr>
              <a:t>bùng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chuyển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giới</a:t>
            </a:r>
            <a:r>
              <a:rPr lang="en-US" sz="2400" dirty="0">
                <a:latin typeface="Times New Roman" pitchFamily="18" charset="0"/>
                <a:cs typeface="Times New Roman" pitchFamily="18" charset="0"/>
              </a:rPr>
              <a:t>, Ban </a:t>
            </a:r>
            <a:r>
              <a:rPr lang="en-US" sz="2400" dirty="0" err="1">
                <a:latin typeface="Times New Roman" pitchFamily="18" charset="0"/>
                <a:cs typeface="Times New Roman" pitchFamily="18" charset="0"/>
              </a:rPr>
              <a:t>chấp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hành</a:t>
            </a:r>
            <a:r>
              <a:rPr lang="en-US" sz="2400" dirty="0">
                <a:latin typeface="Times New Roman" pitchFamily="18" charset="0"/>
                <a:cs typeface="Times New Roman" pitchFamily="18" charset="0"/>
              </a:rPr>
              <a:t> TW </a:t>
            </a:r>
            <a:r>
              <a:rPr lang="en-US" sz="2400" dirty="0" err="1">
                <a:latin typeface="Times New Roman" pitchFamily="18" charset="0"/>
                <a:cs typeface="Times New Roman" pitchFamily="18" charset="0"/>
              </a:rPr>
              <a:t>Đảng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chuyển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hướng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chỉ</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lược</a:t>
            </a:r>
            <a:endParaRPr lang="en-US" sz="2400" dirty="0">
              <a:latin typeface="Times New Roman" pitchFamily="18" charset="0"/>
              <a:cs typeface="Times New Roman" pitchFamily="18" charset="0"/>
            </a:endParaRPr>
          </a:p>
          <a:p>
            <a:pPr algn="just">
              <a:buFont typeface="Wingdings" pitchFamily="2" charset="2"/>
              <a:buChar char="ü"/>
              <a:defRPr/>
            </a:pPr>
            <a:r>
              <a:rPr lang="en-US" sz="2400" dirty="0" err="1">
                <a:latin typeface="Times New Roman" pitchFamily="18" charset="0"/>
                <a:cs typeface="Times New Roman" pitchFamily="18" charset="0"/>
              </a:rPr>
              <a:t>Đưa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nhiệm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vụ</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phóng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đầu</a:t>
            </a:r>
            <a:endParaRPr lang="en-US" sz="2400" dirty="0">
              <a:latin typeface="Times New Roman" pitchFamily="18" charset="0"/>
              <a:cs typeface="Times New Roman" pitchFamily="18" charset="0"/>
            </a:endParaRPr>
          </a:p>
          <a:p>
            <a:pPr algn="just">
              <a:buFont typeface="Wingdings" pitchFamily="2" charset="2"/>
              <a:buChar char="ü"/>
              <a:defRPr/>
            </a:pP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mặt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trận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Việt</a:t>
            </a:r>
            <a:r>
              <a:rPr lang="en-US" sz="2400" dirty="0">
                <a:latin typeface="Times New Roman" pitchFamily="18" charset="0"/>
                <a:cs typeface="Times New Roman" pitchFamily="18" charset="0"/>
              </a:rPr>
              <a:t> Minh</a:t>
            </a:r>
          </a:p>
          <a:p>
            <a:pPr algn="just">
              <a:buFont typeface="Wingdings" pitchFamily="2" charset="2"/>
              <a:buChar char="ü"/>
              <a:defRPr/>
            </a:pPr>
            <a:r>
              <a:rPr lang="en-US" sz="2400" dirty="0" err="1">
                <a:latin typeface="Times New Roman" pitchFamily="18" charset="0"/>
                <a:cs typeface="Times New Roman" pitchFamily="18" charset="0"/>
              </a:rPr>
              <a:t>Chuẩn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khởi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nghĩa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trang</a:t>
            </a:r>
            <a:endParaRPr lang="en-US" sz="2400" dirty="0">
              <a:latin typeface="Times New Roman" pitchFamily="18" charset="0"/>
              <a:cs typeface="Times New Roman" pitchFamily="18" charset="0"/>
            </a:endParaRPr>
          </a:p>
        </p:txBody>
      </p:sp>
      <p:pic>
        <p:nvPicPr>
          <p:cNvPr id="31747" name="Picture 2" descr="Kết quả hình ảnh cho mặt trận việt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3399054"/>
            <a:ext cx="4191000" cy="3154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Lý thuyết: Chiến tranh thế giới thứ hai (1939 – 1945) sử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05400" y="1752600"/>
            <a:ext cx="6781800" cy="480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332172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2"/>
          <p:cNvSpPr>
            <a:spLocks noGrp="1"/>
          </p:cNvSpPr>
          <p:nvPr>
            <p:ph idx="1"/>
          </p:nvPr>
        </p:nvSpPr>
        <p:spPr>
          <a:xfrm>
            <a:off x="609600" y="457200"/>
            <a:ext cx="10439400" cy="4525963"/>
          </a:xfrm>
        </p:spPr>
        <p:txBody>
          <a:bodyPr/>
          <a:lstStyle/>
          <a:p>
            <a:pPr marL="0" indent="0">
              <a:buFont typeface="Arial" panose="020B0604020202020204" pitchFamily="34" charset="0"/>
              <a:buNone/>
            </a:pP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cuối</a:t>
            </a:r>
            <a:r>
              <a:rPr lang="en-US" altLang="vi-VN" sz="2400" dirty="0" smtClean="0">
                <a:latin typeface="Times New Roman" panose="02020603050405020304" pitchFamily="18" charset="0"/>
                <a:cs typeface="Times New Roman" panose="02020603050405020304" pitchFamily="18" charset="0"/>
              </a:rPr>
              <a:t> 1944, </a:t>
            </a:r>
            <a:r>
              <a:rPr lang="en-US" altLang="vi-VN" sz="2400" dirty="0" err="1" smtClean="0">
                <a:latin typeface="Times New Roman" panose="02020603050405020304" pitchFamily="18" charset="0"/>
                <a:cs typeface="Times New Roman" panose="02020603050405020304" pitchFamily="18" charset="0"/>
              </a:rPr>
              <a:t>chiến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tranh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thế</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giới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lần</a:t>
            </a:r>
            <a:r>
              <a:rPr lang="en-US" altLang="vi-VN" sz="2400" dirty="0" smtClean="0">
                <a:latin typeface="Times New Roman" panose="02020603050405020304" pitchFamily="18" charset="0"/>
                <a:cs typeface="Times New Roman" panose="02020603050405020304" pitchFamily="18" charset="0"/>
              </a:rPr>
              <a:t> 2 </a:t>
            </a:r>
            <a:r>
              <a:rPr lang="en-US" altLang="vi-VN" sz="2400" dirty="0" err="1" smtClean="0">
                <a:latin typeface="Times New Roman" panose="02020603050405020304" pitchFamily="18" charset="0"/>
                <a:cs typeface="Times New Roman" panose="02020603050405020304" pitchFamily="18" charset="0"/>
              </a:rPr>
              <a:t>bước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vào</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giai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đoạn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kết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thúc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Đảng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phát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động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cao</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trào</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kháng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Nhật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cứu</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nước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tiến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tới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tổng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khởi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nghĩa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giành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chính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quyền</a:t>
            </a:r>
            <a:endParaRPr lang="en-US" altLang="vi-VN"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altLang="vi-VN" sz="2400" dirty="0" smtClean="0">
                <a:latin typeface="Times New Roman" panose="02020603050405020304" pitchFamily="18" charset="0"/>
                <a:cs typeface="Times New Roman" panose="02020603050405020304" pitchFamily="18" charset="0"/>
              </a:rPr>
              <a:t>+ 2/9/1945, </a:t>
            </a:r>
            <a:r>
              <a:rPr lang="en-US" altLang="vi-VN" sz="2400" dirty="0" err="1" smtClean="0">
                <a:latin typeface="Times New Roman" panose="02020603050405020304" pitchFamily="18" charset="0"/>
                <a:cs typeface="Times New Roman" panose="02020603050405020304" pitchFamily="18" charset="0"/>
              </a:rPr>
              <a:t>chủ</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tịch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Hồ</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Chí</a:t>
            </a:r>
            <a:r>
              <a:rPr lang="en-US" altLang="vi-VN" sz="2400" dirty="0" smtClean="0">
                <a:latin typeface="Times New Roman" panose="02020603050405020304" pitchFamily="18" charset="0"/>
                <a:cs typeface="Times New Roman" panose="02020603050405020304" pitchFamily="18" charset="0"/>
              </a:rPr>
              <a:t> Minh </a:t>
            </a:r>
            <a:r>
              <a:rPr lang="en-US" altLang="vi-VN" sz="2400" dirty="0" err="1" smtClean="0">
                <a:latin typeface="Times New Roman" panose="02020603050405020304" pitchFamily="18" charset="0"/>
                <a:cs typeface="Times New Roman" panose="02020603050405020304" pitchFamily="18" charset="0"/>
              </a:rPr>
              <a:t>đọc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bản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Tuyên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ngôn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độc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lập</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khai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sinh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ra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nước</a:t>
            </a:r>
            <a:r>
              <a:rPr lang="en-US" altLang="vi-VN" sz="2400" dirty="0" smtClean="0">
                <a:latin typeface="Times New Roman" panose="02020603050405020304" pitchFamily="18" charset="0"/>
                <a:cs typeface="Times New Roman" panose="02020603050405020304" pitchFamily="18" charset="0"/>
              </a:rPr>
              <a:t> VN </a:t>
            </a:r>
            <a:r>
              <a:rPr lang="en-US" altLang="vi-VN" sz="2400" dirty="0" err="1" smtClean="0">
                <a:latin typeface="Times New Roman" panose="02020603050405020304" pitchFamily="18" charset="0"/>
                <a:cs typeface="Times New Roman" panose="02020603050405020304" pitchFamily="18" charset="0"/>
              </a:rPr>
              <a:t>dân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chủ</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cộng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hòa</a:t>
            </a:r>
            <a:endParaRPr lang="en-US" altLang="vi-VN" sz="2400" dirty="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altLang="vi-VN" sz="2400" dirty="0" smtClean="0">
              <a:latin typeface="Times New Roman" panose="02020603050405020304" pitchFamily="18" charset="0"/>
              <a:cs typeface="Times New Roman" panose="02020603050405020304" pitchFamily="18" charset="0"/>
            </a:endParaRPr>
          </a:p>
        </p:txBody>
      </p:sp>
      <p:pic>
        <p:nvPicPr>
          <p:cNvPr id="32771" name="Picture 2" descr="Kết quả hình ảnh cho giờ quyết định cho vận mệnh dân tộc ta đã đế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2590800"/>
            <a:ext cx="3886200" cy="387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2" name="Picture 4" descr="Kết quả hình ảnh cho nhật pháp bắn nhau và chỉ thị của chúng t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2819400"/>
            <a:ext cx="4343400" cy="364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9569330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Chuẩn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bị</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đáo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về</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lực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lượng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xây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dựng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đoàn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kết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liên</a:t>
            </a:r>
            <a:r>
              <a:rPr lang="en-US" dirty="0" smtClean="0">
                <a:latin typeface="Times New Roman" panose="02020603050405020304" pitchFamily="18" charset="0"/>
                <a:cs typeface="Times New Roman" panose="02020603050405020304" pitchFamily="18" charset="0"/>
              </a:rPr>
              <a:t> minh</a:t>
            </a:r>
          </a:p>
          <a:p>
            <a:pPr>
              <a:buFont typeface="Courier New" panose="02070309020205020404" pitchFamily="49" charset="0"/>
              <a:buChar char="o"/>
            </a:pP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pic>
        <p:nvPicPr>
          <p:cNvPr id="1026" name="Picture 2" descr="Sáng mãi ngọn lửa Xô viết Nghệ-Tĩnh - Báo Quảng Bình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405582" cy="452596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I.Cao trào kháng Nhật, cứu nước tiến tới tổng khởi nghĩa tháng Tám năm  1945. - CUỘC VẬN ĐỘNG TIẾN TỚI CÁCH MẠNG (8/194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2971800"/>
            <a:ext cx="4572000" cy="3566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98192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Phương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pháp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đắn</a:t>
            </a:r>
            <a:endParaRPr lang="en-US"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Dự</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báo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bám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sát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tình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hình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chớp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thời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cơ</a:t>
            </a:r>
            <a:endParaRPr lang="en-US"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Công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tuyên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truyền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vận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quần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linh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hoạt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bằng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nhiều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hình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thức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phong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phú</a:t>
            </a: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pic>
        <p:nvPicPr>
          <p:cNvPr id="2" name="Picture 2" descr="Nội dung, phương pháp vận động quần chúng bảo vệ an ninh Tổ quốc theo tư  tưởng Hồ Chí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613400" cy="4708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52857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buNone/>
            </a:pPr>
            <a:r>
              <a:rPr lang="en-US" i="1" dirty="0" smtClean="0">
                <a:solidFill>
                  <a:srgbClr val="0000FF"/>
                </a:solidFill>
                <a:latin typeface="Times New Roman" panose="02020603050405020304" pitchFamily="18" charset="0"/>
                <a:cs typeface="Times New Roman" panose="02020603050405020304" pitchFamily="18" charset="0"/>
              </a:rPr>
              <a:t>b/ </a:t>
            </a:r>
            <a:r>
              <a:rPr lang="en-US" i="1" dirty="0" err="1" smtClean="0">
                <a:solidFill>
                  <a:srgbClr val="0000FF"/>
                </a:solidFill>
                <a:latin typeface="Times New Roman" panose="02020603050405020304" pitchFamily="18" charset="0"/>
                <a:cs typeface="Times New Roman" panose="02020603050405020304" pitchFamily="18" charset="0"/>
              </a:rPr>
              <a:t>Vai</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trò</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lãnh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đạo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của</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Đảng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trong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cuộc</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chống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Pháp</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xâm</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lược</a:t>
            </a:r>
            <a:r>
              <a:rPr lang="en-US" i="1" dirty="0" smtClean="0">
                <a:solidFill>
                  <a:srgbClr val="0000FF"/>
                </a:solidFill>
                <a:latin typeface="Times New Roman" panose="02020603050405020304" pitchFamily="18" charset="0"/>
                <a:cs typeface="Times New Roman" panose="02020603050405020304" pitchFamily="18" charset="0"/>
              </a:rPr>
              <a:t> ( 1945 – 1954</a:t>
            </a:r>
            <a:r>
              <a:rPr lang="en-US" i="1" dirty="0" smtClean="0">
                <a:solidFill>
                  <a:srgbClr val="0000FF"/>
                </a:solidFill>
                <a:latin typeface="Times New Roman" panose="02020603050405020304" pitchFamily="18" charset="0"/>
                <a:cs typeface="Times New Roman" panose="02020603050405020304" pitchFamily="18" charset="0"/>
              </a:rPr>
              <a:t>)</a:t>
            </a:r>
          </a:p>
          <a:p>
            <a:pPr>
              <a:buFont typeface="Wingdings" panose="05000000000000000000" pitchFamily="2" charset="2"/>
              <a:buChar char="ü"/>
            </a:pPr>
            <a:r>
              <a:rPr lang="en-US" dirty="0" err="1">
                <a:latin typeface="Times New Roman" panose="02020603050405020304" pitchFamily="18" charset="0"/>
                <a:cs typeface="Times New Roman" panose="02020603050405020304" pitchFamily="18" charset="0"/>
              </a:rPr>
              <a:t>Đường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chiến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đúng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đắn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tạo</a:t>
            </a:r>
            <a:endParaRPr lang="en-US" dirty="0">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4" name="Picture 2" descr="Chiến dịch Điện Biên Phủ - 56 ngày đêm chấn động địa cầu | Megastory | Báo  điện tử Tiền Ph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94400" y="1600201"/>
            <a:ext cx="5928729" cy="4708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296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1828800" y="685800"/>
            <a:ext cx="8686800" cy="1143000"/>
          </a:xfrm>
        </p:spPr>
        <p:txBody>
          <a:bodyPr/>
          <a:lstStyle/>
          <a:p>
            <a:pPr algn="l"/>
            <a:endParaRPr lang="en-US" altLang="vi-VN" sz="2800" b="1" dirty="0" smtClean="0">
              <a:solidFill>
                <a:srgbClr val="0000FF"/>
              </a:solidFill>
              <a:latin typeface="Times New Roman" panose="02020603050405020304" pitchFamily="18" charset="0"/>
              <a:cs typeface="Times New Roman" panose="02020603050405020304" pitchFamily="18" charset="0"/>
            </a:endParaRPr>
          </a:p>
        </p:txBody>
      </p:sp>
      <p:sp>
        <p:nvSpPr>
          <p:cNvPr id="35843" name="Content Placeholder 2"/>
          <p:cNvSpPr>
            <a:spLocks noGrp="1"/>
          </p:cNvSpPr>
          <p:nvPr>
            <p:ph idx="1"/>
          </p:nvPr>
        </p:nvSpPr>
        <p:spPr>
          <a:xfrm>
            <a:off x="762000" y="2514600"/>
            <a:ext cx="10439400" cy="3611563"/>
          </a:xfrm>
        </p:spPr>
        <p:txBody>
          <a:bodyPr/>
          <a:lstStyle/>
          <a:p>
            <a:pPr marL="0" indent="0">
              <a:buFont typeface="Arial" panose="020B0604020202020204" pitchFamily="34" charset="0"/>
              <a:buNone/>
            </a:pPr>
            <a:r>
              <a:rPr lang="en-US" altLang="vi-VN" dirty="0" err="1" smtClean="0">
                <a:latin typeface="Times New Roman" panose="02020603050405020304" pitchFamily="18" charset="0"/>
              </a:rPr>
              <a:t>Sau</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cách</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mạng</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tháng</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Tám</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đất</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nước</a:t>
            </a:r>
            <a:r>
              <a:rPr lang="en-US" altLang="vi-VN" dirty="0" smtClean="0">
                <a:latin typeface="Times New Roman" panose="02020603050405020304" pitchFamily="18" charset="0"/>
              </a:rPr>
              <a:t> ta </a:t>
            </a:r>
            <a:r>
              <a:rPr lang="en-US" altLang="vi-VN" dirty="0" err="1" smtClean="0">
                <a:latin typeface="Times New Roman" panose="02020603050405020304" pitchFamily="18" charset="0"/>
              </a:rPr>
              <a:t>rơi</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vào</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tình</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thế</a:t>
            </a:r>
            <a:r>
              <a:rPr lang="en-US" altLang="vi-VN" dirty="0" smtClean="0">
                <a:latin typeface="Times New Roman" panose="02020603050405020304" pitchFamily="18" charset="0"/>
              </a:rPr>
              <a:t> “ </a:t>
            </a:r>
            <a:r>
              <a:rPr lang="en-US" altLang="vi-VN" dirty="0" err="1" smtClean="0">
                <a:latin typeface="Times New Roman" panose="02020603050405020304" pitchFamily="18" charset="0"/>
              </a:rPr>
              <a:t>nghìn</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cân</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treo</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sợi</a:t>
            </a:r>
            <a:r>
              <a:rPr lang="en-US" altLang="vi-VN" dirty="0" smtClean="0">
                <a:latin typeface="Times New Roman" panose="02020603050405020304" pitchFamily="18" charset="0"/>
              </a:rPr>
              <a:t> </a:t>
            </a:r>
            <a:r>
              <a:rPr lang="en-US" altLang="vi-VN" dirty="0" err="1" smtClean="0">
                <a:latin typeface="Times New Roman" panose="02020603050405020304" pitchFamily="18" charset="0"/>
              </a:rPr>
              <a:t>tóc</a:t>
            </a:r>
            <a:r>
              <a:rPr lang="en-US" altLang="vi-VN" dirty="0" smtClean="0">
                <a:latin typeface="Times New Roman" panose="02020603050405020304" pitchFamily="18" charset="0"/>
              </a:rPr>
              <a:t>”</a:t>
            </a:r>
          </a:p>
          <a:p>
            <a:pPr marL="0" indent="0">
              <a:buFont typeface="Arial" panose="020B0604020202020204" pitchFamily="34" charset="0"/>
              <a:buNone/>
            </a:pPr>
            <a:endParaRPr lang="en-US" altLang="vi-VN"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311208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r>
              <a:rPr lang="en-US" altLang="vi-VN" sz="2400" b="1" i="1" smtClean="0">
                <a:latin typeface="Times New Roman" panose="02020603050405020304" pitchFamily="18" charset="0"/>
                <a:cs typeface="Times New Roman" panose="02020603050405020304" pitchFamily="18" charset="0"/>
              </a:rPr>
              <a:t>Giặc ngoại xâm và nội phản</a:t>
            </a:r>
          </a:p>
        </p:txBody>
      </p:sp>
      <p:sp>
        <p:nvSpPr>
          <p:cNvPr id="36867" name="Content Placeholder 2"/>
          <p:cNvSpPr>
            <a:spLocks noGrp="1"/>
          </p:cNvSpPr>
          <p:nvPr>
            <p:ph idx="1"/>
          </p:nvPr>
        </p:nvSpPr>
        <p:spPr/>
        <p:txBody>
          <a:bodyPr/>
          <a:lstStyle/>
          <a:p>
            <a:pPr marL="0" indent="0">
              <a:buFont typeface="Arial" panose="020B0604020202020204" pitchFamily="34" charset="0"/>
              <a:buNone/>
            </a:pPr>
            <a:r>
              <a:rPr lang="en-US" altLang="vi-VN" sz="2400" smtClean="0">
                <a:latin typeface="Times New Roman" panose="02020603050405020304" pitchFamily="18" charset="0"/>
                <a:cs typeface="Times New Roman" panose="02020603050405020304" pitchFamily="18" charset="0"/>
              </a:rPr>
              <a:t>- </a:t>
            </a:r>
            <a:r>
              <a:rPr lang="vi-VN" altLang="vi-VN" sz="2400" smtClean="0">
                <a:latin typeface="Times New Roman" panose="02020603050405020304" pitchFamily="18" charset="0"/>
                <a:cs typeface="Times New Roman" panose="02020603050405020304" pitchFamily="18" charset="0"/>
              </a:rPr>
              <a:t>Từ vĩ tuyến 16 trở ra Bắc: 20 vạn quân Tưởng </a:t>
            </a:r>
            <a:endParaRPr lang="en-US" altLang="vi-VN" sz="2400" smtClean="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vi-VN" altLang="vi-VN" sz="2400" smtClean="0">
                <a:latin typeface="Times New Roman" panose="02020603050405020304" pitchFamily="18" charset="0"/>
                <a:cs typeface="Times New Roman" panose="02020603050405020304" pitchFamily="18" charset="0"/>
              </a:rPr>
              <a:t>- Từ vĩ tuyến 16 trở vào Nam: hơn 1 vạn quân Anh</a:t>
            </a:r>
          </a:p>
          <a:p>
            <a:pPr marL="0" indent="0">
              <a:buFont typeface="Arial" panose="020B0604020202020204" pitchFamily="34" charset="0"/>
              <a:buNone/>
            </a:pPr>
            <a:r>
              <a:rPr lang="vi-VN" altLang="vi-VN" sz="2400" smtClean="0">
                <a:latin typeface="Times New Roman" panose="02020603050405020304" pitchFamily="18" charset="0"/>
                <a:cs typeface="Times New Roman" panose="02020603050405020304" pitchFamily="18" charset="0"/>
              </a:rPr>
              <a:t>- Còn 6 vạn quân Nhật chờ giải giáp.</a:t>
            </a:r>
          </a:p>
          <a:p>
            <a:pPr marL="0" indent="0">
              <a:buFont typeface="Arial" panose="020B0604020202020204" pitchFamily="34" charset="0"/>
              <a:buNone/>
            </a:pPr>
            <a:r>
              <a:rPr lang="vi-VN" altLang="vi-VN" sz="2400" smtClean="0">
                <a:latin typeface="Times New Roman" panose="02020603050405020304" pitchFamily="18" charset="0"/>
                <a:cs typeface="Times New Roman" panose="02020603050405020304" pitchFamily="18" charset="0"/>
              </a:rPr>
              <a:t>- Các thế lực phản động trong nước lợi dụng tình hình này nổi dậy chống phá.</a:t>
            </a:r>
            <a:r>
              <a:rPr lang="vi-VN" altLang="vi-VN" smtClean="0"/>
              <a:t/>
            </a:r>
            <a:br>
              <a:rPr lang="vi-VN" altLang="vi-VN" smtClean="0"/>
            </a:br>
            <a:r>
              <a:rPr lang="vi-VN" altLang="vi-VN" smtClean="0"/>
              <a:t/>
            </a:r>
            <a:br>
              <a:rPr lang="vi-VN" altLang="vi-VN" smtClean="0"/>
            </a:br>
            <a:endParaRPr lang="en-US" altLang="vi-VN" smtClean="0"/>
          </a:p>
        </p:txBody>
      </p:sp>
    </p:spTree>
    <p:extLst>
      <p:ext uri="{BB962C8B-B14F-4D97-AF65-F5344CB8AC3E}">
        <p14:creationId xmlns:p14="http://schemas.microsoft.com/office/powerpoint/2010/main" val="54441426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Content Placeholder 2"/>
          <p:cNvSpPr>
            <a:spLocks noGrp="1"/>
          </p:cNvSpPr>
          <p:nvPr>
            <p:ph sz="half" idx="1"/>
          </p:nvPr>
        </p:nvSpPr>
        <p:spPr>
          <a:xfrm>
            <a:off x="609600" y="1219200"/>
            <a:ext cx="4267200" cy="4525963"/>
          </a:xfrm>
        </p:spPr>
        <p:txBody>
          <a:bodyPr/>
          <a:lstStyle/>
          <a:p>
            <a:pPr marL="0" indent="0">
              <a:buFont typeface="Arial" panose="020B0604020202020204" pitchFamily="34" charset="0"/>
              <a:buNone/>
              <a:defRPr/>
            </a:pPr>
            <a:r>
              <a:rPr lang="vi-VN" sz="2400" b="1" i="1" dirty="0" smtClean="0">
                <a:latin typeface="+mj-lt"/>
              </a:rPr>
              <a:t>- </a:t>
            </a:r>
            <a:r>
              <a:rPr lang="vi-VN" sz="2400" b="1" i="1" dirty="0">
                <a:latin typeface="+mj-lt"/>
              </a:rPr>
              <a:t>Về kinh tế:</a:t>
            </a:r>
            <a:endParaRPr lang="vi-VN" sz="2400" dirty="0">
              <a:latin typeface="+mj-lt"/>
            </a:endParaRPr>
          </a:p>
          <a:p>
            <a:pPr marL="0" indent="0">
              <a:buFont typeface="Arial" panose="020B0604020202020204" pitchFamily="34" charset="0"/>
              <a:buNone/>
              <a:defRPr/>
            </a:pPr>
            <a:r>
              <a:rPr lang="vi-VN" sz="2400" dirty="0">
                <a:latin typeface="+mj-lt"/>
              </a:rPr>
              <a:t>+ Chủ yếu là nông nghiệp vố</a:t>
            </a:r>
            <a:r>
              <a:rPr lang="en-US" sz="2400" dirty="0">
                <a:latin typeface="Times New Roman" pitchFamily="18" charset="0"/>
                <a:cs typeface="Times New Roman" pitchFamily="18" charset="0"/>
              </a:rPr>
              <a:t>n</a:t>
            </a:r>
            <a:r>
              <a:rPr lang="vi-VN" sz="2400" dirty="0">
                <a:latin typeface="+mj-lt"/>
              </a:rPr>
              <a:t> đã nghèo nàn, lạc hậu còn bị chiến tranh tàn phá nặng nề.</a:t>
            </a:r>
          </a:p>
          <a:p>
            <a:pPr marL="0" indent="0">
              <a:buFont typeface="Arial" panose="020B0604020202020204" pitchFamily="34" charset="0"/>
              <a:buNone/>
              <a:defRPr/>
            </a:pPr>
            <a:r>
              <a:rPr lang="vi-VN" sz="2400" dirty="0">
                <a:latin typeface="+mj-lt"/>
              </a:rPr>
              <a:t>+ Thiên tai liên tiếp sảy ra: Lũ lụt lớn vào tháng 8/1948 làm vỡ đê 9 tỉnh Bắc Bộ, rồi đến hạn hán kéo dài làm cho 50% ruộng đất không thể cày cấy được.</a:t>
            </a:r>
          </a:p>
        </p:txBody>
      </p:sp>
      <p:pic>
        <p:nvPicPr>
          <p:cNvPr id="2" name="nan doi 1945">
            <a:hlinkClick r:id="" action="ppaction://media"/>
          </p:cNvPr>
          <p:cNvPicPr>
            <a:picLocks noGrp="1" noChangeAspect="1"/>
          </p:cNvPicPr>
          <p:nvPr>
            <p:ph sz="half" idx="2"/>
            <a:videoFile r:link="rId2"/>
            <p:extLst>
              <p:ext uri="{DAA4B4D4-6D71-4841-9C94-3DE7FCFB9230}">
                <p14:media xmlns:p14="http://schemas.microsoft.com/office/powerpoint/2010/main" r:embed="rId1"/>
              </p:ext>
            </p:extLst>
          </p:nvPr>
        </p:nvPicPr>
        <p:blipFill>
          <a:blip r:embed="rId4"/>
          <a:stretch>
            <a:fillRect/>
          </a:stretch>
        </p:blipFill>
        <p:spPr>
          <a:xfrm>
            <a:off x="5105400" y="533400"/>
            <a:ext cx="6629400" cy="5029200"/>
          </a:xfrm>
        </p:spPr>
      </p:pic>
    </p:spTree>
    <p:extLst>
      <p:ext uri="{BB962C8B-B14F-4D97-AF65-F5344CB8AC3E}">
        <p14:creationId xmlns:p14="http://schemas.microsoft.com/office/powerpoint/2010/main" val="371663336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3795" name="Content Placeholder 2"/>
          <p:cNvSpPr>
            <a:spLocks noGrp="1"/>
          </p:cNvSpPr>
          <p:nvPr>
            <p:ph sz="half" idx="1"/>
          </p:nvPr>
        </p:nvSpPr>
        <p:spPr/>
        <p:txBody>
          <a:bodyPr/>
          <a:lstStyle/>
          <a:p>
            <a:pPr marL="0" indent="0">
              <a:buFont typeface="Arial" panose="020B0604020202020204" pitchFamily="34" charset="0"/>
              <a:buNone/>
              <a:defRPr/>
            </a:pPr>
            <a:r>
              <a:rPr lang="vi-VN" sz="2400" b="1" i="1"/>
              <a:t>- </a:t>
            </a:r>
            <a:r>
              <a:rPr lang="vi-VN" sz="2400" b="1" i="1">
                <a:latin typeface="+mj-lt"/>
              </a:rPr>
              <a:t>Về tài chính:</a:t>
            </a:r>
            <a:endParaRPr lang="vi-VN" sz="2400">
              <a:latin typeface="+mj-lt"/>
            </a:endParaRPr>
          </a:p>
          <a:p>
            <a:pPr marL="0" indent="0">
              <a:buFont typeface="Arial" panose="020B0604020202020204" pitchFamily="34" charset="0"/>
              <a:buNone/>
              <a:defRPr/>
            </a:pPr>
            <a:r>
              <a:rPr lang="vi-VN" sz="2400">
                <a:latin typeface="+mj-lt"/>
              </a:rPr>
              <a:t>+ Ngân sách nước nhà trống rỗng.</a:t>
            </a:r>
          </a:p>
          <a:p>
            <a:pPr marL="0" indent="0">
              <a:buFont typeface="Arial" panose="020B0604020202020204" pitchFamily="34" charset="0"/>
              <a:buNone/>
              <a:defRPr/>
            </a:pPr>
            <a:r>
              <a:rPr lang="vi-VN" sz="2400">
                <a:latin typeface="+mj-lt"/>
              </a:rPr>
              <a:t>+ Nhà nước cách mạng chưa được kiểm soát ngân h</a:t>
            </a:r>
            <a:r>
              <a:rPr lang="en-US" sz="2400">
                <a:latin typeface="+mj-lt"/>
              </a:rPr>
              <a:t>àng</a:t>
            </a:r>
            <a:r>
              <a:rPr lang="vi-VN" sz="2400">
                <a:latin typeface="+mj-lt"/>
              </a:rPr>
              <a:t> Đông Dương.</a:t>
            </a:r>
          </a:p>
          <a:p>
            <a:pPr marL="0" indent="0">
              <a:buFont typeface="Arial" panose="020B0604020202020204" pitchFamily="34" charset="0"/>
              <a:buNone/>
              <a:defRPr/>
            </a:pPr>
            <a:r>
              <a:rPr lang="vi-VN" sz="2400">
                <a:latin typeface="+mj-lt"/>
              </a:rPr>
              <a:t>+ Quân Tưởng tung ra thị trường các loại tiền đã mất giá trị.</a:t>
            </a:r>
          </a:p>
          <a:p>
            <a:pPr marL="0" indent="0">
              <a:buFont typeface="Arial" panose="020B0604020202020204" pitchFamily="34" charset="0"/>
              <a:buNone/>
              <a:defRPr/>
            </a:pPr>
            <a:r>
              <a:rPr lang="vi-VN" sz="2400" b="1" i="1">
                <a:latin typeface="+mj-lt"/>
              </a:rPr>
              <a:t>- Về văn hóa - xã hội:</a:t>
            </a:r>
            <a:endParaRPr lang="vi-VN" sz="2400">
              <a:latin typeface="+mj-lt"/>
            </a:endParaRPr>
          </a:p>
          <a:p>
            <a:pPr marL="0" indent="0">
              <a:buFont typeface="Arial" panose="020B0604020202020204" pitchFamily="34" charset="0"/>
              <a:buNone/>
              <a:defRPr/>
            </a:pPr>
            <a:r>
              <a:rPr lang="vi-VN" sz="2400">
                <a:latin typeface="+mj-lt"/>
              </a:rPr>
              <a:t>+ Hơn 90% dân số không biết chữ.</a:t>
            </a:r>
          </a:p>
          <a:p>
            <a:pPr marL="0" indent="0">
              <a:buFont typeface="Arial" panose="020B0604020202020204" pitchFamily="34" charset="0"/>
              <a:buNone/>
              <a:defRPr/>
            </a:pPr>
            <a:r>
              <a:rPr lang="vi-VN" sz="2400">
                <a:latin typeface="+mj-lt"/>
              </a:rPr>
              <a:t>+ Các tệ nạn xã hội như mê tín dị đoan, rượu chè, cờ bạc, nghiện hút,… tràn lan.</a:t>
            </a:r>
          </a:p>
          <a:p>
            <a:pPr marL="0" indent="0">
              <a:buFont typeface="Arial" panose="020B0604020202020204" pitchFamily="34" charset="0"/>
              <a:buNone/>
              <a:defRPr/>
            </a:pPr>
            <a:r>
              <a:rPr lang="vi-VN" sz="2400"/>
              <a:t/>
            </a:r>
            <a:br>
              <a:rPr lang="vi-VN" sz="2400"/>
            </a:br>
            <a:endParaRPr lang="en-US" sz="2400"/>
          </a:p>
        </p:txBody>
      </p:sp>
      <p:pic>
        <p:nvPicPr>
          <p:cNvPr id="1026" name="Picture 2" descr="Chuyện về phong trào diệt giặc dốt 70 năm trước | Lao Động Online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477000" y="1600200"/>
            <a:ext cx="51816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67497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38" name="Group 26"/>
          <p:cNvGrpSpPr>
            <a:grpSpLocks/>
          </p:cNvGrpSpPr>
          <p:nvPr/>
        </p:nvGrpSpPr>
        <p:grpSpPr bwMode="auto">
          <a:xfrm>
            <a:off x="1676400" y="1524000"/>
            <a:ext cx="8991600" cy="3352800"/>
            <a:chOff x="96" y="960"/>
            <a:chExt cx="5664" cy="2112"/>
          </a:xfrm>
        </p:grpSpPr>
        <p:sp>
          <p:nvSpPr>
            <p:cNvPr id="39941" name="Rectangle 16"/>
            <p:cNvSpPr>
              <a:spLocks noChangeArrowheads="1"/>
            </p:cNvSpPr>
            <p:nvPr/>
          </p:nvSpPr>
          <p:spPr bwMode="auto">
            <a:xfrm>
              <a:off x="96" y="1488"/>
              <a:ext cx="1152" cy="1584"/>
            </a:xfrm>
            <a:prstGeom prst="rect">
              <a:avLst/>
            </a:prstGeom>
            <a:solidFill>
              <a:schemeClr val="tx1"/>
            </a:solidFill>
            <a:ln w="28575">
              <a:solidFill>
                <a:srgbClr val="FF0000"/>
              </a:solidFill>
              <a:miter lim="800000"/>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a:solidFill>
                    <a:schemeClr val="bg2"/>
                  </a:solidFill>
                  <a:latin typeface="Times New Roman" panose="02020603050405020304" pitchFamily="18" charset="0"/>
                </a:rPr>
                <a:t>Củng cố chính quyền</a:t>
              </a:r>
            </a:p>
          </p:txBody>
        </p:sp>
        <p:sp>
          <p:nvSpPr>
            <p:cNvPr id="39942" name="Rectangle 17"/>
            <p:cNvSpPr>
              <a:spLocks noChangeArrowheads="1"/>
            </p:cNvSpPr>
            <p:nvPr/>
          </p:nvSpPr>
          <p:spPr bwMode="auto">
            <a:xfrm>
              <a:off x="1632" y="1440"/>
              <a:ext cx="1104" cy="1584"/>
            </a:xfrm>
            <a:prstGeom prst="rect">
              <a:avLst/>
            </a:prstGeom>
            <a:solidFill>
              <a:schemeClr val="tx1"/>
            </a:solidFill>
            <a:ln w="28575">
              <a:solidFill>
                <a:srgbClr val="FF0000"/>
              </a:solidFill>
              <a:miter lim="800000"/>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a:solidFill>
                    <a:schemeClr val="bg2"/>
                  </a:solidFill>
                  <a:latin typeface="Times New Roman" panose="02020603050405020304" pitchFamily="18" charset="0"/>
                </a:rPr>
                <a:t>Bài trừ nội phản</a:t>
              </a:r>
            </a:p>
          </p:txBody>
        </p:sp>
        <p:sp>
          <p:nvSpPr>
            <p:cNvPr id="39943" name="Rectangle 18"/>
            <p:cNvSpPr>
              <a:spLocks noChangeArrowheads="1"/>
            </p:cNvSpPr>
            <p:nvPr/>
          </p:nvSpPr>
          <p:spPr bwMode="auto">
            <a:xfrm>
              <a:off x="3120" y="1488"/>
              <a:ext cx="1152" cy="1584"/>
            </a:xfrm>
            <a:prstGeom prst="rect">
              <a:avLst/>
            </a:prstGeom>
            <a:solidFill>
              <a:schemeClr val="tx1"/>
            </a:solidFill>
            <a:ln w="28575">
              <a:solidFill>
                <a:srgbClr val="FF0000"/>
              </a:solidFill>
              <a:miter lim="800000"/>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a:solidFill>
                    <a:schemeClr val="bg2"/>
                  </a:solidFill>
                  <a:latin typeface="Times New Roman" panose="02020603050405020304" pitchFamily="18" charset="0"/>
                </a:rPr>
                <a:t>Chống TDP xâm lược</a:t>
              </a:r>
            </a:p>
          </p:txBody>
        </p:sp>
        <p:sp>
          <p:nvSpPr>
            <p:cNvPr id="39944" name="Rectangle 19"/>
            <p:cNvSpPr>
              <a:spLocks noChangeArrowheads="1"/>
            </p:cNvSpPr>
            <p:nvPr/>
          </p:nvSpPr>
          <p:spPr bwMode="auto">
            <a:xfrm>
              <a:off x="4512" y="1440"/>
              <a:ext cx="1248" cy="1584"/>
            </a:xfrm>
            <a:prstGeom prst="rect">
              <a:avLst/>
            </a:prstGeom>
            <a:solidFill>
              <a:schemeClr val="tx1"/>
            </a:solidFill>
            <a:ln w="28575">
              <a:solidFill>
                <a:srgbClr val="FF0000"/>
              </a:solidFill>
              <a:miter lim="800000"/>
              <a:headEnd/>
              <a:tailEnd/>
            </a:ln>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a:solidFill>
                    <a:schemeClr val="bg2"/>
                  </a:solidFill>
                  <a:latin typeface="Times New Roman" panose="02020603050405020304" pitchFamily="18" charset="0"/>
                </a:rPr>
                <a:t>Cải thiện đời sống nhân dân</a:t>
              </a:r>
            </a:p>
          </p:txBody>
        </p:sp>
        <p:grpSp>
          <p:nvGrpSpPr>
            <p:cNvPr id="39945" name="Group 25"/>
            <p:cNvGrpSpPr>
              <a:grpSpLocks/>
            </p:cNvGrpSpPr>
            <p:nvPr/>
          </p:nvGrpSpPr>
          <p:grpSpPr bwMode="auto">
            <a:xfrm>
              <a:off x="672" y="960"/>
              <a:ext cx="4368" cy="480"/>
              <a:chOff x="672" y="960"/>
              <a:chExt cx="4368" cy="480"/>
            </a:xfrm>
          </p:grpSpPr>
          <p:sp>
            <p:nvSpPr>
              <p:cNvPr id="39946" name="Line 20"/>
              <p:cNvSpPr>
                <a:spLocks noChangeShapeType="1"/>
              </p:cNvSpPr>
              <p:nvPr/>
            </p:nvSpPr>
            <p:spPr bwMode="auto">
              <a:xfrm>
                <a:off x="672" y="960"/>
                <a:ext cx="4368"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9947" name="Line 21"/>
              <p:cNvSpPr>
                <a:spLocks noChangeShapeType="1"/>
              </p:cNvSpPr>
              <p:nvPr/>
            </p:nvSpPr>
            <p:spPr bwMode="auto">
              <a:xfrm>
                <a:off x="672" y="960"/>
                <a:ext cx="0" cy="48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9948" name="Line 22"/>
              <p:cNvSpPr>
                <a:spLocks noChangeShapeType="1"/>
              </p:cNvSpPr>
              <p:nvPr/>
            </p:nvSpPr>
            <p:spPr bwMode="auto">
              <a:xfrm>
                <a:off x="2160" y="960"/>
                <a:ext cx="0" cy="48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9949" name="Line 23"/>
              <p:cNvSpPr>
                <a:spLocks noChangeShapeType="1"/>
              </p:cNvSpPr>
              <p:nvPr/>
            </p:nvSpPr>
            <p:spPr bwMode="auto">
              <a:xfrm>
                <a:off x="3648" y="960"/>
                <a:ext cx="0" cy="48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9950" name="Line 24"/>
              <p:cNvSpPr>
                <a:spLocks noChangeShapeType="1"/>
              </p:cNvSpPr>
              <p:nvPr/>
            </p:nvSpPr>
            <p:spPr bwMode="auto">
              <a:xfrm>
                <a:off x="5040" y="960"/>
                <a:ext cx="0" cy="48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sp>
        <p:nvSpPr>
          <p:cNvPr id="18459" name="Rectangle 27"/>
          <p:cNvSpPr>
            <a:spLocks noChangeArrowheads="1"/>
          </p:cNvSpPr>
          <p:nvPr/>
        </p:nvSpPr>
        <p:spPr bwMode="auto">
          <a:xfrm>
            <a:off x="2209800" y="838200"/>
            <a:ext cx="71628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150000"/>
              </a:lnSpc>
              <a:spcBef>
                <a:spcPct val="0"/>
              </a:spcBef>
              <a:buFontTx/>
              <a:buNone/>
            </a:pPr>
            <a:r>
              <a:rPr lang="en-US" altLang="vi-VN" sz="2400">
                <a:latin typeface="Times New Roman" panose="02020603050405020304" pitchFamily="18" charset="0"/>
              </a:rPr>
              <a:t>	Đảng ta xác định 4 nhiệm vụ chủ yếu</a:t>
            </a:r>
          </a:p>
        </p:txBody>
      </p:sp>
      <p:sp>
        <p:nvSpPr>
          <p:cNvPr id="39940" name="TextBox 1"/>
          <p:cNvSpPr txBox="1">
            <a:spLocks noChangeArrowheads="1"/>
          </p:cNvSpPr>
          <p:nvPr/>
        </p:nvSpPr>
        <p:spPr bwMode="auto">
          <a:xfrm>
            <a:off x="1676400" y="5715000"/>
            <a:ext cx="86868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nl-NL" altLang="vi-VN" sz="2400" b="1" i="1">
                <a:solidFill>
                  <a:srgbClr val="0000FF"/>
                </a:solidFill>
                <a:latin typeface="Times New Roman" panose="02020603050405020304" pitchFamily="18" charset="0"/>
                <a:cs typeface="Times New Roman" panose="02020603050405020304" pitchFamily="18" charset="0"/>
              </a:rPr>
              <a:t>Đảng ta đã lãnh đạo cách mạng vượt qua khó khăn, chuẩn bị cho cuộc kháng chiến chống Pháp</a:t>
            </a:r>
            <a:endParaRPr lang="en-US" altLang="vi-VN" sz="2400" b="1" i="1">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7673878"/>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8459"/>
                                        </p:tgtEl>
                                        <p:attrNameLst>
                                          <p:attrName>style.visibility</p:attrName>
                                        </p:attrNameLst>
                                      </p:cBhvr>
                                      <p:to>
                                        <p:strVal val="visible"/>
                                      </p:to>
                                    </p:set>
                                    <p:animEffect transition="in" filter="checkerboard(across)">
                                      <p:cBhvr>
                                        <p:cTn id="7" dur="500"/>
                                        <p:tgtEl>
                                          <p:spTgt spid="18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5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half" idx="1"/>
          </p:nvPr>
        </p:nvSpPr>
        <p:spPr/>
        <p:txBody>
          <a:bodyPr/>
          <a:lstStyle/>
          <a:p>
            <a:pPr marL="0" indent="0" algn="just">
              <a:buFont typeface="Arial" panose="020B0604020202020204" pitchFamily="34" charset="0"/>
              <a:buNone/>
              <a:defRPr/>
            </a:pPr>
            <a:r>
              <a:rPr lang="vi-VN" sz="2400" dirty="0">
                <a:latin typeface="Times New Roman" panose="02020603050405020304" pitchFamily="18" charset="0"/>
                <a:cs typeface="Times New Roman" panose="02020603050405020304" pitchFamily="18" charset="0"/>
              </a:rPr>
              <a:t>Đường lối toàn quốc kháng chiến của Đảng được thể hiện tập trung trong ba văn kiện lớn được soạn thảo và công bố ngay trước và sau ngày cuộc kháng chiến toàn quốc bùng nổ</a:t>
            </a:r>
            <a:r>
              <a:rPr lang="en-US" sz="2400" dirty="0">
                <a:latin typeface="Times New Roman" panose="02020603050405020304" pitchFamily="18" charset="0"/>
                <a:cs typeface="Times New Roman" panose="02020603050405020304" pitchFamily="18" charset="0"/>
              </a:rPr>
              <a:t>:</a:t>
            </a:r>
          </a:p>
          <a:p>
            <a:pPr algn="just">
              <a:buFont typeface="Arial" charset="0"/>
              <a:buChar char="•"/>
              <a:defRPr/>
            </a:pPr>
            <a:r>
              <a:rPr lang="vi-VN" sz="2400" dirty="0">
                <a:latin typeface="Times New Roman" panose="02020603050405020304" pitchFamily="18" charset="0"/>
                <a:cs typeface="Times New Roman" panose="02020603050405020304" pitchFamily="18" charset="0"/>
              </a:rPr>
              <a:t>Toàn dân kháng chiến của Trung ương Đảng (12-12-1946)</a:t>
            </a:r>
            <a:endParaRPr lang="en-US" sz="2400" dirty="0">
              <a:latin typeface="Times New Roman" panose="02020603050405020304" pitchFamily="18" charset="0"/>
              <a:cs typeface="Times New Roman" panose="02020603050405020304" pitchFamily="18" charset="0"/>
            </a:endParaRPr>
          </a:p>
          <a:p>
            <a:pPr algn="just">
              <a:buFont typeface="Arial" charset="0"/>
              <a:buChar char="•"/>
              <a:defRPr/>
            </a:pPr>
            <a:r>
              <a:rPr lang="vi-VN" sz="2400" dirty="0">
                <a:latin typeface="Times New Roman" panose="02020603050405020304" pitchFamily="18" charset="0"/>
                <a:cs typeface="Times New Roman" panose="02020603050405020304" pitchFamily="18" charset="0"/>
              </a:rPr>
              <a:t> Lời kêu gọi toàn quốc kháng chiến của Hồ Ch</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a:t>
            </a:r>
            <a:r>
              <a:rPr lang="vi-VN" sz="2400" dirty="0">
                <a:latin typeface="Times New Roman" panose="02020603050405020304" pitchFamily="18" charset="0"/>
                <a:cs typeface="Times New Roman" panose="02020603050405020304" pitchFamily="18" charset="0"/>
              </a:rPr>
              <a:t> Minh (19-12-1946) </a:t>
            </a:r>
            <a:endParaRPr lang="en-US" sz="2400" dirty="0">
              <a:latin typeface="Times New Roman" panose="02020603050405020304" pitchFamily="18" charset="0"/>
              <a:cs typeface="Times New Roman" panose="02020603050405020304" pitchFamily="18" charset="0"/>
            </a:endParaRPr>
          </a:p>
          <a:p>
            <a:pPr algn="just">
              <a:buFont typeface="Arial" charset="0"/>
              <a:buChar char="•"/>
              <a:defRPr/>
            </a:pPr>
            <a:r>
              <a:rPr lang="vi-VN"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a:t>
            </a:r>
            <a:r>
              <a:rPr lang="vi-VN" sz="2400" dirty="0">
                <a:latin typeface="Times New Roman" panose="02020603050405020304" pitchFamily="18" charset="0"/>
                <a:cs typeface="Times New Roman" panose="02020603050405020304" pitchFamily="18" charset="0"/>
              </a:rPr>
              <a:t>ác phẩm Kháng chiến nhất định thắng lợi của Trường Chinh.</a:t>
            </a:r>
          </a:p>
        </p:txBody>
      </p:sp>
      <p:pic>
        <p:nvPicPr>
          <p:cNvPr id="2050" name="Picture 2" descr="Lời kêu gọi toàn quốc kháng chiến” - Biểu tượng mẫu mực về nghệ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477000" y="1539876"/>
            <a:ext cx="5334000" cy="44799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310609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eaLnBrk="1" fontAlgn="auto" hangingPunct="1">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492918" y="2191543"/>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eaLnBrk="1" fontAlgn="auto" hangingPunct="1">
              <a:spcBef>
                <a:spcPts val="0"/>
              </a:spcBef>
              <a:spcAft>
                <a:spcPts val="0"/>
              </a:spcAft>
              <a:defRPr/>
            </a:pPr>
            <a:endParaRPr lang="en-US">
              <a:latin typeface="+mn-lt"/>
            </a:endParaRPr>
          </a:p>
        </p:txBody>
      </p:sp>
      <p:grpSp>
        <p:nvGrpSpPr>
          <p:cNvPr id="2" name="Group 60"/>
          <p:cNvGrpSpPr>
            <a:grpSpLocks/>
          </p:cNvGrpSpPr>
          <p:nvPr/>
        </p:nvGrpSpPr>
        <p:grpSpPr bwMode="auto">
          <a:xfrm>
            <a:off x="3429000" y="4959350"/>
            <a:ext cx="381000" cy="520700"/>
            <a:chOff x="2078" y="1387"/>
            <a:chExt cx="1615" cy="2201"/>
          </a:xfrm>
        </p:grpSpPr>
        <p:sp>
          <p:nvSpPr>
            <p:cNvPr id="42006"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42007"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6" name="Oval 63"/>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endParaRPr>
            </a:p>
          </p:txBody>
        </p:sp>
        <p:sp>
          <p:nvSpPr>
            <p:cNvPr id="42009"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endParaRPr>
            </a:p>
          </p:txBody>
        </p:sp>
        <p:sp>
          <p:nvSpPr>
            <p:cNvPr id="42011"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grpSp>
      <p:grpSp>
        <p:nvGrpSpPr>
          <p:cNvPr id="3" name="Group 67"/>
          <p:cNvGrpSpPr>
            <a:grpSpLocks/>
          </p:cNvGrpSpPr>
          <p:nvPr/>
        </p:nvGrpSpPr>
        <p:grpSpPr bwMode="auto">
          <a:xfrm>
            <a:off x="3276600" y="2673350"/>
            <a:ext cx="381000" cy="520700"/>
            <a:chOff x="2078" y="1387"/>
            <a:chExt cx="1615" cy="2201"/>
          </a:xfrm>
        </p:grpSpPr>
        <p:sp>
          <p:nvSpPr>
            <p:cNvPr id="42000"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42001"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33" name="Oval 70"/>
            <p:cNvSpPr>
              <a:spLocks noChangeArrowheads="1"/>
            </p:cNvSpPr>
            <p:nvPr/>
          </p:nvSpPr>
          <p:spPr bwMode="gray">
            <a:xfrm>
              <a:off x="2253" y="1387"/>
              <a:ext cx="1104"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eaLnBrk="1" fontAlgn="auto" hangingPunct="1">
                <a:spcBef>
                  <a:spcPts val="0"/>
                </a:spcBef>
                <a:spcAft>
                  <a:spcPts val="0"/>
                </a:spcAft>
                <a:defRPr/>
              </a:pPr>
              <a:endParaRPr lang="en-US">
                <a:latin typeface="+mn-lt"/>
              </a:endParaRPr>
            </a:p>
          </p:txBody>
        </p:sp>
        <p:sp>
          <p:nvSpPr>
            <p:cNvPr id="42003"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eaLnBrk="1" fontAlgn="auto" hangingPunct="1">
                <a:spcBef>
                  <a:spcPts val="0"/>
                </a:spcBef>
                <a:spcAft>
                  <a:spcPts val="0"/>
                </a:spcAft>
                <a:defRPr/>
              </a:pPr>
              <a:endParaRPr lang="en-US">
                <a:latin typeface="+mn-lt"/>
              </a:endParaRPr>
            </a:p>
          </p:txBody>
        </p:sp>
        <p:sp>
          <p:nvSpPr>
            <p:cNvPr id="42005"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p>
          </p:txBody>
        </p:sp>
      </p:grpSp>
      <p:sp>
        <p:nvSpPr>
          <p:cNvPr id="38" name="AutoShape 50">
            <a:hlinkClick r:id="" action="ppaction://noaction"/>
          </p:cNvPr>
          <p:cNvSpPr>
            <a:spLocks noChangeArrowheads="1"/>
          </p:cNvSpPr>
          <p:nvPr/>
        </p:nvSpPr>
        <p:spPr bwMode="gray">
          <a:xfrm>
            <a:off x="3657600" y="1828800"/>
            <a:ext cx="2743200" cy="8001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3886200" y="1981200"/>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Toàn dân</a:t>
            </a:r>
          </a:p>
        </p:txBody>
      </p:sp>
      <p:sp>
        <p:nvSpPr>
          <p:cNvPr id="23" name="AutoShape 50">
            <a:hlinkClick r:id="" action="ppaction://noaction"/>
          </p:cNvPr>
          <p:cNvSpPr>
            <a:spLocks noChangeArrowheads="1"/>
          </p:cNvSpPr>
          <p:nvPr/>
        </p:nvSpPr>
        <p:spPr bwMode="gray">
          <a:xfrm>
            <a:off x="4038600" y="3124200"/>
            <a:ext cx="2743200" cy="8001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4" name="AutoShape 50">
            <a:hlinkClick r:id="" action="ppaction://noaction"/>
          </p:cNvPr>
          <p:cNvSpPr>
            <a:spLocks noChangeArrowheads="1"/>
          </p:cNvSpPr>
          <p:nvPr/>
        </p:nvSpPr>
        <p:spPr bwMode="gray">
          <a:xfrm>
            <a:off x="4267200" y="4191000"/>
            <a:ext cx="2743200" cy="8001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5" name="AutoShape 50">
            <a:hlinkClick r:id="" action="ppaction://noaction"/>
          </p:cNvPr>
          <p:cNvSpPr>
            <a:spLocks noChangeArrowheads="1"/>
          </p:cNvSpPr>
          <p:nvPr/>
        </p:nvSpPr>
        <p:spPr bwMode="gray">
          <a:xfrm>
            <a:off x="4724400" y="5372100"/>
            <a:ext cx="3124200" cy="8001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fontAlgn="auto">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29" name="TextBox 40"/>
          <p:cNvSpPr txBox="1">
            <a:spLocks noChangeArrowheads="1"/>
          </p:cNvSpPr>
          <p:nvPr/>
        </p:nvSpPr>
        <p:spPr bwMode="auto">
          <a:xfrm>
            <a:off x="4572000" y="3276600"/>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Toàn diện</a:t>
            </a:r>
          </a:p>
        </p:txBody>
      </p:sp>
      <p:sp>
        <p:nvSpPr>
          <p:cNvPr id="30" name="TextBox 40"/>
          <p:cNvSpPr txBox="1">
            <a:spLocks noChangeArrowheads="1"/>
          </p:cNvSpPr>
          <p:nvPr/>
        </p:nvSpPr>
        <p:spPr bwMode="auto">
          <a:xfrm>
            <a:off x="4724400" y="4352925"/>
            <a:ext cx="1981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Trường kỳ</a:t>
            </a:r>
          </a:p>
        </p:txBody>
      </p:sp>
      <p:sp>
        <p:nvSpPr>
          <p:cNvPr id="31" name="TextBox 40"/>
          <p:cNvSpPr txBox="1">
            <a:spLocks noChangeArrowheads="1"/>
          </p:cNvSpPr>
          <p:nvPr/>
        </p:nvSpPr>
        <p:spPr bwMode="auto">
          <a:xfrm>
            <a:off x="5181600" y="5486400"/>
            <a:ext cx="2667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vi-VN" sz="2800">
                <a:latin typeface="Times New Roman" panose="02020603050405020304" pitchFamily="18" charset="0"/>
                <a:cs typeface="Times New Roman" panose="02020603050405020304" pitchFamily="18" charset="0"/>
              </a:rPr>
              <a:t>Tự lực cánh sinh</a:t>
            </a:r>
          </a:p>
        </p:txBody>
      </p:sp>
      <p:sp>
        <p:nvSpPr>
          <p:cNvPr id="41998" name="Title 3"/>
          <p:cNvSpPr>
            <a:spLocks noGrp="1"/>
          </p:cNvSpPr>
          <p:nvPr>
            <p:ph type="title"/>
          </p:nvPr>
        </p:nvSpPr>
        <p:spPr/>
        <p:txBody>
          <a:bodyPr/>
          <a:lstStyle/>
          <a:p>
            <a:r>
              <a:rPr lang="en-US" altLang="vi-VN" sz="2400" smtClean="0">
                <a:latin typeface="Times New Roman" panose="02020603050405020304" pitchFamily="18" charset="0"/>
                <a:cs typeface="Times New Roman" panose="02020603050405020304" pitchFamily="18" charset="0"/>
              </a:rPr>
              <a:t>Nội dung của đường lối kháng chiến</a:t>
            </a:r>
          </a:p>
        </p:txBody>
      </p:sp>
      <p:sp>
        <p:nvSpPr>
          <p:cNvPr id="41999" name="Content Placeholder 4"/>
          <p:cNvSpPr>
            <a:spLocks noGrp="1"/>
          </p:cNvSpPr>
          <p:nvPr>
            <p:ph idx="1"/>
          </p:nvPr>
        </p:nvSpPr>
        <p:spPr/>
        <p:txBody>
          <a:bodyPr/>
          <a:lstStyle/>
          <a:p>
            <a:endParaRPr lang="vi-VN" altLang="vi-VN" smtClean="0">
              <a:latin typeface="Calibri" panose="020F0502020204030204" pitchFamily="34" charset="0"/>
            </a:endParaRPr>
          </a:p>
        </p:txBody>
      </p:sp>
    </p:spTree>
    <p:extLst>
      <p:ext uri="{BB962C8B-B14F-4D97-AF65-F5344CB8AC3E}">
        <p14:creationId xmlns:p14="http://schemas.microsoft.com/office/powerpoint/2010/main" val="410002384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box(in)">
                                      <p:cBhvr>
                                        <p:cTn id="19" dur="500"/>
                                        <p:tgtEl>
                                          <p:spTgt spid="23"/>
                                        </p:tgtEl>
                                      </p:cBhvr>
                                    </p:animEffect>
                                  </p:childTnLst>
                                </p:cTn>
                              </p:par>
                              <p:par>
                                <p:cTn id="20" presetID="4" presetClass="entr" presetSubtype="16" fill="hold"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box(in)">
                                      <p:cBhvr>
                                        <p:cTn id="22" dur="500"/>
                                        <p:tgtEl>
                                          <p:spTgt spid="24"/>
                                        </p:tgtEl>
                                      </p:cBhvr>
                                    </p:animEffect>
                                  </p:childTnLst>
                                </p:cTn>
                              </p:par>
                              <p:par>
                                <p:cTn id="23" presetID="4" presetClass="entr" presetSubtype="16"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box(in)">
                                      <p:cBhvr>
                                        <p:cTn id="25" dur="500"/>
                                        <p:tgtEl>
                                          <p:spTgt spid="25"/>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box(in)">
                                      <p:cBhvr>
                                        <p:cTn id="28" dur="500"/>
                                        <p:tgtEl>
                                          <p:spTgt spid="29"/>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ox(in)">
                                      <p:cBhvr>
                                        <p:cTn id="31" dur="500"/>
                                        <p:tgtEl>
                                          <p:spTgt spid="30"/>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box(in)">
                                      <p:cBhvr>
                                        <p:cTn id="3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29" grpId="0"/>
      <p:bldP spid="30" grpId="0"/>
      <p:bldP spid="3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d3.violet.vn/uploads/previews/blog/447/luoc_do_chien_dich_viet_bac_thu_-_dong_1947_500.jpg"/>
          <p:cNvPicPr>
            <a:picLocks noChangeAspect="1" noChangeArrowheads="1"/>
          </p:cNvPicPr>
          <p:nvPr/>
        </p:nvPicPr>
        <p:blipFill>
          <a:blip r:embed="rId2">
            <a:extLst>
              <a:ext uri="{28A0092B-C50C-407E-A947-70E740481C1C}">
                <a14:useLocalDpi xmlns:a14="http://schemas.microsoft.com/office/drawing/2010/main" val="0"/>
              </a:ext>
            </a:extLst>
          </a:blip>
          <a:srcRect b="9752"/>
          <a:stretch>
            <a:fillRect/>
          </a:stretch>
        </p:blipFill>
        <p:spPr bwMode="auto">
          <a:xfrm>
            <a:off x="621055" y="609600"/>
            <a:ext cx="5474945" cy="480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59" name="TextBox 2"/>
          <p:cNvSpPr txBox="1">
            <a:spLocks noChangeArrowheads="1"/>
          </p:cNvSpPr>
          <p:nvPr/>
        </p:nvSpPr>
        <p:spPr bwMode="auto">
          <a:xfrm>
            <a:off x="2057400" y="5722938"/>
            <a:ext cx="20574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sz="2400" b="1" dirty="0" err="1">
                <a:solidFill>
                  <a:srgbClr val="FF0000"/>
                </a:solidFill>
                <a:latin typeface="Arial" panose="020B0604020202020204" pitchFamily="34" charset="0"/>
              </a:rPr>
              <a:t>Chiến</a:t>
            </a:r>
            <a:r>
              <a:rPr lang="en-US" altLang="vi-VN" sz="2400" b="1" dirty="0">
                <a:solidFill>
                  <a:srgbClr val="FF0000"/>
                </a:solidFill>
                <a:latin typeface="Arial" panose="020B0604020202020204" pitchFamily="34" charset="0"/>
              </a:rPr>
              <a:t> </a:t>
            </a:r>
            <a:r>
              <a:rPr lang="en-US" altLang="vi-VN" sz="2400" b="1" dirty="0" err="1">
                <a:solidFill>
                  <a:srgbClr val="FF0000"/>
                </a:solidFill>
                <a:latin typeface="Arial" panose="020B0604020202020204" pitchFamily="34" charset="0"/>
              </a:rPr>
              <a:t>thắng</a:t>
            </a:r>
            <a:r>
              <a:rPr lang="en-US" altLang="vi-VN" sz="2400" b="1" dirty="0">
                <a:solidFill>
                  <a:srgbClr val="FF0000"/>
                </a:solidFill>
                <a:latin typeface="Arial" panose="020B0604020202020204" pitchFamily="34" charset="0"/>
              </a:rPr>
              <a:t> </a:t>
            </a:r>
            <a:r>
              <a:rPr lang="en-US" altLang="vi-VN" sz="2400" b="1" dirty="0" err="1">
                <a:solidFill>
                  <a:srgbClr val="FF0000"/>
                </a:solidFill>
                <a:latin typeface="Arial" panose="020B0604020202020204" pitchFamily="34" charset="0"/>
              </a:rPr>
              <a:t>Việt</a:t>
            </a:r>
            <a:r>
              <a:rPr lang="en-US" altLang="vi-VN" sz="2400" b="1" dirty="0">
                <a:solidFill>
                  <a:srgbClr val="FF0000"/>
                </a:solidFill>
                <a:latin typeface="Arial" panose="020B0604020202020204" pitchFamily="34" charset="0"/>
              </a:rPr>
              <a:t> </a:t>
            </a:r>
            <a:r>
              <a:rPr lang="en-US" altLang="vi-VN" sz="2400" b="1" dirty="0" err="1">
                <a:solidFill>
                  <a:srgbClr val="FF0000"/>
                </a:solidFill>
                <a:latin typeface="Arial" panose="020B0604020202020204" pitchFamily="34" charset="0"/>
              </a:rPr>
              <a:t>Bắc</a:t>
            </a:r>
            <a:endParaRPr lang="en-US" altLang="vi-VN" sz="2400" b="1" dirty="0">
              <a:solidFill>
                <a:srgbClr val="FF0000"/>
              </a:solidFill>
              <a:latin typeface="Arial" panose="020B0604020202020204" pitchFamily="34" charset="0"/>
            </a:endParaRPr>
          </a:p>
        </p:txBody>
      </p:sp>
      <p:sp>
        <p:nvSpPr>
          <p:cNvPr id="2" name="Title 1"/>
          <p:cNvSpPr>
            <a:spLocks noGrp="1"/>
          </p:cNvSpPr>
          <p:nvPr>
            <p:ph type="title"/>
          </p:nvPr>
        </p:nvSpPr>
        <p:spPr/>
        <p:txBody>
          <a:bodyPr/>
          <a:lstStyle/>
          <a:p>
            <a:endParaRPr lang="en-US" dirty="0"/>
          </a:p>
        </p:txBody>
      </p:sp>
      <p:sp>
        <p:nvSpPr>
          <p:cNvPr id="7" name="TextBox 2"/>
          <p:cNvSpPr txBox="1">
            <a:spLocks noChangeArrowheads="1"/>
          </p:cNvSpPr>
          <p:nvPr/>
        </p:nvSpPr>
        <p:spPr bwMode="auto">
          <a:xfrm>
            <a:off x="7008524" y="5722203"/>
            <a:ext cx="434527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sz="2400" b="1" dirty="0" err="1">
                <a:solidFill>
                  <a:srgbClr val="FF0000"/>
                </a:solidFill>
                <a:latin typeface="Arial" panose="020B0604020202020204" pitchFamily="34" charset="0"/>
              </a:rPr>
              <a:t>Chiến</a:t>
            </a:r>
            <a:r>
              <a:rPr lang="en-US" altLang="vi-VN" sz="2400" b="1" dirty="0">
                <a:solidFill>
                  <a:srgbClr val="FF0000"/>
                </a:solidFill>
                <a:latin typeface="Arial" panose="020B0604020202020204" pitchFamily="34" charset="0"/>
              </a:rPr>
              <a:t> </a:t>
            </a:r>
            <a:r>
              <a:rPr lang="en-US" altLang="vi-VN" sz="2400" b="1" dirty="0" err="1">
                <a:solidFill>
                  <a:srgbClr val="FF0000"/>
                </a:solidFill>
                <a:latin typeface="Arial" panose="020B0604020202020204" pitchFamily="34" charset="0"/>
              </a:rPr>
              <a:t>thắng</a:t>
            </a:r>
            <a:r>
              <a:rPr lang="en-US" altLang="vi-VN" sz="2400" b="1" dirty="0">
                <a:solidFill>
                  <a:srgbClr val="FF0000"/>
                </a:solidFill>
                <a:latin typeface="Arial" panose="020B0604020202020204" pitchFamily="34" charset="0"/>
              </a:rPr>
              <a:t> </a:t>
            </a:r>
            <a:r>
              <a:rPr lang="en-US" altLang="vi-VN" sz="2400" b="1" dirty="0" err="1">
                <a:solidFill>
                  <a:srgbClr val="FF0000"/>
                </a:solidFill>
                <a:latin typeface="Arial" panose="020B0604020202020204" pitchFamily="34" charset="0"/>
              </a:rPr>
              <a:t>Biên</a:t>
            </a:r>
            <a:r>
              <a:rPr lang="en-US" altLang="vi-VN" sz="2400" b="1" dirty="0">
                <a:solidFill>
                  <a:srgbClr val="FF0000"/>
                </a:solidFill>
                <a:latin typeface="Arial" panose="020B0604020202020204" pitchFamily="34" charset="0"/>
              </a:rPr>
              <a:t> </a:t>
            </a:r>
            <a:r>
              <a:rPr lang="en-US" altLang="vi-VN" sz="2400" b="1" dirty="0" err="1">
                <a:solidFill>
                  <a:srgbClr val="FF0000"/>
                </a:solidFill>
                <a:latin typeface="Arial" panose="020B0604020202020204" pitchFamily="34" charset="0"/>
              </a:rPr>
              <a:t>giới</a:t>
            </a:r>
            <a:r>
              <a:rPr lang="en-US" altLang="vi-VN" sz="2400" b="1" dirty="0">
                <a:solidFill>
                  <a:srgbClr val="FF0000"/>
                </a:solidFill>
                <a:latin typeface="Arial" panose="020B0604020202020204" pitchFamily="34" charset="0"/>
              </a:rPr>
              <a:t> 1950</a:t>
            </a:r>
          </a:p>
        </p:txBody>
      </p:sp>
      <p:pic>
        <p:nvPicPr>
          <p:cNvPr id="8" name="Picture 2" descr="http://d2.violet.vn/uploads/thumbnails/223/thumbnails2/hinh%2047-trang%20111.jp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5600" y="609599"/>
            <a:ext cx="4876800" cy="480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866062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pic>
        <p:nvPicPr>
          <p:cNvPr id="3074" name="Picture 2" descr="Chiến thắng Điện Biên Phủ: Lừng lẫy năm châu, chấn động địa cầu ..."/>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609600" y="1600201"/>
            <a:ext cx="5384800" cy="4525963"/>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7/5/1954: Chiến thắng Điện Biên Phủ - Lừng lẫy năm châu, chấn động ..."/>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197600" y="1600201"/>
            <a:ext cx="53848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74123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Có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công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tưởng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đắn</a:t>
            </a:r>
            <a:endParaRPr lang="en-US" dirty="0">
              <a:latin typeface="Times New Roman" panose="02020603050405020304" pitchFamily="18" charset="0"/>
              <a:cs typeface="Times New Roman" panose="02020603050405020304" pitchFamily="18" charset="0"/>
            </a:endParaRPr>
          </a:p>
          <a:p>
            <a:pPr>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Xây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dựng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được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hùng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nghệ</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thuật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sự</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tài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giỏi</a:t>
            </a:r>
            <a:endParaRPr lang="en-US" dirty="0" smtClean="0">
              <a:latin typeface="Times New Roman" panose="02020603050405020304" pitchFamily="18" charset="0"/>
              <a:cs typeface="Times New Roman" panose="02020603050405020304" pitchFamily="18" charset="0"/>
            </a:endParaRPr>
          </a:p>
          <a:p>
            <a:pPr>
              <a:buFont typeface="Courier New" panose="02070309020205020404" pitchFamily="49" charset="0"/>
              <a:buChar char="o"/>
            </a:pP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pic>
        <p:nvPicPr>
          <p:cNvPr id="4098" name="Picture 2" descr="KHÁNG CHIẾN KIẾN QUỐC by Mono Pj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5118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30699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buNone/>
            </a:pPr>
            <a:r>
              <a:rPr lang="en-US" i="1" dirty="0">
                <a:solidFill>
                  <a:srgbClr val="0000FF"/>
                </a:solidFill>
                <a:latin typeface="Times New Roman" panose="02020603050405020304" pitchFamily="18" charset="0"/>
                <a:cs typeface="Times New Roman" panose="02020603050405020304" pitchFamily="18" charset="0"/>
              </a:rPr>
              <a:t>c</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Vai</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trò</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lãnh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đạo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của</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Đảng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trong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cuộc</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chống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Mỹ</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thống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nhất</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đất</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nước</a:t>
            </a:r>
            <a:r>
              <a:rPr lang="en-US" i="1" dirty="0" smtClean="0">
                <a:solidFill>
                  <a:srgbClr val="0000FF"/>
                </a:solidFill>
                <a:latin typeface="Times New Roman" panose="02020603050405020304" pitchFamily="18" charset="0"/>
                <a:cs typeface="Times New Roman" panose="02020603050405020304" pitchFamily="18" charset="0"/>
              </a:rPr>
              <a:t> ( 1954 – 1975)</a:t>
            </a:r>
          </a:p>
          <a:p>
            <a:pPr marL="342900" lvl="1" indent="-342900">
              <a:buFont typeface="Wingdings" panose="05000000000000000000" pitchFamily="2" charset="2"/>
              <a:buChar char="ü"/>
            </a:pP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đường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chính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phương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pháp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lập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đúng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đắn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sáng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tạo</a:t>
            </a:r>
            <a:r>
              <a:rPr lang="en-US" dirty="0">
                <a:latin typeface="Times New Roman" panose="02020603050405020304" pitchFamily="18" charset="0"/>
                <a:cs typeface="Times New Roman" panose="02020603050405020304" pitchFamily="18" charset="0"/>
              </a:rPr>
              <a:t>.</a:t>
            </a: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122" name="Picture 2" descr="Thắng lợi vĩ đại của sự nghiệp chống Mỹ, cứu nước là thắng lợi của đường  lối và nghệ thuật quân sự Việt Nam dưới sự lãnh đạo đúng đắn, sáng t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5880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07875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609600" y="2057400"/>
            <a:ext cx="5029200" cy="3860800"/>
          </a:xfrm>
        </p:spPr>
        <p:txBody>
          <a:bodyPr rtlCol="0">
            <a:normAutofit/>
          </a:bodyPr>
          <a:lstStyle/>
          <a:p>
            <a:pPr marL="0" indent="0" algn="just" eaLnBrk="1" fontAlgn="auto" hangingPunct="1">
              <a:lnSpc>
                <a:spcPct val="150000"/>
              </a:lnSpc>
              <a:spcAft>
                <a:spcPts val="0"/>
              </a:spcAft>
              <a:buFont typeface="Arial" panose="020B0604020202020204" pitchFamily="34" charset="0"/>
              <a:buNone/>
              <a:defRPr/>
            </a:pPr>
            <a:r>
              <a:rPr lang="en-US" sz="2600" kern="0" dirty="0" err="1">
                <a:latin typeface="Times New Roman" pitchFamily="18" charset="0"/>
                <a:cs typeface="Times New Roman" pitchFamily="18" charset="0"/>
              </a:rPr>
              <a:t>Sau</a:t>
            </a:r>
            <a:r>
              <a:rPr lang="en-US" sz="2600" kern="0" dirty="0">
                <a:latin typeface="Times New Roman" pitchFamily="18" charset="0"/>
                <a:cs typeface="Times New Roman" pitchFamily="18" charset="0"/>
              </a:rPr>
              <a:t> 1954, đ</a:t>
            </a:r>
            <a:r>
              <a:rPr lang="vi-VN" sz="2600" kern="0" dirty="0">
                <a:latin typeface="Times New Roman" pitchFamily="18" charset="0"/>
                <a:cs typeface="Times New Roman" pitchFamily="18" charset="0"/>
              </a:rPr>
              <a:t>ất nước ta bị chia làm 2 miền: kinh tế miền Bắc nghèo nàn, lạc hậu. Miền Nam trở thành thuộc địa kiểu mới của Mỹ.</a:t>
            </a:r>
            <a:endParaRPr lang="en-US" sz="2600" dirty="0">
              <a:effectLst>
                <a:outerShdw blurRad="38100" dist="38100" dir="2700000" algn="tl">
                  <a:srgbClr val="000000"/>
                </a:outerShdw>
              </a:effectLst>
            </a:endParaRPr>
          </a:p>
        </p:txBody>
      </p:sp>
      <p:pic>
        <p:nvPicPr>
          <p:cNvPr id="50179" name="Picture 4" descr="phan chia gioi tuyen 5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1295400"/>
            <a:ext cx="3657600"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0" name="TextBox 6"/>
          <p:cNvSpPr txBox="1">
            <a:spLocks noChangeArrowheads="1"/>
          </p:cNvSpPr>
          <p:nvPr/>
        </p:nvSpPr>
        <p:spPr bwMode="auto">
          <a:xfrm>
            <a:off x="6629400" y="5816600"/>
            <a:ext cx="49530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sz="1600" b="1" dirty="0">
                <a:latin typeface="Times New Roman" panose="02020603050405020304" pitchFamily="18" charset="0"/>
                <a:cs typeface="Times New Roman" panose="02020603050405020304" pitchFamily="18" charset="0"/>
              </a:rPr>
              <a:t>VĨ TUYẾN 17 CHIA CẮT ĐẤT NƯỚC</a:t>
            </a:r>
          </a:p>
        </p:txBody>
      </p:sp>
    </p:spTree>
    <p:extLst>
      <p:ext uri="{BB962C8B-B14F-4D97-AF65-F5344CB8AC3E}">
        <p14:creationId xmlns:p14="http://schemas.microsoft.com/office/powerpoint/2010/main" val="7627025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endParaRPr lang="vi-VN" altLang="vi-VN" smtClean="0">
              <a:latin typeface="Calibri" panose="020F0502020204030204" pitchFamily="34" charset="0"/>
            </a:endParaRPr>
          </a:p>
        </p:txBody>
      </p:sp>
      <p:sp>
        <p:nvSpPr>
          <p:cNvPr id="51203" name="Content Placeholder 2"/>
          <p:cNvSpPr>
            <a:spLocks noGrp="1"/>
          </p:cNvSpPr>
          <p:nvPr>
            <p:ph idx="1"/>
          </p:nvPr>
        </p:nvSpPr>
        <p:spPr>
          <a:xfrm>
            <a:off x="1066800" y="1600200"/>
            <a:ext cx="10668000" cy="4525963"/>
          </a:xfrm>
        </p:spPr>
        <p:txBody>
          <a:bodyPr/>
          <a:lstStyle/>
          <a:p>
            <a:pPr algn="just">
              <a:lnSpc>
                <a:spcPct val="150000"/>
              </a:lnSpc>
              <a:buFont typeface="Arial" panose="020B0604020202020204" pitchFamily="34" charset="0"/>
              <a:buNone/>
            </a:pPr>
            <a:r>
              <a:rPr lang="en-US" altLang="vi-VN" sz="3000" dirty="0" smtClean="0">
                <a:latin typeface="Times New Roman" panose="02020603050405020304" pitchFamily="18" charset="0"/>
                <a:cs typeface="Times New Roman" panose="02020603050405020304" pitchFamily="18" charset="0"/>
              </a:rPr>
              <a:t> 	</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b="1" i="1" dirty="0" err="1" smtClean="0">
                <a:solidFill>
                  <a:srgbClr val="0000FF"/>
                </a:solidFill>
                <a:latin typeface="Times New Roman" panose="02020603050405020304" pitchFamily="18" charset="0"/>
                <a:cs typeface="Times New Roman" panose="02020603050405020304" pitchFamily="18" charset="0"/>
              </a:rPr>
              <a:t>Đặc</a:t>
            </a:r>
            <a:r>
              <a:rPr lang="en-US" altLang="vi-VN" sz="3000" b="1" i="1" dirty="0" smtClean="0">
                <a:solidFill>
                  <a:srgbClr val="0000FF"/>
                </a:solidFill>
                <a:latin typeface="Times New Roman" panose="02020603050405020304" pitchFamily="18" charset="0"/>
                <a:cs typeface="Times New Roman" panose="02020603050405020304" pitchFamily="18" charset="0"/>
              </a:rPr>
              <a:t> </a:t>
            </a:r>
            <a:r>
              <a:rPr lang="en-US" altLang="vi-VN" sz="3000" b="1" i="1" dirty="0" err="1" smtClean="0">
                <a:solidFill>
                  <a:srgbClr val="0000FF"/>
                </a:solidFill>
                <a:latin typeface="Times New Roman" panose="02020603050405020304" pitchFamily="18" charset="0"/>
                <a:cs typeface="Times New Roman" panose="02020603050405020304" pitchFamily="18" charset="0"/>
              </a:rPr>
              <a:t>điểm</a:t>
            </a:r>
            <a:r>
              <a:rPr lang="en-US" altLang="vi-VN" sz="3000" b="1" i="1" dirty="0" smtClean="0">
                <a:solidFill>
                  <a:srgbClr val="0000FF"/>
                </a:solidFill>
                <a:latin typeface="Times New Roman" panose="02020603050405020304" pitchFamily="18" charset="0"/>
                <a:cs typeface="Times New Roman" panose="02020603050405020304" pitchFamily="18" charset="0"/>
              </a:rPr>
              <a:t> </a:t>
            </a:r>
            <a:r>
              <a:rPr lang="en-US" altLang="vi-VN" sz="3000" b="1" i="1" dirty="0" err="1" smtClean="0">
                <a:solidFill>
                  <a:srgbClr val="0000FF"/>
                </a:solidFill>
                <a:latin typeface="Times New Roman" panose="02020603050405020304" pitchFamily="18" charset="0"/>
                <a:cs typeface="Times New Roman" panose="02020603050405020304" pitchFamily="18" charset="0"/>
              </a:rPr>
              <a:t>lớn</a:t>
            </a:r>
            <a:r>
              <a:rPr lang="en-US" altLang="vi-VN" sz="3000" b="1" i="1" dirty="0" smtClean="0">
                <a:solidFill>
                  <a:srgbClr val="0000FF"/>
                </a:solidFill>
                <a:latin typeface="Times New Roman" panose="02020603050405020304" pitchFamily="18" charset="0"/>
                <a:cs typeface="Times New Roman" panose="02020603050405020304" pitchFamily="18" charset="0"/>
              </a:rPr>
              <a:t> </a:t>
            </a:r>
            <a:r>
              <a:rPr lang="en-US" altLang="vi-VN" sz="3000" b="1" i="1" dirty="0" err="1" smtClean="0">
                <a:solidFill>
                  <a:srgbClr val="0000FF"/>
                </a:solidFill>
                <a:latin typeface="Times New Roman" panose="02020603050405020304" pitchFamily="18" charset="0"/>
                <a:cs typeface="Times New Roman" panose="02020603050405020304" pitchFamily="18" charset="0"/>
              </a:rPr>
              <a:t>nhất</a:t>
            </a:r>
            <a:r>
              <a:rPr lang="en-US" altLang="vi-VN" sz="3000" b="1" i="1" dirty="0" smtClean="0">
                <a:solidFill>
                  <a:srgbClr val="0000FF"/>
                </a:solidFill>
                <a:latin typeface="Times New Roman" panose="02020603050405020304" pitchFamily="18" charset="0"/>
                <a:cs typeface="Times New Roman" panose="02020603050405020304" pitchFamily="18" charset="0"/>
              </a:rPr>
              <a:t> </a:t>
            </a:r>
            <a:r>
              <a:rPr lang="en-US" altLang="vi-VN" sz="3000" b="1" i="1" dirty="0" err="1" smtClean="0">
                <a:solidFill>
                  <a:srgbClr val="0000FF"/>
                </a:solidFill>
                <a:latin typeface="Times New Roman" panose="02020603050405020304" pitchFamily="18" charset="0"/>
                <a:cs typeface="Times New Roman" panose="02020603050405020304" pitchFamily="18" charset="0"/>
              </a:rPr>
              <a:t>của</a:t>
            </a:r>
            <a:r>
              <a:rPr lang="en-US" altLang="vi-VN" sz="3000" b="1" i="1" dirty="0" smtClean="0">
                <a:solidFill>
                  <a:srgbClr val="0000FF"/>
                </a:solidFill>
                <a:latin typeface="Times New Roman" panose="02020603050405020304" pitchFamily="18" charset="0"/>
                <a:cs typeface="Times New Roman" panose="02020603050405020304" pitchFamily="18" charset="0"/>
              </a:rPr>
              <a:t> </a:t>
            </a:r>
            <a:r>
              <a:rPr lang="en-US" altLang="vi-VN" sz="3000" b="1" i="1" dirty="0" err="1" smtClean="0">
                <a:solidFill>
                  <a:srgbClr val="0000FF"/>
                </a:solidFill>
                <a:latin typeface="Times New Roman" panose="02020603050405020304" pitchFamily="18" charset="0"/>
                <a:cs typeface="Times New Roman" panose="02020603050405020304" pitchFamily="18" charset="0"/>
              </a:rPr>
              <a:t>cách</a:t>
            </a:r>
            <a:r>
              <a:rPr lang="en-US" altLang="vi-VN" sz="3000" b="1" i="1" dirty="0" smtClean="0">
                <a:solidFill>
                  <a:srgbClr val="0000FF"/>
                </a:solidFill>
                <a:latin typeface="Times New Roman" panose="02020603050405020304" pitchFamily="18" charset="0"/>
                <a:cs typeface="Times New Roman" panose="02020603050405020304" pitchFamily="18" charset="0"/>
              </a:rPr>
              <a:t> </a:t>
            </a:r>
            <a:r>
              <a:rPr lang="en-US" altLang="vi-VN" sz="3000" b="1" i="1" dirty="0" err="1" smtClean="0">
                <a:solidFill>
                  <a:srgbClr val="0000FF"/>
                </a:solidFill>
                <a:latin typeface="Times New Roman" panose="02020603050405020304" pitchFamily="18" charset="0"/>
                <a:cs typeface="Times New Roman" panose="02020603050405020304" pitchFamily="18" charset="0"/>
              </a:rPr>
              <a:t>mạng</a:t>
            </a:r>
            <a:r>
              <a:rPr lang="en-US" altLang="vi-VN" sz="3000" b="1" i="1" dirty="0" smtClean="0">
                <a:solidFill>
                  <a:srgbClr val="0000FF"/>
                </a:solidFill>
                <a:latin typeface="Times New Roman" panose="02020603050405020304" pitchFamily="18" charset="0"/>
                <a:cs typeface="Times New Roman" panose="02020603050405020304" pitchFamily="18" charset="0"/>
              </a:rPr>
              <a:t> </a:t>
            </a:r>
            <a:r>
              <a:rPr lang="en-US" altLang="vi-VN" sz="3000" b="1" i="1" dirty="0" err="1" smtClean="0">
                <a:solidFill>
                  <a:srgbClr val="0000FF"/>
                </a:solidFill>
                <a:latin typeface="Times New Roman" panose="02020603050405020304" pitchFamily="18" charset="0"/>
                <a:cs typeface="Times New Roman" panose="02020603050405020304" pitchFamily="18" charset="0"/>
              </a:rPr>
              <a:t>Việt</a:t>
            </a:r>
            <a:r>
              <a:rPr lang="en-US" altLang="vi-VN" sz="3000" b="1" i="1" dirty="0" smtClean="0">
                <a:solidFill>
                  <a:srgbClr val="0000FF"/>
                </a:solidFill>
                <a:latin typeface="Times New Roman" panose="02020603050405020304" pitchFamily="18" charset="0"/>
                <a:cs typeface="Times New Roman" panose="02020603050405020304" pitchFamily="18" charset="0"/>
              </a:rPr>
              <a:t> Nam </a:t>
            </a:r>
            <a:r>
              <a:rPr lang="en-US" altLang="vi-VN" sz="3000" b="1" i="1" dirty="0" err="1" smtClean="0">
                <a:solidFill>
                  <a:srgbClr val="0000FF"/>
                </a:solidFill>
                <a:latin typeface="Times New Roman" panose="02020603050405020304" pitchFamily="18" charset="0"/>
                <a:cs typeface="Times New Roman" panose="02020603050405020304" pitchFamily="18" charset="0"/>
              </a:rPr>
              <a:t>sau</a:t>
            </a:r>
            <a:r>
              <a:rPr lang="en-US" altLang="vi-VN" sz="3000" b="1" i="1" dirty="0" smtClean="0">
                <a:solidFill>
                  <a:srgbClr val="0000FF"/>
                </a:solidFill>
                <a:latin typeface="Times New Roman" panose="02020603050405020304" pitchFamily="18" charset="0"/>
                <a:cs typeface="Times New Roman" panose="02020603050405020304" pitchFamily="18" charset="0"/>
              </a:rPr>
              <a:t> 7/1954</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Một</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Đảng</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lãnh</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đạo</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hai</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cuộc</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cách</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mạng</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khác</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nhau</a:t>
            </a:r>
            <a:r>
              <a:rPr lang="en-US" altLang="vi-VN" sz="3000" dirty="0" smtClean="0">
                <a:solidFill>
                  <a:srgbClr val="0000FF"/>
                </a:solidFill>
                <a:latin typeface="Times New Roman" panose="02020603050405020304" pitchFamily="18" charset="0"/>
                <a:cs typeface="Times New Roman" panose="02020603050405020304" pitchFamily="18" charset="0"/>
              </a:rPr>
              <a:t>, ở </a:t>
            </a:r>
            <a:r>
              <a:rPr lang="en-US" altLang="vi-VN" sz="3000" dirty="0" err="1" smtClean="0">
                <a:solidFill>
                  <a:srgbClr val="0000FF"/>
                </a:solidFill>
                <a:latin typeface="Times New Roman" panose="02020603050405020304" pitchFamily="18" charset="0"/>
                <a:cs typeface="Times New Roman" panose="02020603050405020304" pitchFamily="18" charset="0"/>
              </a:rPr>
              <a:t>hai</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miền</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đất</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nước</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có</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chế</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độ</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chính</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trị</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khác</a:t>
            </a:r>
            <a:r>
              <a:rPr lang="en-US" altLang="vi-VN" sz="3000" dirty="0" smtClean="0">
                <a:solidFill>
                  <a:srgbClr val="0000FF"/>
                </a:solidFill>
                <a:latin typeface="Times New Roman" panose="02020603050405020304" pitchFamily="18" charset="0"/>
                <a:cs typeface="Times New Roman" panose="02020603050405020304" pitchFamily="18" charset="0"/>
              </a:rPr>
              <a:t> </a:t>
            </a:r>
            <a:r>
              <a:rPr lang="en-US" altLang="vi-VN" sz="3000" dirty="0" err="1" smtClean="0">
                <a:solidFill>
                  <a:srgbClr val="0000FF"/>
                </a:solidFill>
                <a:latin typeface="Times New Roman" panose="02020603050405020304" pitchFamily="18" charset="0"/>
                <a:cs typeface="Times New Roman" panose="02020603050405020304" pitchFamily="18" charset="0"/>
              </a:rPr>
              <a:t>nhau</a:t>
            </a:r>
            <a:r>
              <a:rPr lang="en-US" altLang="vi-VN" sz="3000" dirty="0" smtClean="0">
                <a:solidFill>
                  <a:srgbClr val="0000FF"/>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0136371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r>
              <a:rPr lang="en-US" altLang="vi-VN" sz="2400" b="1" i="1" smtClean="0">
                <a:solidFill>
                  <a:srgbClr val="0000FF"/>
                </a:solidFill>
                <a:latin typeface="Times New Roman" panose="02020603050405020304" pitchFamily="18" charset="0"/>
                <a:cs typeface="Times New Roman" panose="02020603050405020304" pitchFamily="18" charset="0"/>
              </a:rPr>
              <a:t>Đảng xác định con đường tất yếu của cách mạng VN là tiến hành đồng thời 2 nhiệm vụ chiến lược</a:t>
            </a:r>
          </a:p>
        </p:txBody>
      </p:sp>
      <p:sp>
        <p:nvSpPr>
          <p:cNvPr id="52227" name="Content Placeholder 2"/>
          <p:cNvSpPr>
            <a:spLocks noGrp="1"/>
          </p:cNvSpPr>
          <p:nvPr>
            <p:ph sz="half" idx="1"/>
          </p:nvPr>
        </p:nvSpPr>
        <p:spPr>
          <a:xfrm>
            <a:off x="609600" y="1600201"/>
            <a:ext cx="5029200" cy="4525963"/>
          </a:xfrm>
        </p:spPr>
        <p:txBody>
          <a:bodyPr/>
          <a:lstStyle/>
          <a:p>
            <a:pPr algn="just">
              <a:lnSpc>
                <a:spcPct val="150000"/>
              </a:lnSpc>
            </a:pPr>
            <a:r>
              <a:rPr lang="en-US" altLang="vi-VN" sz="2400" dirty="0" err="1" smtClean="0">
                <a:latin typeface="Times New Roman" panose="02020603050405020304" pitchFamily="18" charset="0"/>
                <a:cs typeface="Times New Roman" panose="02020603050405020304" pitchFamily="18" charset="0"/>
              </a:rPr>
              <a:t>Tiến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xã</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hội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chủ</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nghĩa</a:t>
            </a:r>
            <a:r>
              <a:rPr lang="en-US" altLang="vi-VN" sz="2400" dirty="0" smtClean="0">
                <a:latin typeface="Times New Roman" panose="02020603050405020304" pitchFamily="18" charset="0"/>
                <a:cs typeface="Times New Roman" panose="02020603050405020304" pitchFamily="18" charset="0"/>
              </a:rPr>
              <a:t> ở </a:t>
            </a:r>
            <a:r>
              <a:rPr lang="en-US" altLang="vi-VN" sz="2400" dirty="0" err="1" smtClean="0">
                <a:latin typeface="Times New Roman" panose="02020603050405020304" pitchFamily="18" charset="0"/>
                <a:cs typeface="Times New Roman" panose="02020603050405020304" pitchFamily="18" charset="0"/>
              </a:rPr>
              <a:t>miền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Bắc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xây</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dựng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miền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bắc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căn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cứ</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địa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vững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của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cả</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nước</a:t>
            </a:r>
            <a:endParaRPr lang="en-US" altLang="vi-VN" sz="2400" dirty="0" smtClean="0">
              <a:latin typeface="Times New Roman" panose="02020603050405020304" pitchFamily="18" charset="0"/>
              <a:cs typeface="Times New Roman" panose="02020603050405020304" pitchFamily="18" charset="0"/>
            </a:endParaRPr>
          </a:p>
          <a:p>
            <a:pPr algn="just">
              <a:lnSpc>
                <a:spcPct val="150000"/>
              </a:lnSpc>
            </a:pPr>
            <a:r>
              <a:rPr lang="en-US" altLang="vi-VN" sz="2400" dirty="0" err="1" smtClean="0">
                <a:latin typeface="Times New Roman" panose="02020603050405020304" pitchFamily="18" charset="0"/>
                <a:cs typeface="Times New Roman" panose="02020603050405020304" pitchFamily="18" charset="0"/>
              </a:rPr>
              <a:t>Tiến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cách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mạng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dân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tộc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dân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chủ</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nhân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dân</a:t>
            </a:r>
            <a:r>
              <a:rPr lang="en-US" altLang="vi-VN" sz="2400" dirty="0" smtClean="0">
                <a:latin typeface="Times New Roman" panose="02020603050405020304" pitchFamily="18" charset="0"/>
                <a:cs typeface="Times New Roman" panose="02020603050405020304" pitchFamily="18" charset="0"/>
              </a:rPr>
              <a:t> ở </a:t>
            </a:r>
            <a:r>
              <a:rPr lang="en-US" altLang="vi-VN" sz="2400" dirty="0" err="1" smtClean="0">
                <a:latin typeface="Times New Roman" panose="02020603050405020304" pitchFamily="18" charset="0"/>
                <a:cs typeface="Times New Roman" panose="02020603050405020304" pitchFamily="18" charset="0"/>
              </a:rPr>
              <a:t>miền</a:t>
            </a:r>
            <a:r>
              <a:rPr lang="en-US" altLang="vi-VN" sz="2400" dirty="0" smtClean="0">
                <a:latin typeface="Times New Roman" panose="02020603050405020304" pitchFamily="18" charset="0"/>
                <a:cs typeface="Times New Roman" panose="02020603050405020304" pitchFamily="18" charset="0"/>
              </a:rPr>
              <a:t> Nam, </a:t>
            </a:r>
            <a:r>
              <a:rPr lang="en-US" altLang="vi-VN" sz="2400" dirty="0" err="1" smtClean="0">
                <a:latin typeface="Times New Roman" panose="02020603050405020304" pitchFamily="18" charset="0"/>
                <a:cs typeface="Times New Roman" panose="02020603050405020304" pitchFamily="18" charset="0"/>
              </a:rPr>
              <a:t>chống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đế</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quốc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Mỹ</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và</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bè</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lũ</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tay</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sai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thực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hiện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thống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nhất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nước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nhà</a:t>
            </a:r>
            <a:endParaRPr lang="en-US" altLang="vi-VN" sz="2400" dirty="0" smtClean="0">
              <a:latin typeface="Times New Roman" panose="02020603050405020304" pitchFamily="18" charset="0"/>
              <a:cs typeface="Times New Roman" panose="02020603050405020304" pitchFamily="18" charset="0"/>
            </a:endParaRPr>
          </a:p>
        </p:txBody>
      </p:sp>
      <p:sp>
        <p:nvSpPr>
          <p:cNvPr id="2" name="Content Placeholder 1"/>
          <p:cNvSpPr>
            <a:spLocks noGrp="1"/>
          </p:cNvSpPr>
          <p:nvPr>
            <p:ph sz="half" idx="2"/>
          </p:nvPr>
        </p:nvSpPr>
        <p:spPr/>
        <p:txBody>
          <a:bodyPr/>
          <a:lstStyle/>
          <a:p>
            <a:endParaRPr lang="en-US"/>
          </a:p>
        </p:txBody>
      </p:sp>
      <p:pic>
        <p:nvPicPr>
          <p:cNvPr id="52229" name="Picture 6" descr="http://drive.sopro.vn/s1/hiec/articles/018-1436760546915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599" y="1751592"/>
            <a:ext cx="5791891" cy="4564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606303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533400"/>
            <a:ext cx="5384800" cy="4525963"/>
          </a:xfrm>
        </p:spPr>
        <p:txBody>
          <a:bodyPr/>
          <a:lstStyle/>
          <a:p>
            <a:pPr>
              <a:buFont typeface="Arial" charset="0"/>
              <a:buChar char="•"/>
              <a:defRPr/>
            </a:pPr>
            <a:r>
              <a:rPr lang="en-US" sz="2400" dirty="0" err="1">
                <a:latin typeface="Times New Roman" pitchFamily="18" charset="0"/>
                <a:cs typeface="Times New Roman" pitchFamily="18" charset="0"/>
              </a:rPr>
              <a:t>Mối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mạng</a:t>
            </a:r>
            <a:r>
              <a:rPr lang="en-US" sz="2400" dirty="0">
                <a:latin typeface="Times New Roman" pitchFamily="18" charset="0"/>
                <a:cs typeface="Times New Roman" pitchFamily="18" charset="0"/>
              </a:rPr>
              <a:t> 2 </a:t>
            </a:r>
            <a:r>
              <a:rPr lang="en-US" sz="2400" dirty="0" err="1">
                <a:latin typeface="Times New Roman" pitchFamily="18" charset="0"/>
                <a:cs typeface="Times New Roman" pitchFamily="18" charset="0"/>
              </a:rPr>
              <a:t>miền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mật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dụng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thúc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đẩy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lẫn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nhau</a:t>
            </a:r>
            <a:r>
              <a:rPr lang="en-US" sz="2400" dirty="0">
                <a:latin typeface="Times New Roman" pitchFamily="18" charset="0"/>
                <a:cs typeface="Times New Roman" pitchFamily="18" charset="0"/>
              </a:rPr>
              <a:t>.</a:t>
            </a:r>
          </a:p>
          <a:p>
            <a:pPr>
              <a:buFont typeface="Arial" charset="0"/>
              <a:buChar char="•"/>
              <a:defRPr/>
            </a:pPr>
            <a:r>
              <a:rPr lang="en-US" sz="2400" dirty="0" err="1">
                <a:latin typeface="Times New Roman" pitchFamily="18" charset="0"/>
                <a:cs typeface="Times New Roman" pitchFamily="18" charset="0"/>
              </a:rPr>
              <a:t>N</a:t>
            </a:r>
            <a:r>
              <a:rPr lang="en-US" sz="2400" dirty="0" err="1" smtClean="0">
                <a:latin typeface="Times New Roman" pitchFamily="18" charset="0"/>
                <a:cs typeface="Times New Roman" pitchFamily="18" charset="0"/>
              </a:rPr>
              <a:t>hiệm</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vụ</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mỗi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miền</a:t>
            </a:r>
            <a:r>
              <a:rPr lang="en-US" sz="2400" dirty="0">
                <a:latin typeface="Times New Roman" pitchFamily="18" charset="0"/>
                <a:cs typeface="Times New Roman" pitchFamily="18" charset="0"/>
              </a:rPr>
              <a:t>: </a:t>
            </a:r>
          </a:p>
          <a:p>
            <a:pPr marL="0" indent="0">
              <a:buFont typeface="Arial" panose="020B0604020202020204" pitchFamily="34" charset="0"/>
              <a:buNone/>
              <a:defRPr/>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miền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Bắc</a:t>
            </a:r>
            <a:r>
              <a:rPr lang="en-US" sz="2400" dirty="0">
                <a:latin typeface="Times New Roman" pitchFamily="18" charset="0"/>
                <a:cs typeface="Times New Roman" pitchFamily="18" charset="0"/>
              </a:rPr>
              <a:t>:</a:t>
            </a:r>
          </a:p>
          <a:p>
            <a:pPr marL="0" indent="0">
              <a:buFont typeface="Arial" panose="020B0604020202020204" pitchFamily="34" charset="0"/>
              <a:buNone/>
              <a:defRPr/>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miền</a:t>
            </a:r>
            <a:r>
              <a:rPr lang="en-US" sz="2400" dirty="0">
                <a:latin typeface="Times New Roman" pitchFamily="18" charset="0"/>
                <a:cs typeface="Times New Roman" pitchFamily="18" charset="0"/>
              </a:rPr>
              <a:t> Nam:</a:t>
            </a:r>
          </a:p>
          <a:p>
            <a:pPr>
              <a:buFont typeface="Arial" charset="0"/>
              <a:buChar char="•"/>
              <a:defRPr/>
            </a:pPr>
            <a:endParaRPr lang="en-US" sz="2400"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lstStyle/>
          <a:p>
            <a:endParaRPr lang="en-US" dirty="0"/>
          </a:p>
        </p:txBody>
      </p:sp>
      <p:pic>
        <p:nvPicPr>
          <p:cNvPr id="53253" name="Picture 4" descr="Kết quả hình ảnh cho tất cả vì miền nam thân yê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1800" y="274638"/>
            <a:ext cx="5003800" cy="361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Phong trào Đồng khởi miền Nam 1960 - Bước ngoặt chiến lược của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2438400"/>
            <a:ext cx="4572000" cy="419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614671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p:txBody>
          <a:bodyPr/>
          <a:lstStyle/>
          <a:p>
            <a:r>
              <a:rPr lang="en-US" altLang="vi-VN" sz="3200" smtClean="0">
                <a:latin typeface="Times New Roman" panose="02020603050405020304" pitchFamily="18" charset="0"/>
              </a:rPr>
              <a:t>Giai đoạn 1965 - 1975</a:t>
            </a:r>
            <a:br>
              <a:rPr lang="en-US" altLang="vi-VN" sz="3200" smtClean="0">
                <a:latin typeface="Times New Roman" panose="02020603050405020304" pitchFamily="18" charset="0"/>
              </a:rPr>
            </a:br>
            <a:endParaRPr lang="en-US" altLang="vi-VN" sz="3200" smtClean="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33400" y="990600"/>
            <a:ext cx="10744200" cy="5135563"/>
          </a:xfrm>
        </p:spPr>
        <p:txBody>
          <a:bodyPr/>
          <a:lstStyle/>
          <a:p>
            <a:pPr marL="53975" indent="352425" algn="just">
              <a:lnSpc>
                <a:spcPct val="130000"/>
              </a:lnSpc>
              <a:buClr>
                <a:schemeClr val="hlink"/>
              </a:buClr>
              <a:buSzPct val="70000"/>
              <a:buFontTx/>
              <a:buChar char="-"/>
              <a:defRPr/>
            </a:pPr>
            <a:r>
              <a:rPr lang="en-US" sz="2400" dirty="0" err="1">
                <a:solidFill>
                  <a:schemeClr val="hlink"/>
                </a:solidFill>
                <a:latin typeface="Times New Roman" pitchFamily="18" charset="0"/>
                <a:cs typeface="Times New Roman" pitchFamily="18" charset="0"/>
              </a:rPr>
              <a:t>Miền</a:t>
            </a:r>
            <a:r>
              <a:rPr lang="en-US" sz="2400" dirty="0">
                <a:solidFill>
                  <a:schemeClr val="hlink"/>
                </a:solidFill>
                <a:latin typeface="Times New Roman" pitchFamily="18" charset="0"/>
                <a:cs typeface="Times New Roman" pitchFamily="18" charset="0"/>
              </a:rPr>
              <a:t> </a:t>
            </a:r>
            <a:r>
              <a:rPr lang="en-US" sz="2400" dirty="0" err="1">
                <a:solidFill>
                  <a:schemeClr val="hlink"/>
                </a:solidFill>
                <a:latin typeface="Times New Roman" pitchFamily="18" charset="0"/>
                <a:cs typeface="Times New Roman" pitchFamily="18" charset="0"/>
              </a:rPr>
              <a:t>Bắc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trải</a:t>
            </a:r>
            <a:r>
              <a:rPr lang="en-US" sz="2400" dirty="0">
                <a:latin typeface="Times New Roman" pitchFamily="18" charset="0"/>
                <a:cs typeface="Times New Roman" pitchFamily="18" charset="0"/>
              </a:rPr>
              <a:t> qua 10 </a:t>
            </a:r>
            <a:r>
              <a:rPr lang="en-US" sz="2400" dirty="0" err="1">
                <a:latin typeface="Times New Roman" pitchFamily="18" charset="0"/>
                <a:cs typeface="Times New Roman" pitchFamily="18" charset="0"/>
              </a:rPr>
              <a:t>năm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phục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a:t>
            </a:r>
            <a:r>
              <a:rPr lang="en-US" sz="2400" dirty="0">
                <a:latin typeface="Times New Roman" pitchFamily="18" charset="0"/>
                <a:cs typeface="Times New Roman" pitchFamily="18" charset="0"/>
              </a:rPr>
              <a:t> XHCN. </a:t>
            </a:r>
            <a:r>
              <a:rPr lang="en-US" sz="2400" dirty="0" err="1">
                <a:latin typeface="Times New Roman" pitchFamily="18" charset="0"/>
                <a:cs typeface="Times New Roman" pitchFamily="18" charset="0"/>
              </a:rPr>
              <a:t>Thực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lần</a:t>
            </a:r>
            <a:r>
              <a:rPr lang="en-US" sz="2400" dirty="0">
                <a:latin typeface="Times New Roman" pitchFamily="18" charset="0"/>
                <a:cs typeface="Times New Roman" pitchFamily="18" charset="0"/>
              </a:rPr>
              <a:t> 1 (1965 – 1968), </a:t>
            </a:r>
            <a:r>
              <a:rPr lang="en-US" sz="2400" dirty="0" err="1">
                <a:latin typeface="Times New Roman" pitchFamily="18" charset="0"/>
                <a:cs typeface="Times New Roman" pitchFamily="18" charset="0"/>
              </a:rPr>
              <a:t>lần</a:t>
            </a:r>
            <a:r>
              <a:rPr lang="en-US" sz="2400" dirty="0">
                <a:latin typeface="Times New Roman" pitchFamily="18" charset="0"/>
                <a:cs typeface="Times New Roman" pitchFamily="18" charset="0"/>
              </a:rPr>
              <a:t> 2 (1972-1973)</a:t>
            </a:r>
          </a:p>
          <a:p>
            <a:pPr marL="0" indent="0">
              <a:buFont typeface="Arial" panose="020B0604020202020204" pitchFamily="34" charset="0"/>
              <a:buNone/>
              <a:defRPr/>
            </a:pPr>
            <a:endParaRPr lang="en-US" dirty="0"/>
          </a:p>
        </p:txBody>
      </p:sp>
      <p:pic>
        <p:nvPicPr>
          <p:cNvPr id="54276" name="Picture 2" descr="Kết quả hình ảnh cho chiến tranh phá hoại miền bắ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2362200"/>
            <a:ext cx="501015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https://sites.google.com/site/lichsuvietnam19541975/_/rsrc/1506043022224/bai-viet/bai-29/30042015tonha0308203937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0750" y="2505075"/>
            <a:ext cx="5276850" cy="3971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38972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Content Placeholder 2"/>
          <p:cNvSpPr>
            <a:spLocks noGrp="1"/>
          </p:cNvSpPr>
          <p:nvPr>
            <p:ph sz="half" idx="1"/>
          </p:nvPr>
        </p:nvSpPr>
        <p:spPr>
          <a:xfrm>
            <a:off x="609600" y="838201"/>
            <a:ext cx="5244137" cy="5287964"/>
          </a:xfrm>
        </p:spPr>
        <p:txBody>
          <a:bodyPr/>
          <a:lstStyle/>
          <a:p>
            <a:pPr marL="53975" indent="0" algn="just">
              <a:lnSpc>
                <a:spcPct val="130000"/>
              </a:lnSpc>
              <a:buClr>
                <a:schemeClr val="hlink"/>
              </a:buClr>
              <a:buSzPct val="70000"/>
              <a:buFont typeface="Arial" panose="020B0604020202020204" pitchFamily="34" charset="0"/>
              <a:buNone/>
            </a:pPr>
            <a:r>
              <a:rPr lang="en-US" altLang="vi-VN" b="1" i="1" dirty="0" smtClean="0">
                <a:solidFill>
                  <a:srgbClr val="FF0000"/>
                </a:solidFill>
                <a:latin typeface="Times New Roman" panose="02020603050405020304" pitchFamily="18" charset="0"/>
                <a:cs typeface="Times New Roman" panose="02020603050405020304" pitchFamily="18" charset="0"/>
              </a:rPr>
              <a:t>- </a:t>
            </a:r>
            <a:r>
              <a:rPr lang="en-US" altLang="vi-VN" sz="2600" b="1" i="1" dirty="0" err="1" smtClean="0">
                <a:solidFill>
                  <a:srgbClr val="FF0000"/>
                </a:solidFill>
                <a:latin typeface="Times New Roman" panose="02020603050405020304" pitchFamily="18" charset="0"/>
                <a:cs typeface="Times New Roman" panose="02020603050405020304" pitchFamily="18" charset="0"/>
              </a:rPr>
              <a:t>Miền</a:t>
            </a:r>
            <a:r>
              <a:rPr lang="en-US" altLang="vi-VN" sz="2600" b="1" i="1" dirty="0" smtClean="0">
                <a:solidFill>
                  <a:srgbClr val="FF0000"/>
                </a:solidFill>
                <a:latin typeface="Times New Roman" panose="02020603050405020304" pitchFamily="18" charset="0"/>
                <a:cs typeface="Times New Roman" panose="02020603050405020304" pitchFamily="18" charset="0"/>
              </a:rPr>
              <a:t> Nam: </a:t>
            </a:r>
            <a:r>
              <a:rPr lang="en-US" altLang="vi-VN" sz="2600" b="1" i="1" dirty="0" err="1" smtClean="0">
                <a:solidFill>
                  <a:srgbClr val="FF0000"/>
                </a:solidFill>
                <a:latin typeface="Times New Roman" panose="02020603050405020304" pitchFamily="18" charset="0"/>
                <a:cs typeface="Times New Roman" panose="02020603050405020304" pitchFamily="18" charset="0"/>
              </a:rPr>
              <a:t>nhân</a:t>
            </a:r>
            <a:r>
              <a:rPr lang="en-US" altLang="vi-VN" sz="2600" b="1" i="1" dirty="0" smtClean="0">
                <a:solidFill>
                  <a:srgbClr val="FF0000"/>
                </a:solidFill>
                <a:latin typeface="Times New Roman" panose="02020603050405020304" pitchFamily="18" charset="0"/>
                <a:cs typeface="Times New Roman" panose="02020603050405020304" pitchFamily="18" charset="0"/>
              </a:rPr>
              <a:t> </a:t>
            </a:r>
            <a:r>
              <a:rPr lang="en-US" altLang="vi-VN" sz="2600" b="1" i="1" dirty="0" err="1" smtClean="0">
                <a:solidFill>
                  <a:srgbClr val="FF0000"/>
                </a:solidFill>
                <a:latin typeface="Times New Roman" panose="02020603050405020304" pitchFamily="18" charset="0"/>
                <a:cs typeface="Times New Roman" panose="02020603050405020304" pitchFamily="18" charset="0"/>
              </a:rPr>
              <a:t>dân</a:t>
            </a:r>
            <a:r>
              <a:rPr lang="en-US" altLang="vi-VN" sz="2600" b="1" i="1" dirty="0" smtClean="0">
                <a:solidFill>
                  <a:srgbClr val="FF0000"/>
                </a:solidFill>
                <a:latin typeface="Times New Roman" panose="02020603050405020304" pitchFamily="18" charset="0"/>
                <a:cs typeface="Times New Roman" panose="02020603050405020304" pitchFamily="18" charset="0"/>
              </a:rPr>
              <a:t> </a:t>
            </a:r>
            <a:r>
              <a:rPr lang="en-US" altLang="vi-VN" sz="2600" b="1" i="1" dirty="0" err="1" smtClean="0">
                <a:solidFill>
                  <a:srgbClr val="FF0000"/>
                </a:solidFill>
                <a:latin typeface="Times New Roman" panose="02020603050405020304" pitchFamily="18" charset="0"/>
                <a:cs typeface="Times New Roman" panose="02020603050405020304" pitchFamily="18" charset="0"/>
              </a:rPr>
              <a:t>miền</a:t>
            </a:r>
            <a:r>
              <a:rPr lang="en-US" altLang="vi-VN" sz="2600" b="1" i="1" dirty="0" smtClean="0">
                <a:solidFill>
                  <a:srgbClr val="FF0000"/>
                </a:solidFill>
                <a:latin typeface="Times New Roman" panose="02020603050405020304" pitchFamily="18" charset="0"/>
                <a:cs typeface="Times New Roman" panose="02020603050405020304" pitchFamily="18" charset="0"/>
              </a:rPr>
              <a:t> Nam </a:t>
            </a:r>
            <a:r>
              <a:rPr lang="en-US" altLang="vi-VN" sz="2600" b="1" i="1" dirty="0" err="1" smtClean="0">
                <a:solidFill>
                  <a:srgbClr val="FF0000"/>
                </a:solidFill>
                <a:latin typeface="Times New Roman" panose="02020603050405020304" pitchFamily="18" charset="0"/>
                <a:cs typeface="Times New Roman" panose="02020603050405020304" pitchFamily="18" charset="0"/>
              </a:rPr>
              <a:t>đã</a:t>
            </a:r>
            <a:r>
              <a:rPr lang="en-US" altLang="vi-VN" sz="2600" b="1" i="1" dirty="0" smtClean="0">
                <a:solidFill>
                  <a:srgbClr val="FF0000"/>
                </a:solidFill>
                <a:latin typeface="Times New Roman" panose="02020603050405020304" pitchFamily="18" charset="0"/>
                <a:cs typeface="Times New Roman" panose="02020603050405020304" pitchFamily="18" charset="0"/>
              </a:rPr>
              <a:t> </a:t>
            </a:r>
            <a:r>
              <a:rPr lang="en-US" altLang="vi-VN" sz="2600" b="1" i="1" dirty="0" err="1" smtClean="0">
                <a:solidFill>
                  <a:srgbClr val="FF0000"/>
                </a:solidFill>
                <a:latin typeface="Times New Roman" panose="02020603050405020304" pitchFamily="18" charset="0"/>
                <a:cs typeface="Times New Roman" panose="02020603050405020304" pitchFamily="18" charset="0"/>
              </a:rPr>
              <a:t>đánh</a:t>
            </a:r>
            <a:r>
              <a:rPr lang="en-US" altLang="vi-VN" sz="2600" b="1" i="1" dirty="0" smtClean="0">
                <a:solidFill>
                  <a:srgbClr val="FF0000"/>
                </a:solidFill>
                <a:latin typeface="Times New Roman" panose="02020603050405020304" pitchFamily="18" charset="0"/>
                <a:cs typeface="Times New Roman" panose="02020603050405020304" pitchFamily="18" charset="0"/>
              </a:rPr>
              <a:t> </a:t>
            </a:r>
            <a:r>
              <a:rPr lang="en-US" altLang="vi-VN" sz="2600" b="1" i="1" dirty="0" err="1" smtClean="0">
                <a:solidFill>
                  <a:srgbClr val="FF0000"/>
                </a:solidFill>
                <a:latin typeface="Times New Roman" panose="02020603050405020304" pitchFamily="18" charset="0"/>
                <a:cs typeface="Times New Roman" panose="02020603050405020304" pitchFamily="18" charset="0"/>
              </a:rPr>
              <a:t>bại</a:t>
            </a:r>
            <a:r>
              <a:rPr lang="en-US" altLang="vi-VN" sz="2600" b="1" i="1" dirty="0" smtClean="0">
                <a:solidFill>
                  <a:srgbClr val="FF0000"/>
                </a:solidFill>
                <a:latin typeface="Times New Roman" panose="02020603050405020304" pitchFamily="18" charset="0"/>
                <a:cs typeface="Times New Roman" panose="02020603050405020304" pitchFamily="18" charset="0"/>
              </a:rPr>
              <a:t>: </a:t>
            </a:r>
          </a:p>
          <a:p>
            <a:pPr marL="53975" indent="0" algn="just">
              <a:lnSpc>
                <a:spcPct val="150000"/>
              </a:lnSpc>
              <a:buClr>
                <a:schemeClr val="hlink"/>
              </a:buClr>
              <a:buSzPct val="70000"/>
              <a:buFont typeface="Arial" panose="020B0604020202020204" pitchFamily="34" charset="0"/>
              <a:buNone/>
            </a:pP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chiến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lược</a:t>
            </a:r>
            <a:r>
              <a:rPr lang="en-US" altLang="vi-VN" sz="2400" dirty="0" smtClean="0">
                <a:latin typeface="Times New Roman" panose="02020603050405020304" pitchFamily="18" charset="0"/>
                <a:cs typeface="Times New Roman" panose="02020603050405020304" pitchFamily="18" charset="0"/>
              </a:rPr>
              <a:t> </a:t>
            </a:r>
            <a:r>
              <a:rPr lang="en-US" altLang="vi-VN" sz="2400" i="1" dirty="0" smtClean="0">
                <a:latin typeface="Times New Roman" panose="02020603050405020304" pitchFamily="18" charset="0"/>
                <a:cs typeface="Times New Roman" panose="02020603050405020304" pitchFamily="18" charset="0"/>
              </a:rPr>
              <a:t>“</a:t>
            </a:r>
            <a:r>
              <a:rPr lang="en-US" altLang="vi-VN" sz="2400" i="1" dirty="0" err="1" smtClean="0">
                <a:latin typeface="Times New Roman" panose="02020603050405020304" pitchFamily="18" charset="0"/>
                <a:cs typeface="Times New Roman" panose="02020603050405020304" pitchFamily="18" charset="0"/>
              </a:rPr>
              <a:t>chiến</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tranh</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đặc</a:t>
            </a:r>
            <a:r>
              <a:rPr lang="en-US" altLang="vi-VN" sz="2400" i="1" dirty="0" smtClean="0">
                <a:latin typeface="Times New Roman" panose="02020603050405020304" pitchFamily="18" charset="0"/>
                <a:cs typeface="Times New Roman" panose="02020603050405020304" pitchFamily="18" charset="0"/>
              </a:rPr>
              <a:t> </a:t>
            </a:r>
            <a:r>
              <a:rPr lang="en-US" altLang="vi-VN" sz="2400" i="1" dirty="0" err="1" smtClean="0">
                <a:latin typeface="Times New Roman" panose="02020603050405020304" pitchFamily="18" charset="0"/>
                <a:cs typeface="Times New Roman" panose="02020603050405020304" pitchFamily="18" charset="0"/>
              </a:rPr>
              <a:t>biệt</a:t>
            </a:r>
            <a:r>
              <a:rPr lang="en-US" altLang="vi-VN" sz="2400" i="1" dirty="0" smtClean="0">
                <a:latin typeface="Times New Roman" panose="02020603050405020304" pitchFamily="18" charset="0"/>
                <a:cs typeface="Times New Roman" panose="02020603050405020304" pitchFamily="18" charset="0"/>
              </a:rPr>
              <a:t>” </a:t>
            </a:r>
            <a:r>
              <a:rPr lang="en-US" altLang="vi-VN" sz="2400" dirty="0" smtClean="0">
                <a:latin typeface="Times New Roman" panose="02020603050405020304" pitchFamily="18" charset="0"/>
                <a:cs typeface="Times New Roman" panose="02020603050405020304" pitchFamily="18" charset="0"/>
              </a:rPr>
              <a:t>(1961-1965). </a:t>
            </a:r>
            <a:r>
              <a:rPr lang="vi-VN" altLang="vi-VN" sz="2400" dirty="0" smtClean="0">
                <a:latin typeface="Times New Roman" panose="02020603050405020304" pitchFamily="18" charset="0"/>
                <a:cs typeface="Times New Roman" panose="02020603050405020304" pitchFamily="18" charset="0"/>
              </a:rPr>
              <a:t>Đó là cuộc chiến tranh “dùng người Việt Nam đánh người Việt Nam”, kết hợp những thủ đoạn chiến tranh xâm lược tàn bạo của đế quốc có vũ khí và trang bị kỹ thuật hiện đại với những biện pháp khủng bố, đàn áp dã man</a:t>
            </a:r>
            <a:r>
              <a:rPr lang="en-US" altLang="vi-VN" sz="2400" dirty="0" smtClean="0">
                <a:latin typeface="Times New Roman" panose="02020603050405020304" pitchFamily="18" charset="0"/>
                <a:cs typeface="Times New Roman" panose="02020603050405020304" pitchFamily="18" charset="0"/>
              </a:rPr>
              <a:t>.</a:t>
            </a:r>
          </a:p>
        </p:txBody>
      </p:sp>
      <p:sp>
        <p:nvSpPr>
          <p:cNvPr id="3" name="Content Placeholder 2"/>
          <p:cNvSpPr>
            <a:spLocks noGrp="1"/>
          </p:cNvSpPr>
          <p:nvPr>
            <p:ph sz="half" idx="2"/>
          </p:nvPr>
        </p:nvSpPr>
        <p:spPr/>
        <p:txBody>
          <a:bodyPr/>
          <a:lstStyle/>
          <a:p>
            <a:endParaRPr lang="en-US"/>
          </a:p>
        </p:txBody>
      </p:sp>
      <p:pic>
        <p:nvPicPr>
          <p:cNvPr id="55299" name="Picture 4" descr="Káº¿t quáº£ hÃ¬nh áº£nh cho dá»n dÃ¢n láº­p áº¥p chiáº¿n lÆ°á»£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1" y="838201"/>
            <a:ext cx="5728662" cy="528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5639274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838201"/>
            <a:ext cx="5384800" cy="5287964"/>
          </a:xfrm>
        </p:spPr>
        <p:txBody>
          <a:bodyPr/>
          <a:lstStyle/>
          <a:p>
            <a:pPr marL="0" indent="0" algn="just">
              <a:lnSpc>
                <a:spcPct val="150000"/>
              </a:lnSpc>
              <a:buFont typeface="Arial" panose="020B0604020202020204" pitchFamily="34" charset="0"/>
              <a:buNone/>
              <a:defRPr/>
            </a:pPr>
            <a:r>
              <a:rPr lang="en-US" sz="2400" dirty="0" smtClean="0">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chiến</a:t>
            </a:r>
            <a:r>
              <a:rPr lang="en-US" sz="2400" i="1" dirty="0">
                <a:solidFill>
                  <a:srgbClr val="0000FF"/>
                </a:solidFill>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lược</a:t>
            </a:r>
            <a:r>
              <a:rPr lang="en-US" sz="2400" i="1" dirty="0">
                <a:solidFill>
                  <a:srgbClr val="0000FF"/>
                </a:solidFill>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chiến</a:t>
            </a:r>
            <a:r>
              <a:rPr lang="en-US" sz="2400" i="1" dirty="0">
                <a:solidFill>
                  <a:srgbClr val="0000FF"/>
                </a:solidFill>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tranh</a:t>
            </a:r>
            <a:r>
              <a:rPr lang="en-US" sz="2400" i="1" dirty="0">
                <a:solidFill>
                  <a:srgbClr val="0000FF"/>
                </a:solidFill>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cục</a:t>
            </a:r>
            <a:r>
              <a:rPr lang="en-US" sz="2400" i="1" dirty="0">
                <a:solidFill>
                  <a:srgbClr val="0000FF"/>
                </a:solidFill>
                <a:latin typeface="Times New Roman" pitchFamily="18" charset="0"/>
                <a:cs typeface="Times New Roman" pitchFamily="18" charset="0"/>
              </a:rPr>
              <a:t> </a:t>
            </a:r>
            <a:r>
              <a:rPr lang="en-US" sz="2400" i="1" dirty="0" err="1">
                <a:solidFill>
                  <a:srgbClr val="0000FF"/>
                </a:solidFill>
                <a:latin typeface="Times New Roman" pitchFamily="18" charset="0"/>
                <a:cs typeface="Times New Roman" pitchFamily="18" charset="0"/>
              </a:rPr>
              <a:t>bộ</a:t>
            </a:r>
            <a:r>
              <a:rPr lang="en-US" sz="2400" i="1" dirty="0">
                <a:solidFill>
                  <a:srgbClr val="0000FF"/>
                </a:solidFill>
                <a:latin typeface="Times New Roman" pitchFamily="18" charset="0"/>
                <a:cs typeface="Times New Roman" pitchFamily="18" charset="0"/>
              </a:rPr>
              <a:t>” (1965-1968). </a:t>
            </a:r>
            <a:r>
              <a:rPr lang="vi-VN" sz="2400" dirty="0">
                <a:latin typeface="Times New Roman" pitchFamily="18" charset="0"/>
                <a:cs typeface="Times New Roman" pitchFamily="18" charset="0"/>
              </a:rPr>
              <a:t>được tiến hành bằng lực lượng của quân viễn chinh Mỹ, quân "đồng minh"và quân ngụy tay sai ở miền Nam, trong đó quân Mỹ giữ vai trò quan trọng và không ngừng tăng lên về số lượng và trang bị, nhằm chống lại các lực lượng cách mạng và nhân dân ta. </a:t>
            </a:r>
            <a:endParaRPr lang="en-US" sz="2400" dirty="0">
              <a:latin typeface="Times New Roman" pitchFamily="18" charset="0"/>
              <a:cs typeface="Times New Roman" pitchFamily="18" charset="0"/>
            </a:endParaRPr>
          </a:p>
          <a:p>
            <a:pPr>
              <a:defRPr/>
            </a:pPr>
            <a:endParaRPr lang="en-US" dirty="0"/>
          </a:p>
        </p:txBody>
      </p:sp>
      <p:sp>
        <p:nvSpPr>
          <p:cNvPr id="5" name="AutoShape 2" descr="Chiến tranh cục bộ phá sản thể hiện bản lĩnh, trí tuệ VN - antv"/>
          <p:cNvSpPr>
            <a:spLocks noGrp="1" noChangeAspect="1" noChangeArrowheads="1"/>
          </p:cNvSpPr>
          <p:nvPr>
            <p:ph sz="half" idx="2"/>
          </p:nvPr>
        </p:nvSpPr>
        <p:spPr bwMode="auto">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8" name="Picture 6" descr="Chiến tranh cục bộ phá sản thể hiện bản lĩnh, trí tuệ VN - ant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066800"/>
            <a:ext cx="5689600" cy="472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605658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Content Placeholder 2"/>
          <p:cNvSpPr>
            <a:spLocks noGrp="1"/>
          </p:cNvSpPr>
          <p:nvPr>
            <p:ph sz="half" idx="1"/>
          </p:nvPr>
        </p:nvSpPr>
        <p:spPr>
          <a:xfrm>
            <a:off x="609600" y="762001"/>
            <a:ext cx="5384800" cy="5364164"/>
          </a:xfrm>
        </p:spPr>
        <p:txBody>
          <a:bodyPr/>
          <a:lstStyle/>
          <a:p>
            <a:pPr marL="0" indent="0" algn="just">
              <a:lnSpc>
                <a:spcPct val="150000"/>
              </a:lnSpc>
              <a:buFont typeface="Arial" panose="020B0604020202020204" pitchFamily="34" charset="0"/>
              <a:buNone/>
            </a:pP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Chiến</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lược</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việt</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nam</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hóa</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chiến</a:t>
            </a:r>
            <a:r>
              <a:rPr lang="en-US" altLang="vi-VN" sz="2800" i="1" dirty="0" smtClean="0">
                <a:solidFill>
                  <a:srgbClr val="0000FF"/>
                </a:solidFill>
                <a:latin typeface="Times New Roman" panose="02020603050405020304" pitchFamily="18" charset="0"/>
                <a:cs typeface="Times New Roman" panose="02020603050405020304" pitchFamily="18" charset="0"/>
              </a:rPr>
              <a:t> </a:t>
            </a:r>
            <a:r>
              <a:rPr lang="en-US" altLang="vi-VN" sz="2800" i="1" dirty="0" err="1" smtClean="0">
                <a:solidFill>
                  <a:srgbClr val="0000FF"/>
                </a:solidFill>
                <a:latin typeface="Times New Roman" panose="02020603050405020304" pitchFamily="18" charset="0"/>
                <a:cs typeface="Times New Roman" panose="02020603050405020304" pitchFamily="18" charset="0"/>
              </a:rPr>
              <a:t>tranh</a:t>
            </a:r>
            <a:r>
              <a:rPr lang="en-US" altLang="vi-VN" sz="2800" i="1" dirty="0" smtClean="0">
                <a:solidFill>
                  <a:srgbClr val="0000FF"/>
                </a:solidFill>
                <a:latin typeface="Times New Roman" panose="02020603050405020304" pitchFamily="18" charset="0"/>
                <a:cs typeface="Times New Roman" panose="02020603050405020304" pitchFamily="18" charset="0"/>
              </a:rPr>
              <a:t>” (1969-1972). </a:t>
            </a:r>
            <a:r>
              <a:rPr lang="vi-VN" altLang="vi-VN" sz="2800" dirty="0" smtClean="0">
                <a:latin typeface="Times New Roman" panose="02020603050405020304" pitchFamily="18" charset="0"/>
                <a:cs typeface="Times New Roman" panose="02020603050405020304" pitchFamily="18" charset="0"/>
              </a:rPr>
              <a:t>Thực chất của chiến lược đó là dùng người Việt Nam đánh người Việt Nam thay cho quân đội viễn chinh Mỹ, với bom đạn và đô la của Mỹ, dưới sự chỉ đạo của quân phiệt Mỹ</a:t>
            </a:r>
            <a:endParaRPr lang="en-US" altLang="vi-VN" sz="2800" dirty="0" smtClean="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2"/>
          </p:nvPr>
        </p:nvSpPr>
        <p:spPr/>
        <p:txBody>
          <a:bodyPr/>
          <a:lstStyle/>
          <a:p>
            <a:endParaRPr lang="en-US"/>
          </a:p>
        </p:txBody>
      </p:sp>
      <p:pic>
        <p:nvPicPr>
          <p:cNvPr id="4098" name="Picture 2" descr="III . Chiến đấu chống chiến lược “Việt Nam hoá chiến tranh” và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5308" y="762001"/>
            <a:ext cx="5560291" cy="5364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21342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3" name="AutoShape 6" descr="Kết quả hình ảnh cho mùa xuân 1975"/>
          <p:cNvSpPr>
            <a:spLocks noGrp="1" noChangeAspect="1" noChangeArrowheads="1"/>
          </p:cNvSpPr>
          <p:nvPr>
            <p:ph type="title"/>
          </p:nvPr>
        </p:nvSpPr>
        <p:spPr>
          <a:noFill/>
        </p:spPr>
        <p:txBody>
          <a:bodyPr anchor="t"/>
          <a:lstStyle/>
          <a:p>
            <a:r>
              <a:rPr lang="en-US" altLang="vi-VN" sz="3200" smtClean="0">
                <a:latin typeface="Times New Roman" panose="02020603050405020304" pitchFamily="18" charset="0"/>
                <a:cs typeface="Times New Roman" panose="02020603050405020304" pitchFamily="18" charset="0"/>
              </a:rPr>
              <a:t>Đại thắng mùa xuân 1975</a:t>
            </a:r>
          </a:p>
        </p:txBody>
      </p:sp>
      <p:sp>
        <p:nvSpPr>
          <p:cNvPr id="2" name="Content Placeholder 1"/>
          <p:cNvSpPr>
            <a:spLocks noGrp="1"/>
          </p:cNvSpPr>
          <p:nvPr>
            <p:ph sz="half" idx="1"/>
          </p:nvPr>
        </p:nvSpPr>
        <p:spPr/>
        <p:txBody>
          <a:bodyPr/>
          <a:lstStyle/>
          <a:p>
            <a:endParaRPr lang="en-US"/>
          </a:p>
        </p:txBody>
      </p:sp>
      <p:sp>
        <p:nvSpPr>
          <p:cNvPr id="3" name="Content Placeholder 2"/>
          <p:cNvSpPr>
            <a:spLocks noGrp="1"/>
          </p:cNvSpPr>
          <p:nvPr>
            <p:ph sz="half" idx="2"/>
          </p:nvPr>
        </p:nvSpPr>
        <p:spPr/>
        <p:txBody>
          <a:bodyPr/>
          <a:lstStyle/>
          <a:p>
            <a:endParaRPr lang="en-US"/>
          </a:p>
        </p:txBody>
      </p:sp>
      <p:sp>
        <p:nvSpPr>
          <p:cNvPr id="58371" name="AutoShape 2" descr="Kết quả hình ảnh cho mùa xuân 1975"/>
          <p:cNvSpPr>
            <a:spLocks noChangeAspect="1" noChangeArrowheads="1"/>
          </p:cNvSpPr>
          <p:nvPr/>
        </p:nvSpPr>
        <p:spPr bwMode="auto">
          <a:xfrm>
            <a:off x="1679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58372" name="AutoShape 4" descr="Kết quả hình ảnh cho mùa xuân 1975"/>
          <p:cNvSpPr>
            <a:spLocks noChangeAspect="1" noChangeArrowheads="1"/>
          </p:cNvSpPr>
          <p:nvPr/>
        </p:nvSpPr>
        <p:spPr bwMode="auto">
          <a:xfrm>
            <a:off x="1831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pic>
        <p:nvPicPr>
          <p:cNvPr id="58374" name="Picture 8" descr="Kết quả hình ảnh cho mùa xuân 197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400" y="1143000"/>
            <a:ext cx="5587999" cy="5165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5" name="Picture 10" descr="Kết quả hình ảnh cho mùa xuân 197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200" y="1143001"/>
            <a:ext cx="5486400" cy="5165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257321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816600" cy="4525963"/>
          </a:xfrm>
        </p:spPr>
        <p:txBody>
          <a:bodyPr/>
          <a:lstStyle/>
          <a:p>
            <a:pPr lvl="1">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Có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công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tưởng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đúng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đắn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viên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cả</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nước</a:t>
            </a:r>
            <a:r>
              <a:rPr lang="en-US" dirty="0" smtClean="0">
                <a:latin typeface="Times New Roman" panose="02020603050405020304" pitchFamily="18" charset="0"/>
                <a:cs typeface="Times New Roman" panose="02020603050405020304" pitchFamily="18" charset="0"/>
              </a:rPr>
              <a:t> tin </a:t>
            </a:r>
            <a:r>
              <a:rPr lang="en-US" dirty="0" err="1" smtClean="0">
                <a:latin typeface="Times New Roman" panose="02020603050405020304" pitchFamily="18" charset="0"/>
                <a:cs typeface="Times New Roman" panose="02020603050405020304" pitchFamily="18" charset="0"/>
              </a:rPr>
              <a:t>tưởng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vào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chính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nghĩa</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(MB, MN)</a:t>
            </a:r>
          </a:p>
          <a:p>
            <a:pPr lvl="1">
              <a:buFont typeface="Wingdings" panose="05000000000000000000" pitchFamily="2" charset="2"/>
              <a:buChar char="ü"/>
            </a:pPr>
            <a:r>
              <a:rPr lang="en-US" dirty="0" err="1" smtClean="0">
                <a:latin typeface="Times New Roman" panose="02020603050405020304" pitchFamily="18" charset="0"/>
                <a:cs typeface="Times New Roman" panose="02020603050405020304" pitchFamily="18" charset="0"/>
              </a:rPr>
              <a:t>Phát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huy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sức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đoàn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kết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chiến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đấu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dân</a:t>
            </a:r>
            <a:r>
              <a:rPr lang="en-US" dirty="0" smtClean="0">
                <a:latin typeface="Times New Roman" panose="02020603050405020304" pitchFamily="18" charset="0"/>
                <a:cs typeface="Times New Roman" panose="02020603050405020304" pitchFamily="18" charset="0"/>
              </a:rPr>
              <a:t> 3 </a:t>
            </a:r>
            <a:r>
              <a:rPr lang="en-US" dirty="0" err="1" smtClean="0">
                <a:latin typeface="Times New Roman" panose="02020603050405020304" pitchFamily="18" charset="0"/>
                <a:cs typeface="Times New Roman" panose="02020603050405020304" pitchFamily="18" charset="0"/>
              </a:rPr>
              <a:t>nước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sự</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ủng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hộ</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nước</a:t>
            </a:r>
            <a:r>
              <a:rPr lang="en-US" dirty="0" smtClean="0">
                <a:latin typeface="Times New Roman" panose="02020603050405020304" pitchFamily="18" charset="0"/>
                <a:cs typeface="Times New Roman" panose="02020603050405020304" pitchFamily="18" charset="0"/>
              </a:rPr>
              <a:t> XHCN </a:t>
            </a:r>
            <a:r>
              <a:rPr lang="en-US" dirty="0" err="1" smtClean="0">
                <a:latin typeface="Times New Roman" panose="02020603050405020304" pitchFamily="18" charset="0"/>
                <a:cs typeface="Times New Roman" panose="02020603050405020304" pitchFamily="18" charset="0"/>
              </a:rPr>
              <a:t>và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tiến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bộ</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trên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thế</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giới</a:t>
            </a:r>
            <a:r>
              <a:rPr lang="en-US" dirty="0" smtClean="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marL="457200" lvl="1" indent="0">
              <a:buNone/>
            </a:pPr>
            <a:endParaRPr lang="en-US" dirty="0" smtClean="0">
              <a:latin typeface="Times New Roman" panose="02020603050405020304" pitchFamily="18" charset="0"/>
              <a:cs typeface="Times New Roman" panose="02020603050405020304" pitchFamily="18" charset="0"/>
            </a:endParaRPr>
          </a:p>
          <a:p>
            <a:pPr lvl="1">
              <a:buFont typeface="Wingdings" panose="05000000000000000000" pitchFamily="2" charset="2"/>
              <a:buChar char="ü"/>
            </a:pPr>
            <a:endParaRPr lang="en-US" dirty="0" smtClean="0">
              <a:latin typeface="Times New Roman" panose="02020603050405020304" pitchFamily="18" charset="0"/>
              <a:cs typeface="Times New Roman" panose="02020603050405020304" pitchFamily="18" charset="0"/>
            </a:endParaRPr>
          </a:p>
          <a:p>
            <a:pPr>
              <a:buFont typeface="Courier New" panose="02070309020205020404" pitchFamily="49" charset="0"/>
              <a:buChar char="o"/>
            </a:pPr>
            <a:endParaRPr lang="en-US"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endParaRPr lang="en-US"/>
          </a:p>
        </p:txBody>
      </p:sp>
      <p:sp>
        <p:nvSpPr>
          <p:cNvPr id="5" name="Title 4"/>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pic>
        <p:nvPicPr>
          <p:cNvPr id="4098" name="Picture 2" descr="KHÁNG CHIẾN KIẾN QUỐC by Mono Pj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00201"/>
            <a:ext cx="5511800"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116310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buNone/>
            </a:pPr>
            <a:r>
              <a:rPr lang="en-US" i="1" dirty="0">
                <a:solidFill>
                  <a:srgbClr val="0000FF"/>
                </a:solidFill>
                <a:latin typeface="Times New Roman" panose="02020603050405020304" pitchFamily="18" charset="0"/>
                <a:cs typeface="Times New Roman" panose="02020603050405020304" pitchFamily="18" charset="0"/>
              </a:rPr>
              <a:t>d</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Vai</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trò</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lãnh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đạo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của</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Đảng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trong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xây</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dựng</a:t>
            </a:r>
            <a:r>
              <a:rPr lang="en-US" i="1" dirty="0" smtClean="0">
                <a:solidFill>
                  <a:srgbClr val="0000FF"/>
                </a:solidFill>
                <a:latin typeface="Times New Roman" panose="02020603050405020304" pitchFamily="18" charset="0"/>
                <a:cs typeface="Times New Roman" panose="02020603050405020304" pitchFamily="18" charset="0"/>
              </a:rPr>
              <a:t> CNXH  </a:t>
            </a:r>
            <a:r>
              <a:rPr lang="en-US" i="1" dirty="0" err="1" smtClean="0">
                <a:solidFill>
                  <a:srgbClr val="0000FF"/>
                </a:solidFill>
                <a:latin typeface="Times New Roman" panose="02020603050405020304" pitchFamily="18" charset="0"/>
                <a:cs typeface="Times New Roman" panose="02020603050405020304" pitchFamily="18" charset="0"/>
              </a:rPr>
              <a:t>và</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bảo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vệ</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Tổ</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quốc</a:t>
            </a:r>
            <a:r>
              <a:rPr lang="en-US" i="1" dirty="0" smtClean="0">
                <a:solidFill>
                  <a:srgbClr val="0000FF"/>
                </a:solidFill>
                <a:latin typeface="Times New Roman" panose="02020603050405020304" pitchFamily="18" charset="0"/>
                <a:cs typeface="Times New Roman" panose="02020603050405020304" pitchFamily="18" charset="0"/>
              </a:rPr>
              <a:t> (1975- 1986)</a:t>
            </a: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26" name="Picture 2" descr="Chiến tranh biên giới 1979 được dạy thế nào trong chương trình mới - Giáo  dụ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528475"/>
            <a:ext cx="5651500" cy="4872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122163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p:txBody>
          <a:bodyPr/>
          <a:lstStyle/>
          <a:p>
            <a:endParaRPr lang="vi-VN" altLang="en-US" smtClean="0"/>
          </a:p>
        </p:txBody>
      </p:sp>
      <p:pic>
        <p:nvPicPr>
          <p:cNvPr id="61443" name="Picture 2" descr="Kết quả hình ảnh cho ba chuc an giang bi diet chu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27418" y="420001"/>
            <a:ext cx="4620491" cy="3051254"/>
          </a:xfrm>
          <a:noFill/>
        </p:spPr>
      </p:pic>
      <p:pic>
        <p:nvPicPr>
          <p:cNvPr id="5122" name="Picture 2" descr="Hình ảnh tội ác của quân phản động Pol Pot với người dân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419" y="3436620"/>
            <a:ext cx="4620491" cy="319278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rung Quoc xam pham lanh tho Viet Nam nam 1979 nhu the nao anh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9201" y="274638"/>
            <a:ext cx="6979516" cy="6202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638911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pPr algn="ctr" eaLnBrk="1" fontAlgn="auto" hangingPunct="1">
              <a:spcBef>
                <a:spcPts val="0"/>
              </a:spcBef>
              <a:spcAft>
                <a:spcPts val="0"/>
              </a:spcAft>
              <a:defRPr/>
            </a:pPr>
            <a:endParaRPr lang="nl-NL" sz="2400" b="1" i="1" dirty="0">
              <a:solidFill>
                <a:srgbClr val="FFFF00"/>
              </a:solidFill>
              <a:latin typeface="Times New Roman" pitchFamily="18" charset="0"/>
              <a:cs typeface="Times New Roman" pitchFamily="18" charset="0"/>
            </a:endParaRPr>
          </a:p>
          <a:p>
            <a:pPr algn="ctr" eaLnBrk="1" fontAlgn="auto" hangingPunct="1">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Vai trò lãnh đạo của Đảng trong các giai đoạn cách mạng</a:t>
            </a:r>
            <a:r>
              <a:rPr lang="en-US" sz="3200" dirty="0">
                <a:solidFill>
                  <a:srgbClr val="FF3300"/>
                </a:solidFill>
                <a:latin typeface="Times New Roman" pitchFamily="18" charset="0"/>
                <a:cs typeface="Times New Roman" pitchFamily="18" charset="0"/>
              </a:rPr>
              <a:t/>
            </a:r>
            <a:br>
              <a:rPr lang="en-US" sz="3200" dirty="0">
                <a:solidFill>
                  <a:srgbClr val="FF3300"/>
                </a:solidFill>
                <a:latin typeface="Times New Roman" pitchFamily="18" charset="0"/>
                <a:cs typeface="Times New Roman" pitchFamily="18" charset="0"/>
              </a:rPr>
            </a:br>
            <a:endParaRPr lang="en-US" sz="3200" b="1" dirty="0">
              <a:solidFill>
                <a:srgbClr val="FFFF00"/>
              </a:solidFill>
              <a:latin typeface="Times New Roman" pitchFamily="18" charset="0"/>
              <a:cs typeface="Times New Roman" pitchFamily="18" charset="0"/>
            </a:endParaRPr>
          </a:p>
        </p:txBody>
      </p:sp>
      <p:sp>
        <p:nvSpPr>
          <p:cNvPr id="9" name="Content Placeholder 8"/>
          <p:cNvSpPr>
            <a:spLocks noGrp="1"/>
          </p:cNvSpPr>
          <p:nvPr>
            <p:ph sz="half" idx="1"/>
          </p:nvPr>
        </p:nvSpPr>
        <p:spPr/>
        <p:txBody>
          <a:bodyPr/>
          <a:lstStyle/>
          <a:p>
            <a:pPr marL="0" indent="0">
              <a:buNone/>
            </a:pPr>
            <a:r>
              <a:rPr lang="en-US" i="1" dirty="0">
                <a:solidFill>
                  <a:srgbClr val="0000FF"/>
                </a:solidFill>
                <a:latin typeface="Times New Roman" panose="02020603050405020304" pitchFamily="18" charset="0"/>
                <a:cs typeface="Times New Roman" panose="02020603050405020304" pitchFamily="18" charset="0"/>
              </a:rPr>
              <a:t>e</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Vai</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trò</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lãnh</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đạo</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của</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Đảng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trong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công</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cuộc</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đổi</a:t>
            </a:r>
            <a:r>
              <a:rPr lang="en-US" i="1" dirty="0" smtClean="0">
                <a:solidFill>
                  <a:srgbClr val="0000FF"/>
                </a:solidFill>
                <a:latin typeface="Times New Roman" panose="02020603050405020304" pitchFamily="18" charset="0"/>
                <a:cs typeface="Times New Roman" panose="02020603050405020304" pitchFamily="18" charset="0"/>
              </a:rPr>
              <a:t> </a:t>
            </a:r>
            <a:r>
              <a:rPr lang="en-US" i="1" dirty="0" err="1" smtClean="0">
                <a:solidFill>
                  <a:srgbClr val="0000FF"/>
                </a:solidFill>
                <a:latin typeface="Times New Roman" panose="02020603050405020304" pitchFamily="18" charset="0"/>
                <a:cs typeface="Times New Roman" panose="02020603050405020304" pitchFamily="18" charset="0"/>
              </a:rPr>
              <a:t>mới</a:t>
            </a:r>
            <a:r>
              <a:rPr lang="en-US" i="1" dirty="0" smtClean="0">
                <a:solidFill>
                  <a:srgbClr val="0000FF"/>
                </a:solidFill>
                <a:latin typeface="Times New Roman" panose="02020603050405020304" pitchFamily="18" charset="0"/>
                <a:cs typeface="Times New Roman" panose="02020603050405020304" pitchFamily="18" charset="0"/>
              </a:rPr>
              <a:t> ( 1986 – nay)</a:t>
            </a:r>
          </a:p>
          <a:p>
            <a:pPr>
              <a:buFont typeface="Wingdings" panose="05000000000000000000" pitchFamily="2" charset="2"/>
              <a:buChar char="Ø"/>
            </a:pPr>
            <a:r>
              <a:rPr lang="en-US" i="1" dirty="0">
                <a:latin typeface="Times New Roman" panose="02020603050405020304" pitchFamily="18" charset="0"/>
                <a:cs typeface="Times New Roman" panose="02020603050405020304" pitchFamily="18" charset="0"/>
              </a:rPr>
              <a:t>ĐH VI  - ĐH </a:t>
            </a:r>
            <a:r>
              <a:rPr lang="en-US" i="1" dirty="0" smtClean="0">
                <a:latin typeface="Times New Roman" panose="02020603050405020304" pitchFamily="18" charset="0"/>
                <a:cs typeface="Times New Roman" panose="02020603050405020304" pitchFamily="18" charset="0"/>
              </a:rPr>
              <a:t>XII: </a:t>
            </a:r>
            <a:endParaRPr lang="en-US" i="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i="1" dirty="0" smtClean="0">
              <a:latin typeface="Times New Roman" panose="02020603050405020304" pitchFamily="18" charset="0"/>
              <a:cs typeface="Times New Roman" panose="02020603050405020304" pitchFamily="18" charset="0"/>
            </a:endParaRPr>
          </a:p>
          <a:p>
            <a:pPr marL="0" indent="0">
              <a:buNone/>
            </a:pPr>
            <a:endParaRPr lang="en-US" i="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i="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i="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i="1" dirty="0" smtClean="0">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smtClean="0">
              <a:solidFill>
                <a:srgbClr val="0000FF"/>
              </a:solidFill>
              <a:latin typeface="Times New Roman" panose="02020603050405020304" pitchFamily="18" charset="0"/>
              <a:cs typeface="Times New Roman" panose="02020603050405020304" pitchFamily="18" charset="0"/>
            </a:endParaRPr>
          </a:p>
          <a:p>
            <a:pPr marL="0" indent="0">
              <a:buNone/>
            </a:pPr>
            <a:endParaRPr lang="en-US" i="1" dirty="0">
              <a:solidFill>
                <a:srgbClr val="0000FF"/>
              </a:solidFill>
              <a:latin typeface="Times New Roman" panose="02020603050405020304" pitchFamily="18" charset="0"/>
              <a:cs typeface="Times New Roman" panose="02020603050405020304" pitchFamily="18" charset="0"/>
            </a:endParaRPr>
          </a:p>
        </p:txBody>
      </p:sp>
      <p:sp>
        <p:nvSpPr>
          <p:cNvPr id="10" name="Content Placeholder 9"/>
          <p:cNvSpPr>
            <a:spLocks noGrp="1"/>
          </p:cNvSpPr>
          <p:nvPr>
            <p:ph sz="half" idx="2"/>
          </p:nvPr>
        </p:nvSpPr>
        <p:spPr/>
        <p:txBody>
          <a:bodyPr/>
          <a:lstStyle/>
          <a:p>
            <a:endParaRPr lang="en-US"/>
          </a:p>
        </p:txBody>
      </p:sp>
      <p:sp>
        <p:nvSpPr>
          <p:cNvPr id="11" name="AutoShape 2" descr="Infographic] Cách mạng Tháng Tám 1945: Mở ra kỷ nguyên mới cho đất nướ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0" name="Picture 2" descr="Quá trình thực hiện đường lối đổi mới (1986-2000) | Lịch sử lớp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679720"/>
            <a:ext cx="5622925" cy="4873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83646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609600" y="914400"/>
            <a:ext cx="10972800" cy="1143000"/>
          </a:xfrm>
        </p:spPr>
        <p:txBody>
          <a:bodyPr/>
          <a:lstStyle/>
          <a:p>
            <a:pPr algn="l"/>
            <a:r>
              <a:rPr lang="nl-NL" altLang="vi-VN" sz="2400" b="1" i="1" dirty="0" smtClean="0">
                <a:solidFill>
                  <a:srgbClr val="0000FF"/>
                </a:solidFill>
                <a:latin typeface="Times New Roman" panose="02020603050405020304" pitchFamily="18" charset="0"/>
                <a:cs typeface="Times New Roman" panose="02020603050405020304" pitchFamily="18" charset="0"/>
              </a:rPr>
              <a:t> </a:t>
            </a:r>
            <a:r>
              <a:rPr lang="en-US" altLang="vi-VN" sz="2400" dirty="0" smtClean="0"/>
              <a:t/>
            </a:r>
            <a:br>
              <a:rPr lang="en-US" altLang="vi-VN" sz="2400" dirty="0" smtClean="0"/>
            </a:br>
            <a:r>
              <a:rPr lang="en-US" altLang="vi-VN" sz="2400" dirty="0" smtClean="0"/>
              <a:t/>
            </a:r>
            <a:br>
              <a:rPr lang="en-US" altLang="vi-VN" sz="2400" dirty="0" smtClean="0"/>
            </a:br>
            <a:r>
              <a:rPr lang="nl-NL" altLang="vi-VN" sz="2400" b="1" dirty="0" smtClean="0">
                <a:solidFill>
                  <a:srgbClr val="FF0000"/>
                </a:solidFill>
                <a:latin typeface="Times New Roman" panose="02020603050405020304" pitchFamily="18" charset="0"/>
                <a:cs typeface="Times New Roman" panose="02020603050405020304" pitchFamily="18" charset="0"/>
              </a:rPr>
              <a:t>III. Thắng lợi của </a:t>
            </a:r>
            <a:r>
              <a:rPr lang="nl-NL" altLang="vi-VN" sz="2400" b="1" dirty="0">
                <a:solidFill>
                  <a:srgbClr val="FF0000"/>
                </a:solidFill>
                <a:latin typeface="Times New Roman" panose="02020603050405020304" pitchFamily="18" charset="0"/>
                <a:cs typeface="Times New Roman" panose="02020603050405020304" pitchFamily="18" charset="0"/>
              </a:rPr>
              <a:t>cách mạng Việt Nam dưới sự lãnh đạo của Đảng</a:t>
            </a:r>
            <a:r>
              <a:rPr lang="en-US" altLang="vi-VN" sz="2400" dirty="0">
                <a:latin typeface="Times New Roman" panose="02020603050405020304" pitchFamily="18" charset="0"/>
                <a:cs typeface="Times New Roman" panose="02020603050405020304" pitchFamily="18" charset="0"/>
              </a:rPr>
              <a:t/>
            </a:r>
            <a:br>
              <a:rPr lang="en-US" altLang="vi-VN" sz="2400" dirty="0">
                <a:latin typeface="Times New Roman" panose="02020603050405020304" pitchFamily="18" charset="0"/>
                <a:cs typeface="Times New Roman" panose="02020603050405020304" pitchFamily="18" charset="0"/>
              </a:rPr>
            </a:br>
            <a:r>
              <a:rPr lang="nl-NL" altLang="vi-VN" sz="2400" b="1" i="1" dirty="0" smtClean="0">
                <a:latin typeface="Times New Roman" panose="02020603050405020304" pitchFamily="18" charset="0"/>
                <a:cs typeface="Times New Roman" panose="02020603050405020304" pitchFamily="18" charset="0"/>
              </a:rPr>
              <a:t>1. Thắng lợi của cuộc đấu tranh giành và bảo vệ nền độc lập dân tộc </a:t>
            </a:r>
            <a:r>
              <a:rPr lang="nl-NL" altLang="vi-VN" sz="2400" b="1" i="1" dirty="0">
                <a:latin typeface="Times New Roman" panose="02020603050405020304" pitchFamily="18" charset="0"/>
                <a:cs typeface="Times New Roman" panose="02020603050405020304" pitchFamily="18" charset="0"/>
              </a:rPr>
              <a:t/>
            </a:r>
            <a:br>
              <a:rPr lang="nl-NL" altLang="vi-VN" sz="2400" b="1" i="1" dirty="0">
                <a:latin typeface="Times New Roman" panose="02020603050405020304" pitchFamily="18" charset="0"/>
                <a:cs typeface="Times New Roman" panose="02020603050405020304" pitchFamily="18" charset="0"/>
              </a:rPr>
            </a:br>
            <a:r>
              <a:rPr lang="nl-NL" altLang="vi-VN" sz="2400" b="1" i="1" dirty="0">
                <a:latin typeface="Times New Roman" panose="02020603050405020304" pitchFamily="18" charset="0"/>
                <a:cs typeface="Times New Roman" panose="02020603050405020304" pitchFamily="18" charset="0"/>
              </a:rPr>
              <a:t/>
            </a:r>
            <a:br>
              <a:rPr lang="nl-NL" altLang="vi-VN" sz="2400" b="1" i="1" dirty="0">
                <a:latin typeface="Times New Roman" panose="02020603050405020304" pitchFamily="18" charset="0"/>
                <a:cs typeface="Times New Roman" panose="02020603050405020304" pitchFamily="18" charset="0"/>
              </a:rPr>
            </a:br>
            <a:r>
              <a:rPr lang="nl-NL" altLang="vi-VN" sz="2400" b="1" i="1" dirty="0">
                <a:latin typeface="Times New Roman" panose="02020603050405020304" pitchFamily="18" charset="0"/>
                <a:cs typeface="Times New Roman" panose="02020603050405020304" pitchFamily="18" charset="0"/>
              </a:rPr>
              <a:t/>
            </a:r>
            <a:br>
              <a:rPr lang="nl-NL" altLang="vi-VN" sz="2400" b="1" i="1" dirty="0">
                <a:latin typeface="Times New Roman" panose="02020603050405020304" pitchFamily="18" charset="0"/>
                <a:cs typeface="Times New Roman" panose="02020603050405020304" pitchFamily="18" charset="0"/>
              </a:rPr>
            </a:br>
            <a:endParaRPr lang="en-US" altLang="vi-VN" sz="2400" dirty="0" smtClean="0">
              <a:latin typeface="Times New Roman" panose="02020603050405020304" pitchFamily="18" charset="0"/>
              <a:cs typeface="Times New Roman" panose="02020603050405020304" pitchFamily="18" charset="0"/>
            </a:endParaRPr>
          </a:p>
        </p:txBody>
      </p:sp>
      <p:sp>
        <p:nvSpPr>
          <p:cNvPr id="2" name="Content Placeholder 1"/>
          <p:cNvSpPr>
            <a:spLocks noGrp="1"/>
          </p:cNvSpPr>
          <p:nvPr>
            <p:ph idx="1"/>
          </p:nvPr>
        </p:nvSpPr>
        <p:spPr>
          <a:xfrm>
            <a:off x="609600" y="2743200"/>
            <a:ext cx="10972800" cy="3382963"/>
          </a:xfrm>
        </p:spPr>
        <p:txBody>
          <a:bodyPr/>
          <a:lstStyle/>
          <a:p>
            <a:pPr marL="0" indent="0">
              <a:buNone/>
            </a:pPr>
            <a:r>
              <a:rPr lang="nl-NL" altLang="vi-VN" b="1" i="1" dirty="0" smtClean="0">
                <a:solidFill>
                  <a:srgbClr val="0000FF"/>
                </a:solidFill>
                <a:latin typeface="Times New Roman" panose="02020603050405020304" pitchFamily="18" charset="0"/>
                <a:cs typeface="Times New Roman" panose="02020603050405020304" pitchFamily="18" charset="0"/>
              </a:rPr>
              <a:t>a. Thắng lợi Cách </a:t>
            </a:r>
            <a:r>
              <a:rPr lang="nl-NL" altLang="vi-VN" b="1" i="1" dirty="0">
                <a:solidFill>
                  <a:srgbClr val="0000FF"/>
                </a:solidFill>
                <a:latin typeface="Times New Roman" panose="02020603050405020304" pitchFamily="18" charset="0"/>
                <a:cs typeface="Times New Roman" panose="02020603050405020304" pitchFamily="18" charset="0"/>
              </a:rPr>
              <a:t>mạng Tháng Tám 1945</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12"/>
          <p:cNvSpPr>
            <a:spLocks noChangeArrowheads="1"/>
          </p:cNvSpPr>
          <p:nvPr/>
        </p:nvSpPr>
        <p:spPr bwMode="gray">
          <a:xfrm>
            <a:off x="1143000" y="5234517"/>
            <a:ext cx="10356851"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1" name="Oval 16"/>
          <p:cNvSpPr>
            <a:spLocks noChangeArrowheads="1"/>
          </p:cNvSpPr>
          <p:nvPr/>
        </p:nvSpPr>
        <p:spPr bwMode="gray">
          <a:xfrm rot="1758052">
            <a:off x="222251" y="5353051"/>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4" name="Rectangle 13"/>
          <p:cNvSpPr/>
          <p:nvPr/>
        </p:nvSpPr>
        <p:spPr>
          <a:xfrm>
            <a:off x="1371600" y="5446693"/>
            <a:ext cx="9829800"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en-US" sz="2800" dirty="0" err="1">
                <a:latin typeface="Times New Roman" panose="02020603050405020304" pitchFamily="18" charset="0"/>
                <a:cs typeface="Times New Roman" panose="02020603050405020304" pitchFamily="18" charset="0"/>
              </a:rPr>
              <a:t>Mở</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kỷ</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mới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lịch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kỷ</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nguyên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lập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tự</a:t>
            </a:r>
            <a:r>
              <a:rPr lang="en-US" sz="2800" dirty="0">
                <a:latin typeface="Times New Roman" panose="02020603050405020304" pitchFamily="18" charset="0"/>
                <a:cs typeface="Times New Roman" panose="02020603050405020304" pitchFamily="18" charset="0"/>
              </a:rPr>
              <a:t> do</a:t>
            </a:r>
          </a:p>
        </p:txBody>
      </p:sp>
      <p:sp>
        <p:nvSpPr>
          <p:cNvPr id="12" name="AutoShape 12"/>
          <p:cNvSpPr>
            <a:spLocks noChangeArrowheads="1"/>
          </p:cNvSpPr>
          <p:nvPr/>
        </p:nvSpPr>
        <p:spPr bwMode="gray">
          <a:xfrm>
            <a:off x="838199" y="3733800"/>
            <a:ext cx="1073150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6" name="Oval 16"/>
          <p:cNvSpPr>
            <a:spLocks noChangeArrowheads="1"/>
          </p:cNvSpPr>
          <p:nvPr/>
        </p:nvSpPr>
        <p:spPr bwMode="gray">
          <a:xfrm rot="1758052">
            <a:off x="152400" y="3804044"/>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8" name="Rectangle 17"/>
          <p:cNvSpPr/>
          <p:nvPr/>
        </p:nvSpPr>
        <p:spPr>
          <a:xfrm>
            <a:off x="1421456" y="3962400"/>
            <a:ext cx="9475144"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vi-VN" sz="2800" dirty="0">
                <a:latin typeface="+mj-lt"/>
              </a:rPr>
              <a:t>Nhân dân ta từ nô lệ thành người làm chủ đất nước </a:t>
            </a:r>
          </a:p>
        </p:txBody>
      </p:sp>
      <p:sp>
        <p:nvSpPr>
          <p:cNvPr id="13" name="AutoShape 12"/>
          <p:cNvSpPr>
            <a:spLocks noChangeArrowheads="1"/>
          </p:cNvSpPr>
          <p:nvPr/>
        </p:nvSpPr>
        <p:spPr bwMode="gray">
          <a:xfrm>
            <a:off x="527052" y="1752600"/>
            <a:ext cx="10972800"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1" name="Oval 16"/>
          <p:cNvSpPr>
            <a:spLocks noChangeArrowheads="1"/>
          </p:cNvSpPr>
          <p:nvPr/>
        </p:nvSpPr>
        <p:spPr bwMode="gray">
          <a:xfrm rot="21362401">
            <a:off x="124461" y="2063388"/>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4" name="Rectangle 23"/>
          <p:cNvSpPr/>
          <p:nvPr/>
        </p:nvSpPr>
        <p:spPr>
          <a:xfrm>
            <a:off x="1200151" y="2035175"/>
            <a:ext cx="10369549" cy="954107"/>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lvl="0" indent="0" algn="just" eaLnBrk="1" hangingPunct="1">
              <a:spcBef>
                <a:spcPct val="0"/>
              </a:spcBef>
              <a:buNone/>
            </a:pPr>
            <a:r>
              <a:rPr lang="vi-VN" sz="2800" dirty="0">
                <a:latin typeface="+mj-lt"/>
              </a:rPr>
              <a:t>Đập tan ách thống trị của thực dân, phong kiến, lập ra nước Việt Nam dân chủ cộng hòa</a:t>
            </a:r>
            <a:endParaRPr lang="en-US" altLang="en-US" sz="2800" b="1" dirty="0">
              <a:solidFill>
                <a:schemeClr val="bg1"/>
              </a:solidFill>
              <a:latin typeface="+mj-lt"/>
              <a:ea typeface="Calibri" panose="020F0502020204030204" pitchFamily="34" charset="0"/>
            </a:endParaRPr>
          </a:p>
        </p:txBody>
      </p:sp>
      <p:sp>
        <p:nvSpPr>
          <p:cNvPr id="20" name="AutoShape 3"/>
          <p:cNvSpPr>
            <a:spLocks noChangeArrowheads="1"/>
          </p:cNvSpPr>
          <p:nvPr/>
        </p:nvSpPr>
        <p:spPr bwMode="auto">
          <a:xfrm>
            <a:off x="2133600" y="533400"/>
            <a:ext cx="7772400" cy="990600"/>
          </a:xfrm>
          <a:prstGeom prst="roundRect">
            <a:avLst>
              <a:gd name="adj" fmla="val 16667"/>
            </a:avLst>
          </a:prstGeom>
          <a:solidFill>
            <a:schemeClr val="accent1">
              <a:alpha val="50195"/>
            </a:schemeClr>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sz="2800" dirty="0">
                <a:solidFill>
                  <a:srgbClr val="FFFF00"/>
                </a:solidFill>
                <a:latin typeface="VNI-Times" pitchFamily="2" charset="0"/>
              </a:rPr>
              <a:t>YÙ </a:t>
            </a:r>
            <a:r>
              <a:rPr lang="en-US" altLang="vi-VN" sz="2800" dirty="0" err="1">
                <a:solidFill>
                  <a:srgbClr val="FFFF00"/>
                </a:solidFill>
                <a:latin typeface="VNI-Times" pitchFamily="2" charset="0"/>
              </a:rPr>
              <a:t>nghóa</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thaéng</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lôïi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cuûa</a:t>
            </a:r>
            <a:r>
              <a:rPr lang="en-US" altLang="vi-VN" sz="2800" dirty="0">
                <a:solidFill>
                  <a:srgbClr val="FFFF00"/>
                </a:solidFill>
                <a:latin typeface="VNI-Times" pitchFamily="2" charset="0"/>
              </a:rPr>
              <a:t> CMT8 </a:t>
            </a:r>
            <a:r>
              <a:rPr lang="en-US" altLang="vi-VN" sz="2800" dirty="0" err="1">
                <a:solidFill>
                  <a:srgbClr val="FFFF00"/>
                </a:solidFill>
                <a:latin typeface="VNI-Times" pitchFamily="2" charset="0"/>
              </a:rPr>
              <a:t>ñoái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vôùi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daân</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toäc</a:t>
            </a:r>
            <a:endParaRPr lang="en-US" altLang="vi-VN" sz="2800" dirty="0">
              <a:solidFill>
                <a:srgbClr val="FFFF00"/>
              </a:solidFill>
              <a:latin typeface="VNI-Times" pitchFamily="2" charset="0"/>
            </a:endParaRPr>
          </a:p>
        </p:txBody>
      </p:sp>
    </p:spTree>
    <p:extLst>
      <p:ext uri="{BB962C8B-B14F-4D97-AF65-F5344CB8AC3E}">
        <p14:creationId xmlns:p14="http://schemas.microsoft.com/office/powerpoint/2010/main" val="91310474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iterate type="lt">
                                    <p:tmPct val="0"/>
                                  </p:iterate>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ppt_x</p:attrName>
                                        </p:attrNameLst>
                                      </p:cBhvr>
                                      <p:tavLst>
                                        <p:tav tm="0">
                                          <p:val>
                                            <p:strVal val="#ppt_x-.2"/>
                                          </p:val>
                                        </p:tav>
                                        <p:tav tm="100000">
                                          <p:val>
                                            <p:strVal val="#ppt_x"/>
                                          </p:val>
                                        </p:tav>
                                      </p:tavLst>
                                    </p:anim>
                                    <p:anim calcmode="lin" valueType="num">
                                      <p:cBhvr>
                                        <p:cTn id="8" dur="10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3230033" y="1198033"/>
            <a:ext cx="6432551"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10" name="AutoShape 12"/>
          <p:cNvSpPr>
            <a:spLocks noChangeArrowheads="1"/>
          </p:cNvSpPr>
          <p:nvPr/>
        </p:nvSpPr>
        <p:spPr bwMode="gray">
          <a:xfrm>
            <a:off x="1143000" y="5234517"/>
            <a:ext cx="10356851" cy="14224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1" name="Oval 16"/>
          <p:cNvSpPr>
            <a:spLocks noChangeArrowheads="1"/>
          </p:cNvSpPr>
          <p:nvPr/>
        </p:nvSpPr>
        <p:spPr bwMode="gray">
          <a:xfrm rot="1758052">
            <a:off x="222251" y="5353051"/>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4" name="Rectangle 13"/>
          <p:cNvSpPr/>
          <p:nvPr/>
        </p:nvSpPr>
        <p:spPr>
          <a:xfrm>
            <a:off x="1371600" y="5446693"/>
            <a:ext cx="9829800"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en-US" sz="2800" dirty="0" err="1">
                <a:latin typeface="Times New Roman" panose="02020603050405020304" pitchFamily="18" charset="0"/>
                <a:cs typeface="Times New Roman" panose="02020603050405020304" pitchFamily="18" charset="0"/>
              </a:rPr>
              <a:t>Góp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phần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cổ</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vũ</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trào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phóng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tộc</a:t>
            </a:r>
            <a:endParaRPr lang="en-US" sz="2800" dirty="0">
              <a:latin typeface="Times New Roman" panose="02020603050405020304" pitchFamily="18" charset="0"/>
              <a:cs typeface="Times New Roman" panose="02020603050405020304" pitchFamily="18" charset="0"/>
            </a:endParaRPr>
          </a:p>
        </p:txBody>
      </p:sp>
      <p:sp>
        <p:nvSpPr>
          <p:cNvPr id="12" name="AutoShape 12"/>
          <p:cNvSpPr>
            <a:spLocks noChangeArrowheads="1"/>
          </p:cNvSpPr>
          <p:nvPr/>
        </p:nvSpPr>
        <p:spPr bwMode="gray">
          <a:xfrm>
            <a:off x="838199" y="3733800"/>
            <a:ext cx="10731501"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6" name="Oval 16"/>
          <p:cNvSpPr>
            <a:spLocks noChangeArrowheads="1"/>
          </p:cNvSpPr>
          <p:nvPr/>
        </p:nvSpPr>
        <p:spPr bwMode="gray">
          <a:xfrm rot="1758052">
            <a:off x="152400" y="3804044"/>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18" name="Rectangle 17"/>
          <p:cNvSpPr/>
          <p:nvPr/>
        </p:nvSpPr>
        <p:spPr>
          <a:xfrm>
            <a:off x="1421456" y="3962400"/>
            <a:ext cx="9475144" cy="52322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en-US" sz="2800" dirty="0" err="1">
                <a:latin typeface="Times New Roman" panose="02020603050405020304" pitchFamily="18" charset="0"/>
                <a:cs typeface="Times New Roman" panose="02020603050405020304" pitchFamily="18" charset="0"/>
              </a:rPr>
              <a:t>Mở</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đầu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sự</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sụp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đổ</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chủ</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nghĩa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cũ</a:t>
            </a:r>
            <a:r>
              <a:rPr lang="en-US" sz="2800" dirty="0">
                <a:latin typeface="Times New Roman" panose="02020603050405020304" pitchFamily="18" charset="0"/>
                <a:cs typeface="Times New Roman" panose="02020603050405020304" pitchFamily="18" charset="0"/>
              </a:rPr>
              <a:t>.</a:t>
            </a:r>
          </a:p>
        </p:txBody>
      </p:sp>
      <p:sp>
        <p:nvSpPr>
          <p:cNvPr id="13" name="AutoShape 12"/>
          <p:cNvSpPr>
            <a:spLocks noChangeArrowheads="1"/>
          </p:cNvSpPr>
          <p:nvPr/>
        </p:nvSpPr>
        <p:spPr bwMode="gray">
          <a:xfrm>
            <a:off x="527052" y="1752600"/>
            <a:ext cx="10972800" cy="1219200"/>
          </a:xfrm>
          <a:prstGeom prst="roundRect">
            <a:avLst>
              <a:gd name="adj" fmla="val 50000"/>
            </a:avLst>
          </a:prstGeom>
          <a:gradFill rotWithShape="1">
            <a:gsLst>
              <a:gs pos="0">
                <a:srgbClr val="F5EEB7">
                  <a:gamma/>
                  <a:tint val="57647"/>
                  <a:invGamma/>
                </a:srgbClr>
              </a:gs>
              <a:gs pos="100000">
                <a:srgbClr val="F5EEB7"/>
              </a:gs>
            </a:gsLst>
            <a:lin ang="0" scaled="1"/>
          </a:gradFill>
          <a:ln w="38100" algn="ctr">
            <a:solidFill>
              <a:srgbClr val="C5A667"/>
            </a:solidFill>
            <a:round/>
          </a:ln>
          <a:effectLst/>
        </p:spPr>
        <p:txBody>
          <a:bodyPr vert="eaVert"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1" name="Oval 16"/>
          <p:cNvSpPr>
            <a:spLocks noChangeArrowheads="1"/>
          </p:cNvSpPr>
          <p:nvPr/>
        </p:nvSpPr>
        <p:spPr bwMode="gray">
          <a:xfrm rot="21362401">
            <a:off x="124461" y="2063388"/>
            <a:ext cx="1087967" cy="1024467"/>
          </a:xfrm>
          <a:prstGeom prst="ellipse">
            <a:avLst/>
          </a:prstGeom>
          <a:gradFill rotWithShape="1">
            <a:gsLst>
              <a:gs pos="0">
                <a:srgbClr val="A67A32"/>
              </a:gs>
              <a:gs pos="100000">
                <a:srgbClr val="A67A32">
                  <a:gamma/>
                  <a:shade val="46275"/>
                  <a:invGamma/>
                </a:srgbClr>
              </a:gs>
            </a:gsLst>
            <a:lin ang="5400000" scaled="1"/>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400" b="0" i="0" u="none" strike="noStrike" kern="0" cap="none" spc="0" normalizeH="0" baseline="0" noProof="0">
              <a:ln>
                <a:noFill/>
              </a:ln>
              <a:solidFill>
                <a:sysClr val="windowText" lastClr="000000"/>
              </a:solidFill>
              <a:effectLst/>
              <a:uLnTx/>
              <a:uFillTx/>
              <a:latin typeface=".VnTime" panose="020B7200000000000000" pitchFamily="34" charset="0"/>
              <a:ea typeface="+mn-ea"/>
              <a:cs typeface="Arial" panose="020B0604020202020204" pitchFamily="34" charset="0"/>
            </a:endParaRPr>
          </a:p>
        </p:txBody>
      </p:sp>
      <p:sp>
        <p:nvSpPr>
          <p:cNvPr id="24" name="Rectangle 23"/>
          <p:cNvSpPr/>
          <p:nvPr/>
        </p:nvSpPr>
        <p:spPr>
          <a:xfrm>
            <a:off x="1200151" y="2035175"/>
            <a:ext cx="10369549" cy="52322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stStyle>
          <a:p>
            <a:pPr marL="0" indent="0">
              <a:buNone/>
            </a:pPr>
            <a:r>
              <a:rPr lang="vi-VN" sz="2800" dirty="0">
                <a:latin typeface="+mj-lt"/>
              </a:rPr>
              <a:t>Thắng lợi đầu tiên của chủ nghĩa Mác – Lênin ở một nước thuộc địa. </a:t>
            </a:r>
          </a:p>
        </p:txBody>
      </p:sp>
      <p:sp>
        <p:nvSpPr>
          <p:cNvPr id="20" name="AutoShape 3"/>
          <p:cNvSpPr>
            <a:spLocks noChangeArrowheads="1"/>
          </p:cNvSpPr>
          <p:nvPr/>
        </p:nvSpPr>
        <p:spPr bwMode="auto">
          <a:xfrm>
            <a:off x="2133600" y="533400"/>
            <a:ext cx="7772400" cy="990600"/>
          </a:xfrm>
          <a:prstGeom prst="roundRect">
            <a:avLst>
              <a:gd name="adj" fmla="val 16667"/>
            </a:avLst>
          </a:prstGeom>
          <a:solidFill>
            <a:schemeClr val="accent1">
              <a:alpha val="50195"/>
            </a:schemeClr>
          </a:solidFill>
          <a:ln w="9525">
            <a:round/>
            <a:headEnd/>
            <a:tailEnd/>
          </a:ln>
          <a:scene3d>
            <a:camera prst="legacyObliqueTopRight"/>
            <a:lightRig rig="legacyFlat3" dir="b"/>
          </a:scene3d>
          <a:sp3d extrusionH="430200" prstMaterial="legacyMatte">
            <a:bevelT w="13500" h="13500" prst="angle"/>
            <a:bevelB w="13500" h="13500" prst="angle"/>
            <a:extrusionClr>
              <a:schemeClr val="accent1"/>
            </a:extrusionClr>
            <a:contourClr>
              <a:schemeClr val="accent1"/>
            </a:contourClr>
          </a:sp3d>
        </p:spPr>
        <p:txBody>
          <a:bodyPr wrap="none" anchor="ctr">
            <a:flatTx/>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vi-VN" sz="2800" dirty="0">
                <a:solidFill>
                  <a:srgbClr val="FFFF00"/>
                </a:solidFill>
                <a:latin typeface="VNI-Times" pitchFamily="2" charset="0"/>
              </a:rPr>
              <a:t>YÙ </a:t>
            </a:r>
            <a:r>
              <a:rPr lang="en-US" altLang="vi-VN" sz="2800" dirty="0" err="1">
                <a:solidFill>
                  <a:srgbClr val="FFFF00"/>
                </a:solidFill>
                <a:latin typeface="VNI-Times" pitchFamily="2" charset="0"/>
              </a:rPr>
              <a:t>nghóa</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thaéng</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lôïi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cuûa</a:t>
            </a:r>
            <a:r>
              <a:rPr lang="en-US" altLang="vi-VN" sz="2800" dirty="0">
                <a:solidFill>
                  <a:srgbClr val="FFFF00"/>
                </a:solidFill>
                <a:latin typeface="VNI-Times" pitchFamily="2" charset="0"/>
              </a:rPr>
              <a:t> CMT8 </a:t>
            </a:r>
            <a:r>
              <a:rPr lang="en-US" altLang="vi-VN" sz="2800" dirty="0" err="1">
                <a:solidFill>
                  <a:srgbClr val="FFFF00"/>
                </a:solidFill>
                <a:latin typeface="VNI-Times" pitchFamily="2" charset="0"/>
              </a:rPr>
              <a:t>ñoái</a:t>
            </a:r>
            <a:r>
              <a:rPr lang="en-US" altLang="vi-VN" sz="2800" dirty="0">
                <a:solidFill>
                  <a:srgbClr val="FFFF00"/>
                </a:solidFill>
                <a:latin typeface="VNI-Times" pitchFamily="2" charset="0"/>
              </a:rPr>
              <a:t> </a:t>
            </a:r>
            <a:r>
              <a:rPr lang="en-US" altLang="vi-VN" sz="2800" dirty="0" err="1">
                <a:solidFill>
                  <a:srgbClr val="FFFF00"/>
                </a:solidFill>
                <a:latin typeface="VNI-Times" pitchFamily="2" charset="0"/>
              </a:rPr>
              <a:t>vôùi</a:t>
            </a:r>
            <a:r>
              <a:rPr lang="en-US" altLang="vi-VN" sz="2800" dirty="0">
                <a:solidFill>
                  <a:srgbClr val="FFFF00"/>
                </a:solidFill>
                <a:latin typeface="VNI-Times" pitchFamily="2" charset="0"/>
              </a:rPr>
              <a:t> </a:t>
            </a:r>
            <a:r>
              <a:rPr lang="en-US" altLang="vi-VN" sz="2800" dirty="0" err="1" smtClean="0">
                <a:solidFill>
                  <a:srgbClr val="FFFF00"/>
                </a:solidFill>
                <a:latin typeface="VNI-Times" pitchFamily="2" charset="0"/>
              </a:rPr>
              <a:t>quốc</a:t>
            </a:r>
            <a:r>
              <a:rPr lang="en-US" altLang="vi-VN" sz="2800" dirty="0" smtClean="0">
                <a:solidFill>
                  <a:srgbClr val="FFFF00"/>
                </a:solidFill>
                <a:latin typeface="VNI-Times" pitchFamily="2" charset="0"/>
              </a:rPr>
              <a:t> </a:t>
            </a:r>
            <a:r>
              <a:rPr lang="en-US" altLang="vi-VN" sz="2800" dirty="0" err="1" smtClean="0">
                <a:solidFill>
                  <a:srgbClr val="FFFF00"/>
                </a:solidFill>
                <a:latin typeface="VNI-Times" pitchFamily="2" charset="0"/>
              </a:rPr>
              <a:t>tế</a:t>
            </a:r>
            <a:endParaRPr lang="en-US" altLang="vi-VN" sz="2800" dirty="0">
              <a:solidFill>
                <a:srgbClr val="FFFF00"/>
              </a:solidFill>
              <a:latin typeface="VNI-Times" pitchFamily="2" charset="0"/>
            </a:endParaRPr>
          </a:p>
        </p:txBody>
      </p:sp>
    </p:spTree>
    <p:extLst>
      <p:ext uri="{BB962C8B-B14F-4D97-AF65-F5344CB8AC3E}">
        <p14:creationId xmlns:p14="http://schemas.microsoft.com/office/powerpoint/2010/main" val="165994536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iterate type="lt">
                                    <p:tmPct val="0"/>
                                  </p:iterate>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ppt_x</p:attrName>
                                        </p:attrNameLst>
                                      </p:cBhvr>
                                      <p:tavLst>
                                        <p:tav tm="0">
                                          <p:val>
                                            <p:strVal val="#ppt_x-.2"/>
                                          </p:val>
                                        </p:tav>
                                        <p:tav tm="100000">
                                          <p:val>
                                            <p:strVal val="#ppt_x"/>
                                          </p:val>
                                        </p:tav>
                                      </p:tavLst>
                                    </p:anim>
                                    <p:anim calcmode="lin" valueType="num">
                                      <p:cBhvr>
                                        <p:cTn id="8" dur="1000" fill="hold"/>
                                        <p:tgtEl>
                                          <p:spTgt spid="2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609600" y="914400"/>
            <a:ext cx="10972800" cy="1143000"/>
          </a:xfrm>
        </p:spPr>
        <p:txBody>
          <a:bodyPr/>
          <a:lstStyle/>
          <a:p>
            <a:pPr algn="l"/>
            <a:r>
              <a:rPr lang="nl-NL" altLang="vi-VN" sz="2400" b="1" i="1" dirty="0" smtClean="0">
                <a:solidFill>
                  <a:srgbClr val="0000FF"/>
                </a:solidFill>
                <a:latin typeface="Times New Roman" panose="02020603050405020304" pitchFamily="18" charset="0"/>
                <a:cs typeface="Times New Roman" panose="02020603050405020304" pitchFamily="18" charset="0"/>
              </a:rPr>
              <a:t> </a:t>
            </a:r>
            <a:r>
              <a:rPr lang="en-US" altLang="vi-VN" sz="2400" dirty="0" smtClean="0"/>
              <a:t/>
            </a:r>
            <a:br>
              <a:rPr lang="en-US" altLang="vi-VN" sz="2400" dirty="0" smtClean="0"/>
            </a:br>
            <a:r>
              <a:rPr lang="en-US" altLang="vi-VN" sz="2400" dirty="0" smtClean="0"/>
              <a:t/>
            </a:r>
            <a:br>
              <a:rPr lang="en-US" altLang="vi-VN" sz="2400" dirty="0" smtClean="0"/>
            </a:br>
            <a:r>
              <a:rPr lang="nl-NL" altLang="vi-VN" sz="2400" b="1" dirty="0" smtClean="0">
                <a:solidFill>
                  <a:srgbClr val="FF0000"/>
                </a:solidFill>
                <a:latin typeface="Times New Roman" panose="02020603050405020304" pitchFamily="18" charset="0"/>
                <a:cs typeface="Times New Roman" panose="02020603050405020304" pitchFamily="18" charset="0"/>
              </a:rPr>
              <a:t>III. Thắng lợi của </a:t>
            </a:r>
            <a:r>
              <a:rPr lang="nl-NL" altLang="vi-VN" sz="2400" b="1" dirty="0">
                <a:solidFill>
                  <a:srgbClr val="FF0000"/>
                </a:solidFill>
                <a:latin typeface="Times New Roman" panose="02020603050405020304" pitchFamily="18" charset="0"/>
                <a:cs typeface="Times New Roman" panose="02020603050405020304" pitchFamily="18" charset="0"/>
              </a:rPr>
              <a:t>cách mạng Việt Nam dưới sự lãnh đạo của Đảng</a:t>
            </a:r>
            <a:r>
              <a:rPr lang="en-US" altLang="vi-VN" sz="2400" dirty="0">
                <a:latin typeface="Times New Roman" panose="02020603050405020304" pitchFamily="18" charset="0"/>
                <a:cs typeface="Times New Roman" panose="02020603050405020304" pitchFamily="18" charset="0"/>
              </a:rPr>
              <a:t/>
            </a:r>
            <a:br>
              <a:rPr lang="en-US" altLang="vi-VN" sz="2400" dirty="0">
                <a:latin typeface="Times New Roman" panose="02020603050405020304" pitchFamily="18" charset="0"/>
                <a:cs typeface="Times New Roman" panose="02020603050405020304" pitchFamily="18" charset="0"/>
              </a:rPr>
            </a:br>
            <a:r>
              <a:rPr lang="nl-NL" altLang="vi-VN" sz="2400" b="1" i="1" dirty="0" smtClean="0">
                <a:latin typeface="Times New Roman" panose="02020603050405020304" pitchFamily="18" charset="0"/>
                <a:cs typeface="Times New Roman" panose="02020603050405020304" pitchFamily="18" charset="0"/>
              </a:rPr>
              <a:t>1. Thắng lợi của cuộc đấu tranh giành và bảo vệ nền độc lập dân tộc </a:t>
            </a:r>
            <a:r>
              <a:rPr lang="nl-NL" altLang="vi-VN" sz="2400" b="1" i="1" dirty="0">
                <a:latin typeface="Times New Roman" panose="02020603050405020304" pitchFamily="18" charset="0"/>
                <a:cs typeface="Times New Roman" panose="02020603050405020304" pitchFamily="18" charset="0"/>
              </a:rPr>
              <a:t/>
            </a:r>
            <a:br>
              <a:rPr lang="nl-NL" altLang="vi-VN" sz="2400" b="1" i="1" dirty="0">
                <a:latin typeface="Times New Roman" panose="02020603050405020304" pitchFamily="18" charset="0"/>
                <a:cs typeface="Times New Roman" panose="02020603050405020304" pitchFamily="18" charset="0"/>
              </a:rPr>
            </a:br>
            <a:r>
              <a:rPr lang="nl-NL" altLang="vi-VN" sz="2400" b="1" i="1" dirty="0">
                <a:latin typeface="Times New Roman" panose="02020603050405020304" pitchFamily="18" charset="0"/>
                <a:cs typeface="Times New Roman" panose="02020603050405020304" pitchFamily="18" charset="0"/>
              </a:rPr>
              <a:t/>
            </a:r>
            <a:br>
              <a:rPr lang="nl-NL" altLang="vi-VN" sz="2400" b="1" i="1" dirty="0">
                <a:latin typeface="Times New Roman" panose="02020603050405020304" pitchFamily="18" charset="0"/>
                <a:cs typeface="Times New Roman" panose="02020603050405020304" pitchFamily="18" charset="0"/>
              </a:rPr>
            </a:br>
            <a:r>
              <a:rPr lang="nl-NL" altLang="vi-VN" sz="2400" b="1" i="1" dirty="0">
                <a:latin typeface="Times New Roman" panose="02020603050405020304" pitchFamily="18" charset="0"/>
                <a:cs typeface="Times New Roman" panose="02020603050405020304" pitchFamily="18" charset="0"/>
              </a:rPr>
              <a:t/>
            </a:r>
            <a:br>
              <a:rPr lang="nl-NL" altLang="vi-VN" sz="2400" b="1" i="1" dirty="0">
                <a:latin typeface="Times New Roman" panose="02020603050405020304" pitchFamily="18" charset="0"/>
                <a:cs typeface="Times New Roman" panose="02020603050405020304" pitchFamily="18" charset="0"/>
              </a:rPr>
            </a:br>
            <a:endParaRPr lang="en-US" altLang="vi-VN" sz="2400" dirty="0" smtClean="0">
              <a:latin typeface="Times New Roman" panose="02020603050405020304" pitchFamily="18" charset="0"/>
              <a:cs typeface="Times New Roman" panose="02020603050405020304" pitchFamily="18" charset="0"/>
            </a:endParaRPr>
          </a:p>
        </p:txBody>
      </p:sp>
      <p:sp>
        <p:nvSpPr>
          <p:cNvPr id="2" name="Content Placeholder 1"/>
          <p:cNvSpPr>
            <a:spLocks noGrp="1"/>
          </p:cNvSpPr>
          <p:nvPr>
            <p:ph idx="1"/>
          </p:nvPr>
        </p:nvSpPr>
        <p:spPr>
          <a:xfrm>
            <a:off x="609600" y="2743200"/>
            <a:ext cx="10972800" cy="3382963"/>
          </a:xfrm>
        </p:spPr>
        <p:txBody>
          <a:bodyPr/>
          <a:lstStyle/>
          <a:p>
            <a:pPr marL="0" indent="0">
              <a:buNone/>
            </a:pPr>
            <a:r>
              <a:rPr lang="nl-NL" altLang="vi-VN" b="1" i="1" dirty="0">
                <a:solidFill>
                  <a:srgbClr val="0000FF"/>
                </a:solidFill>
                <a:latin typeface="Times New Roman" panose="02020603050405020304" pitchFamily="18" charset="0"/>
                <a:cs typeface="Times New Roman" panose="02020603050405020304" pitchFamily="18" charset="0"/>
              </a:rPr>
              <a:t>b</a:t>
            </a:r>
            <a:r>
              <a:rPr lang="nl-NL" altLang="vi-VN" b="1" i="1" dirty="0" smtClean="0">
                <a:solidFill>
                  <a:srgbClr val="0000FF"/>
                </a:solidFill>
                <a:latin typeface="Times New Roman" panose="02020603050405020304" pitchFamily="18" charset="0"/>
                <a:cs typeface="Times New Roman" panose="02020603050405020304" pitchFamily="18" charset="0"/>
              </a:rPr>
              <a:t>. </a:t>
            </a:r>
            <a:r>
              <a:rPr lang="nl-NL" altLang="vi-VN" b="1" i="1" dirty="0" smtClean="0">
                <a:solidFill>
                  <a:srgbClr val="0000FF"/>
                </a:solidFill>
                <a:latin typeface="Times New Roman" panose="02020603050405020304" pitchFamily="18" charset="0"/>
                <a:cs typeface="Times New Roman" panose="02020603050405020304" pitchFamily="18" charset="0"/>
              </a:rPr>
              <a:t>Thắng lợi </a:t>
            </a:r>
            <a:r>
              <a:rPr lang="nl-NL" altLang="vi-VN" b="1" i="1" dirty="0" smtClean="0">
                <a:solidFill>
                  <a:srgbClr val="0000FF"/>
                </a:solidFill>
                <a:latin typeface="Times New Roman" panose="02020603050405020304" pitchFamily="18" charset="0"/>
                <a:cs typeface="Times New Roman" panose="02020603050405020304" pitchFamily="18" charset="0"/>
              </a:rPr>
              <a:t>của các cuộc kháng chiến chống xâm lược, thống nhất đất nước, bảo vệ Tổ quốc, làm tròn nghĩa vụ quốc tế</a:t>
            </a:r>
            <a:endParaRPr lang="en-US" dirty="0"/>
          </a:p>
        </p:txBody>
      </p:sp>
    </p:spTree>
    <p:extLst>
      <p:ext uri="{BB962C8B-B14F-4D97-AF65-F5344CB8AC3E}">
        <p14:creationId xmlns:p14="http://schemas.microsoft.com/office/powerpoint/2010/main" val="356276149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13"/>
          <p:cNvSpPr>
            <a:spLocks noChangeArrowheads="1"/>
          </p:cNvSpPr>
          <p:nvPr/>
        </p:nvSpPr>
        <p:spPr bwMode="auto">
          <a:xfrm>
            <a:off x="1676400" y="1066800"/>
            <a:ext cx="4343400" cy="53340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vi-VN" altLang="vi-VN" sz="1800" b="1">
              <a:latin typeface="Arial" panose="020B0604020202020204" pitchFamily="34" charset="0"/>
            </a:endParaRPr>
          </a:p>
        </p:txBody>
      </p:sp>
      <p:sp>
        <p:nvSpPr>
          <p:cNvPr id="48131" name="AutoShape 4"/>
          <p:cNvSpPr>
            <a:spLocks noChangeArrowheads="1"/>
          </p:cNvSpPr>
          <p:nvPr/>
        </p:nvSpPr>
        <p:spPr bwMode="auto">
          <a:xfrm>
            <a:off x="228600" y="0"/>
            <a:ext cx="11734800" cy="6858000"/>
          </a:xfrm>
          <a:prstGeom prst="roundRect">
            <a:avLst>
              <a:gd name="adj" fmla="val 16667"/>
            </a:avLst>
          </a:prstGeom>
          <a:solidFill>
            <a:srgbClr val="99FFCC"/>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192517" name="Text Box 5"/>
          <p:cNvSpPr txBox="1">
            <a:spLocks noChangeArrowheads="1"/>
          </p:cNvSpPr>
          <p:nvPr/>
        </p:nvSpPr>
        <p:spPr bwMode="auto">
          <a:xfrm>
            <a:off x="2667000" y="162580"/>
            <a:ext cx="7772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2800" b="1" dirty="0">
                <a:solidFill>
                  <a:srgbClr val="0033CC"/>
                </a:solidFill>
                <a:latin typeface="Times New Roman" panose="02020603050405020304" pitchFamily="18" charset="0"/>
                <a:cs typeface="Times New Roman" panose="02020603050405020304" pitchFamily="18" charset="0"/>
              </a:rPr>
              <a:t>Ý </a:t>
            </a:r>
            <a:r>
              <a:rPr lang="en-US" altLang="vi-VN" sz="2800" b="1" dirty="0" smtClean="0">
                <a:solidFill>
                  <a:srgbClr val="0033CC"/>
                </a:solidFill>
                <a:latin typeface="Times New Roman" panose="02020603050405020304" pitchFamily="18" charset="0"/>
                <a:cs typeface="Times New Roman" panose="02020603050405020304" pitchFamily="18" charset="0"/>
              </a:rPr>
              <a:t>NGHĨA KHÁNG CHIẾN CHỐNG PHÁP</a:t>
            </a:r>
            <a:endParaRPr lang="en-US" altLang="vi-VN" sz="2800" b="1" dirty="0">
              <a:solidFill>
                <a:srgbClr val="0033CC"/>
              </a:solidFill>
              <a:latin typeface="Times New Roman" panose="02020603050405020304" pitchFamily="18" charset="0"/>
              <a:cs typeface="Times New Roman" panose="02020603050405020304" pitchFamily="18" charset="0"/>
            </a:endParaRPr>
          </a:p>
        </p:txBody>
      </p:sp>
      <p:sp>
        <p:nvSpPr>
          <p:cNvPr id="192518" name="Rectangle 6"/>
          <p:cNvSpPr>
            <a:spLocks noChangeArrowheads="1"/>
          </p:cNvSpPr>
          <p:nvPr/>
        </p:nvSpPr>
        <p:spPr bwMode="auto">
          <a:xfrm>
            <a:off x="609600" y="701675"/>
            <a:ext cx="5410200" cy="569912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vi-VN" altLang="vi-VN" sz="1800" b="1">
              <a:latin typeface="Arial" panose="020B0604020202020204" pitchFamily="34" charset="0"/>
            </a:endParaRPr>
          </a:p>
        </p:txBody>
      </p:sp>
      <p:sp>
        <p:nvSpPr>
          <p:cNvPr id="192519" name="Rectangle 7"/>
          <p:cNvSpPr>
            <a:spLocks noChangeArrowheads="1"/>
          </p:cNvSpPr>
          <p:nvPr/>
        </p:nvSpPr>
        <p:spPr bwMode="auto">
          <a:xfrm>
            <a:off x="6172200" y="701675"/>
            <a:ext cx="5562600" cy="569912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192520" name="Text Box 8"/>
          <p:cNvSpPr txBox="1">
            <a:spLocks noChangeArrowheads="1"/>
          </p:cNvSpPr>
          <p:nvPr/>
        </p:nvSpPr>
        <p:spPr bwMode="auto">
          <a:xfrm>
            <a:off x="1295400" y="6034087"/>
            <a:ext cx="3124200"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1800" b="1" dirty="0">
                <a:latin typeface="Arial" panose="020B0604020202020204" pitchFamily="34" charset="0"/>
              </a:rPr>
              <a:t>ĐỐI VỚI NƯỚC TA</a:t>
            </a:r>
          </a:p>
        </p:txBody>
      </p:sp>
      <p:sp>
        <p:nvSpPr>
          <p:cNvPr id="192521" name="Text Box 9"/>
          <p:cNvSpPr txBox="1">
            <a:spLocks noChangeArrowheads="1"/>
          </p:cNvSpPr>
          <p:nvPr/>
        </p:nvSpPr>
        <p:spPr bwMode="auto">
          <a:xfrm>
            <a:off x="7162800" y="6034087"/>
            <a:ext cx="3124200"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1800" b="1" dirty="0">
                <a:latin typeface="Arial" panose="020B0604020202020204" pitchFamily="34" charset="0"/>
              </a:rPr>
              <a:t>ĐỐI VỚI QUỐC TẾ</a:t>
            </a:r>
          </a:p>
        </p:txBody>
      </p:sp>
      <p:sp>
        <p:nvSpPr>
          <p:cNvPr id="192522" name="Text Box 10"/>
          <p:cNvSpPr txBox="1">
            <a:spLocks noChangeArrowheads="1"/>
          </p:cNvSpPr>
          <p:nvPr/>
        </p:nvSpPr>
        <p:spPr bwMode="auto">
          <a:xfrm>
            <a:off x="762000" y="832277"/>
            <a:ext cx="5257800" cy="4832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None/>
            </a:pPr>
            <a:r>
              <a:rPr lang="en-US" altLang="vi-VN" sz="2200" dirty="0" smtClean="0">
                <a:latin typeface="Times New Roman" panose="02020603050405020304" pitchFamily="18" charset="0"/>
                <a:cs typeface="Times New Roman" panose="02020603050405020304" pitchFamily="18" charset="0"/>
              </a:rPr>
              <a:t>- </a:t>
            </a:r>
            <a:r>
              <a:rPr lang="en-US" altLang="vi-VN" sz="2200" dirty="0" err="1" smtClean="0">
                <a:latin typeface="Times New Roman" panose="02020603050405020304" pitchFamily="18" charset="0"/>
                <a:cs typeface="Times New Roman" panose="02020603050405020304" pitchFamily="18" charset="0"/>
              </a:rPr>
              <a:t>Làm</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thất</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bại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cuộc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chiến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tranh</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xâm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lược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của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thực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dân</a:t>
            </a:r>
            <a:r>
              <a:rPr lang="en-US" altLang="vi-VN" sz="2200" dirty="0">
                <a:latin typeface="Times New Roman" panose="02020603050405020304" pitchFamily="18" charset="0"/>
                <a:cs typeface="Times New Roman" panose="02020603050405020304" pitchFamily="18" charset="0"/>
              </a:rPr>
              <a:t> </a:t>
            </a:r>
            <a:r>
              <a:rPr lang="en-US" altLang="vi-VN" sz="2200" dirty="0" err="1" smtClean="0">
                <a:latin typeface="Times New Roman" panose="02020603050405020304" pitchFamily="18" charset="0"/>
                <a:cs typeface="Times New Roman" panose="02020603050405020304" pitchFamily="18" charset="0"/>
              </a:rPr>
              <a:t>Pháp</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smtClean="0">
                <a:latin typeface="Times New Roman" panose="02020603050405020304" pitchFamily="18" charset="0"/>
                <a:cs typeface="Times New Roman" panose="02020603050405020304" pitchFamily="18" charset="0"/>
              </a:rPr>
              <a:t>buộc</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chúng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phải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công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nhận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lập</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chủ</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quyền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toàn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vẹn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lãnh</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thổ</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của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các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nước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Đông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Dương</a:t>
            </a:r>
            <a:r>
              <a:rPr lang="en-US" altLang="vi-VN" sz="2200" dirty="0">
                <a:latin typeface="Times New Roman" panose="02020603050405020304" pitchFamily="18" charset="0"/>
                <a:cs typeface="Times New Roman" panose="02020603050405020304" pitchFamily="18" charset="0"/>
              </a:rPr>
              <a:t> </a:t>
            </a:r>
          </a:p>
          <a:p>
            <a:pPr algn="just" eaLnBrk="1" hangingPunct="1">
              <a:spcBef>
                <a:spcPct val="50000"/>
              </a:spcBef>
              <a:buFontTx/>
              <a:buChar char="-"/>
            </a:pP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Làm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thất</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bại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âm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mưu</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mở</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rộng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và</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kéo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dài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chiến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tranh</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của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đế</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quốc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Mỹ</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kết</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thúc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chiến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tranh</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lập</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lại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hoà</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bình</a:t>
            </a:r>
            <a:r>
              <a:rPr lang="en-US" altLang="vi-VN" sz="2200" dirty="0">
                <a:latin typeface="Times New Roman" panose="02020603050405020304" pitchFamily="18" charset="0"/>
                <a:cs typeface="Times New Roman" panose="02020603050405020304" pitchFamily="18" charset="0"/>
              </a:rPr>
              <a:t> ở </a:t>
            </a:r>
            <a:r>
              <a:rPr lang="en-US" altLang="vi-VN" sz="2200" dirty="0" err="1">
                <a:latin typeface="Times New Roman" panose="02020603050405020304" pitchFamily="18" charset="0"/>
                <a:cs typeface="Times New Roman" panose="02020603050405020304" pitchFamily="18" charset="0"/>
              </a:rPr>
              <a:t>Đông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Dương</a:t>
            </a:r>
            <a:r>
              <a:rPr lang="en-US" altLang="vi-VN" sz="2200" dirty="0">
                <a:latin typeface="Times New Roman" panose="02020603050405020304" pitchFamily="18" charset="0"/>
                <a:cs typeface="Times New Roman" panose="02020603050405020304" pitchFamily="18" charset="0"/>
              </a:rPr>
              <a:t> </a:t>
            </a:r>
          </a:p>
          <a:p>
            <a:pPr algn="just" eaLnBrk="1" hangingPunct="1">
              <a:spcBef>
                <a:spcPct val="50000"/>
              </a:spcBef>
              <a:buFontTx/>
              <a:buChar char="-"/>
            </a:pP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Giải</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phóng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hoàn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toàn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miền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Bắc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tạo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điều</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kiện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để</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miền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Bắc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tiến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lên</a:t>
            </a:r>
            <a:r>
              <a:rPr lang="en-US" altLang="vi-VN" sz="2200" dirty="0">
                <a:latin typeface="Times New Roman" panose="02020603050405020304" pitchFamily="18" charset="0"/>
                <a:cs typeface="Times New Roman" panose="02020603050405020304" pitchFamily="18" charset="0"/>
              </a:rPr>
              <a:t> </a:t>
            </a:r>
            <a:r>
              <a:rPr lang="en-US" altLang="vi-VN" sz="2200" dirty="0" smtClean="0">
                <a:latin typeface="Times New Roman" panose="02020603050405020304" pitchFamily="18" charset="0"/>
                <a:cs typeface="Times New Roman" panose="02020603050405020304" pitchFamily="18" charset="0"/>
              </a:rPr>
              <a:t>CNXH </a:t>
            </a:r>
            <a:r>
              <a:rPr lang="en-US" altLang="vi-VN" sz="2200" dirty="0" err="1" smtClean="0">
                <a:latin typeface="Times New Roman" panose="02020603050405020304" pitchFamily="18" charset="0"/>
                <a:cs typeface="Times New Roman" panose="02020603050405020304" pitchFamily="18" charset="0"/>
              </a:rPr>
              <a:t>làm</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căn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cứ</a:t>
            </a:r>
            <a:r>
              <a:rPr lang="en-US" altLang="vi-VN" sz="2200" dirty="0">
                <a:latin typeface="Times New Roman" panose="02020603050405020304" pitchFamily="18" charset="0"/>
                <a:cs typeface="Times New Roman" panose="02020603050405020304" pitchFamily="18" charset="0"/>
              </a:rPr>
              <a:t> </a:t>
            </a:r>
            <a:r>
              <a:rPr lang="en-US" altLang="vi-VN" sz="2200" dirty="0" err="1" smtClean="0">
                <a:latin typeface="Times New Roman" panose="02020603050405020304" pitchFamily="18" charset="0"/>
                <a:cs typeface="Times New Roman" panose="02020603050405020304" pitchFamily="18" charset="0"/>
              </a:rPr>
              <a:t>địa</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smtClean="0">
                <a:latin typeface="Times New Roman" panose="02020603050405020304" pitchFamily="18" charset="0"/>
                <a:cs typeface="Times New Roman" panose="02020603050405020304" pitchFamily="18" charset="0"/>
              </a:rPr>
              <a:t>cho</a:t>
            </a:r>
            <a:r>
              <a:rPr lang="en-US" altLang="vi-VN" sz="2200" dirty="0" smtClean="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cuộc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đấu</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tranh</a:t>
            </a:r>
            <a:r>
              <a:rPr lang="en-US" altLang="vi-VN" sz="2200" dirty="0">
                <a:latin typeface="Times New Roman" panose="02020603050405020304" pitchFamily="18" charset="0"/>
                <a:cs typeface="Times New Roman" panose="02020603050405020304" pitchFamily="18" charset="0"/>
              </a:rPr>
              <a:t> ở </a:t>
            </a:r>
            <a:r>
              <a:rPr lang="en-US" altLang="vi-VN" sz="2200" dirty="0" err="1">
                <a:latin typeface="Times New Roman" panose="02020603050405020304" pitchFamily="18" charset="0"/>
                <a:cs typeface="Times New Roman" panose="02020603050405020304" pitchFamily="18" charset="0"/>
              </a:rPr>
              <a:t>miền</a:t>
            </a:r>
            <a:r>
              <a:rPr lang="en-US" altLang="vi-VN" sz="2200" dirty="0">
                <a:latin typeface="Times New Roman" panose="02020603050405020304" pitchFamily="18" charset="0"/>
                <a:cs typeface="Times New Roman" panose="02020603050405020304" pitchFamily="18" charset="0"/>
              </a:rPr>
              <a:t> Nam; </a:t>
            </a:r>
            <a:r>
              <a:rPr lang="en-US" altLang="vi-VN" sz="2200" dirty="0" err="1">
                <a:latin typeface="Times New Roman" panose="02020603050405020304" pitchFamily="18" charset="0"/>
                <a:cs typeface="Times New Roman" panose="02020603050405020304" pitchFamily="18" charset="0"/>
              </a:rPr>
              <a:t>tăng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thêm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niềm</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tự</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hào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dân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tộc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cho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nhân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dân</a:t>
            </a:r>
            <a:r>
              <a:rPr lang="en-US" altLang="vi-VN" sz="2200" dirty="0">
                <a:latin typeface="Times New Roman" panose="02020603050405020304" pitchFamily="18" charset="0"/>
                <a:cs typeface="Times New Roman" panose="02020603050405020304" pitchFamily="18" charset="0"/>
              </a:rPr>
              <a:t> ta </a:t>
            </a:r>
            <a:r>
              <a:rPr lang="en-US" altLang="vi-VN" sz="2200" dirty="0" err="1">
                <a:latin typeface="Times New Roman" panose="02020603050405020304" pitchFamily="18" charset="0"/>
                <a:cs typeface="Times New Roman" panose="02020603050405020304" pitchFamily="18" charset="0"/>
              </a:rPr>
              <a:t>và</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nâng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cao</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uy</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tín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của</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Việt</a:t>
            </a:r>
            <a:r>
              <a:rPr lang="en-US" altLang="vi-VN" sz="2200" dirty="0">
                <a:latin typeface="Times New Roman" panose="02020603050405020304" pitchFamily="18" charset="0"/>
                <a:cs typeface="Times New Roman" panose="02020603050405020304" pitchFamily="18" charset="0"/>
              </a:rPr>
              <a:t> Nam </a:t>
            </a:r>
            <a:r>
              <a:rPr lang="en-US" altLang="vi-VN" sz="2200" dirty="0" err="1">
                <a:latin typeface="Times New Roman" panose="02020603050405020304" pitchFamily="18" charset="0"/>
                <a:cs typeface="Times New Roman" panose="02020603050405020304" pitchFamily="18" charset="0"/>
              </a:rPr>
              <a:t>trên</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trường</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quốc</a:t>
            </a:r>
            <a:r>
              <a:rPr lang="en-US" altLang="vi-VN" sz="2200" dirty="0">
                <a:latin typeface="Times New Roman" panose="02020603050405020304" pitchFamily="18" charset="0"/>
                <a:cs typeface="Times New Roman" panose="02020603050405020304" pitchFamily="18" charset="0"/>
              </a:rPr>
              <a:t> </a:t>
            </a:r>
            <a:r>
              <a:rPr lang="en-US" altLang="vi-VN" sz="2200" dirty="0" err="1">
                <a:latin typeface="Times New Roman" panose="02020603050405020304" pitchFamily="18" charset="0"/>
                <a:cs typeface="Times New Roman" panose="02020603050405020304" pitchFamily="18" charset="0"/>
              </a:rPr>
              <a:t>tế</a:t>
            </a:r>
            <a:r>
              <a:rPr lang="en-US" altLang="vi-VN" sz="2200" dirty="0">
                <a:latin typeface="Times New Roman" panose="02020603050405020304" pitchFamily="18" charset="0"/>
                <a:cs typeface="Times New Roman" panose="02020603050405020304" pitchFamily="18" charset="0"/>
              </a:rPr>
              <a:t>.</a:t>
            </a:r>
          </a:p>
        </p:txBody>
      </p:sp>
      <p:sp>
        <p:nvSpPr>
          <p:cNvPr id="192523" name="Text Box 11"/>
          <p:cNvSpPr txBox="1">
            <a:spLocks noChangeArrowheads="1"/>
          </p:cNvSpPr>
          <p:nvPr/>
        </p:nvSpPr>
        <p:spPr bwMode="auto">
          <a:xfrm>
            <a:off x="6400800" y="1371600"/>
            <a:ext cx="4876800"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Char char="-"/>
            </a:pP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Cổ</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vũ</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mạnh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mẽ</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phong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trào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giải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phóng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tộc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mở</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rộng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địa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bàn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tăng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thêm</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lượng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chủ</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nghĩa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xã</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hội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mạng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giới</a:t>
            </a:r>
            <a:endParaRPr lang="en-US" altLang="vi-VN" sz="2400" dirty="0">
              <a:latin typeface="Times New Roman" panose="02020603050405020304" pitchFamily="18" charset="0"/>
              <a:cs typeface="Times New Roman" panose="02020603050405020304" pitchFamily="18" charset="0"/>
            </a:endParaRPr>
          </a:p>
          <a:p>
            <a:pPr algn="just" eaLnBrk="1" hangingPunct="1">
              <a:spcBef>
                <a:spcPct val="50000"/>
              </a:spcBef>
              <a:buFontTx/>
              <a:buChar char="-"/>
            </a:pPr>
            <a:r>
              <a:rPr lang="en-US" altLang="vi-VN" sz="2400" dirty="0" smtClean="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a:t>
            </a:r>
            <a:r>
              <a:rPr lang="en-US" altLang="vi-VN" sz="2400" dirty="0" err="1" smtClean="0">
                <a:latin typeface="Times New Roman" panose="02020603050405020304" pitchFamily="18" charset="0"/>
                <a:cs typeface="Times New Roman" panose="02020603050405020304" pitchFamily="18" charset="0"/>
              </a:rPr>
              <a:t>ùng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nhân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Lào</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và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Campuchia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đập</a:t>
            </a:r>
            <a:r>
              <a:rPr lang="en-US" altLang="vi-VN" sz="2400" dirty="0">
                <a:latin typeface="Times New Roman" panose="02020603050405020304" pitchFamily="18" charset="0"/>
                <a:cs typeface="Times New Roman" panose="02020603050405020304" pitchFamily="18" charset="0"/>
              </a:rPr>
              <a:t> tan </a:t>
            </a:r>
            <a:r>
              <a:rPr lang="en-US" altLang="vi-VN" sz="2400" dirty="0" err="1">
                <a:latin typeface="Times New Roman" panose="02020603050405020304" pitchFamily="18" charset="0"/>
                <a:cs typeface="Times New Roman" panose="02020603050405020304" pitchFamily="18" charset="0"/>
              </a:rPr>
              <a:t>ách</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thống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trị</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chủ</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nghĩa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dân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cũ</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trên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thế</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giới</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trước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hết</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là</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hệ</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thống</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thuộc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địa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của</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thực</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phân</a:t>
            </a:r>
            <a:r>
              <a:rPr lang="en-US" altLang="vi-VN" sz="2400" dirty="0">
                <a:latin typeface="Times New Roman" panose="02020603050405020304" pitchFamily="18" charset="0"/>
                <a:cs typeface="Times New Roman" panose="02020603050405020304" pitchFamily="18" charset="0"/>
              </a:rPr>
              <a:t> </a:t>
            </a:r>
            <a:r>
              <a:rPr lang="en-US" altLang="vi-VN" sz="2400" dirty="0" err="1">
                <a:latin typeface="Times New Roman" panose="02020603050405020304" pitchFamily="18" charset="0"/>
                <a:cs typeface="Times New Roman" panose="02020603050405020304" pitchFamily="18" charset="0"/>
              </a:rPr>
              <a:t>Pháp</a:t>
            </a:r>
            <a:r>
              <a:rPr lang="en-US" altLang="vi-VN" sz="2400" dirty="0">
                <a:latin typeface="Times New Roman" panose="02020603050405020304" pitchFamily="18" charset="0"/>
                <a:cs typeface="Times New Roman" panose="02020603050405020304" pitchFamily="18" charset="0"/>
              </a:rPr>
              <a:t>.</a:t>
            </a: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92517"/>
                                        </p:tgtEl>
                                        <p:attrNameLst>
                                          <p:attrName>style.visibility</p:attrName>
                                        </p:attrNameLst>
                                      </p:cBhvr>
                                      <p:to>
                                        <p:strVal val="visible"/>
                                      </p:to>
                                    </p:set>
                                    <p:anim calcmode="lin" valueType="num">
                                      <p:cBhvr>
                                        <p:cTn id="7" dur="500" decel="50000" fill="hold">
                                          <p:stCondLst>
                                            <p:cond delay="0"/>
                                          </p:stCondLst>
                                        </p:cTn>
                                        <p:tgtEl>
                                          <p:spTgt spid="192517"/>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92517"/>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92517"/>
                                        </p:tgtEl>
                                        <p:attrNameLst>
                                          <p:attrName>ppt_w</p:attrName>
                                        </p:attrNameLst>
                                      </p:cBhvr>
                                      <p:tavLst>
                                        <p:tav tm="0">
                                          <p:val>
                                            <p:strVal val="#ppt_w*.05"/>
                                          </p:val>
                                        </p:tav>
                                        <p:tav tm="100000">
                                          <p:val>
                                            <p:strVal val="#ppt_w"/>
                                          </p:val>
                                        </p:tav>
                                      </p:tavLst>
                                    </p:anim>
                                    <p:anim calcmode="lin" valueType="num">
                                      <p:cBhvr>
                                        <p:cTn id="10" dur="1000" fill="hold"/>
                                        <p:tgtEl>
                                          <p:spTgt spid="192517"/>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92517"/>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92517"/>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92517"/>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9251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4" presetClass="entr" presetSubtype="0" fill="hold" grpId="0" nodeType="clickEffect">
                                  <p:stCondLst>
                                    <p:cond delay="0"/>
                                  </p:stCondLst>
                                  <p:childTnLst>
                                    <p:set>
                                      <p:cBhvr>
                                        <p:cTn id="18" dur="1" fill="hold">
                                          <p:stCondLst>
                                            <p:cond delay="0"/>
                                          </p:stCondLst>
                                        </p:cTn>
                                        <p:tgtEl>
                                          <p:spTgt spid="192520"/>
                                        </p:tgtEl>
                                        <p:attrNameLst>
                                          <p:attrName>style.visibility</p:attrName>
                                        </p:attrNameLst>
                                      </p:cBhvr>
                                      <p:to>
                                        <p:strVal val="visible"/>
                                      </p:to>
                                    </p:set>
                                    <p:anim from="(-#ppt_w/2)" to="(#ppt_x)" calcmode="lin" valueType="num">
                                      <p:cBhvr>
                                        <p:cTn id="19" dur="600" fill="hold">
                                          <p:stCondLst>
                                            <p:cond delay="0"/>
                                          </p:stCondLst>
                                        </p:cTn>
                                        <p:tgtEl>
                                          <p:spTgt spid="192520"/>
                                        </p:tgtEl>
                                        <p:attrNameLst>
                                          <p:attrName>ppt_x</p:attrName>
                                        </p:attrNameLst>
                                      </p:cBhvr>
                                    </p:anim>
                                    <p:anim from="0" to="-1.0" calcmode="lin" valueType="num">
                                      <p:cBhvr>
                                        <p:cTn id="20" dur="200" decel="50000" autoRev="1" fill="hold">
                                          <p:stCondLst>
                                            <p:cond delay="600"/>
                                          </p:stCondLst>
                                        </p:cTn>
                                        <p:tgtEl>
                                          <p:spTgt spid="192520"/>
                                        </p:tgtEl>
                                        <p:attrNameLst>
                                          <p:attrName>xshear</p:attrName>
                                        </p:attrNameLst>
                                      </p:cBhvr>
                                    </p:anim>
                                    <p:animScale>
                                      <p:cBhvr>
                                        <p:cTn id="21" dur="200" decel="100000" autoRev="1" fill="hold">
                                          <p:stCondLst>
                                            <p:cond delay="600"/>
                                          </p:stCondLst>
                                        </p:cTn>
                                        <p:tgtEl>
                                          <p:spTgt spid="192520"/>
                                        </p:tgtEl>
                                      </p:cBhvr>
                                      <p:from x="100000" y="100000"/>
                                      <p:to x="80000" y="100000"/>
                                    </p:animScale>
                                    <p:anim by="(#ppt_h/3+#ppt_w*0.1)" calcmode="lin" valueType="num">
                                      <p:cBhvr additive="sum">
                                        <p:cTn id="22" dur="200" decel="100000" autoRev="1" fill="hold">
                                          <p:stCondLst>
                                            <p:cond delay="600"/>
                                          </p:stCondLst>
                                        </p:cTn>
                                        <p:tgtEl>
                                          <p:spTgt spid="192520"/>
                                        </p:tgtEl>
                                        <p:attrNameLst>
                                          <p:attrName>ppt_x</p:attrName>
                                        </p:attrNameLst>
                                      </p:cBhvr>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5" presetClass="entr" presetSubtype="0" fill="hold" grpId="0" nodeType="clickEffect">
                                  <p:stCondLst>
                                    <p:cond delay="0"/>
                                  </p:stCondLst>
                                  <p:childTnLst>
                                    <p:set>
                                      <p:cBhvr>
                                        <p:cTn id="26" dur="1" fill="hold">
                                          <p:stCondLst>
                                            <p:cond delay="0"/>
                                          </p:stCondLst>
                                        </p:cTn>
                                        <p:tgtEl>
                                          <p:spTgt spid="192518"/>
                                        </p:tgtEl>
                                        <p:attrNameLst>
                                          <p:attrName>style.visibility</p:attrName>
                                        </p:attrNameLst>
                                      </p:cBhvr>
                                      <p:to>
                                        <p:strVal val="visible"/>
                                      </p:to>
                                    </p:set>
                                    <p:anim calcmode="lin" valueType="num">
                                      <p:cBhvr>
                                        <p:cTn id="27" dur="500" decel="50000" fill="hold">
                                          <p:stCondLst>
                                            <p:cond delay="0"/>
                                          </p:stCondLst>
                                        </p:cTn>
                                        <p:tgtEl>
                                          <p:spTgt spid="192518"/>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192518"/>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192518"/>
                                        </p:tgtEl>
                                        <p:attrNameLst>
                                          <p:attrName>ppt_w</p:attrName>
                                        </p:attrNameLst>
                                      </p:cBhvr>
                                      <p:tavLst>
                                        <p:tav tm="0">
                                          <p:val>
                                            <p:strVal val="#ppt_w*.05"/>
                                          </p:val>
                                        </p:tav>
                                        <p:tav tm="100000">
                                          <p:val>
                                            <p:strVal val="#ppt_w"/>
                                          </p:val>
                                        </p:tav>
                                      </p:tavLst>
                                    </p:anim>
                                    <p:anim calcmode="lin" valueType="num">
                                      <p:cBhvr>
                                        <p:cTn id="30" dur="1000" fill="hold"/>
                                        <p:tgtEl>
                                          <p:spTgt spid="192518"/>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192518"/>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192518"/>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192518"/>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19251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34" presetClass="entr" presetSubtype="0" fill="hold" grpId="0" nodeType="clickEffect">
                                  <p:stCondLst>
                                    <p:cond delay="0"/>
                                  </p:stCondLst>
                                  <p:childTnLst>
                                    <p:set>
                                      <p:cBhvr>
                                        <p:cTn id="38" dur="1" fill="hold">
                                          <p:stCondLst>
                                            <p:cond delay="0"/>
                                          </p:stCondLst>
                                        </p:cTn>
                                        <p:tgtEl>
                                          <p:spTgt spid="192521"/>
                                        </p:tgtEl>
                                        <p:attrNameLst>
                                          <p:attrName>style.visibility</p:attrName>
                                        </p:attrNameLst>
                                      </p:cBhvr>
                                      <p:to>
                                        <p:strVal val="visible"/>
                                      </p:to>
                                    </p:set>
                                    <p:anim from="(-#ppt_w/2)" to="(#ppt_x)" calcmode="lin" valueType="num">
                                      <p:cBhvr>
                                        <p:cTn id="39" dur="600" fill="hold">
                                          <p:stCondLst>
                                            <p:cond delay="0"/>
                                          </p:stCondLst>
                                        </p:cTn>
                                        <p:tgtEl>
                                          <p:spTgt spid="192521"/>
                                        </p:tgtEl>
                                        <p:attrNameLst>
                                          <p:attrName>ppt_x</p:attrName>
                                        </p:attrNameLst>
                                      </p:cBhvr>
                                    </p:anim>
                                    <p:anim from="0" to="-1.0" calcmode="lin" valueType="num">
                                      <p:cBhvr>
                                        <p:cTn id="40" dur="200" decel="50000" autoRev="1" fill="hold">
                                          <p:stCondLst>
                                            <p:cond delay="600"/>
                                          </p:stCondLst>
                                        </p:cTn>
                                        <p:tgtEl>
                                          <p:spTgt spid="192521"/>
                                        </p:tgtEl>
                                        <p:attrNameLst>
                                          <p:attrName>xshear</p:attrName>
                                        </p:attrNameLst>
                                      </p:cBhvr>
                                    </p:anim>
                                    <p:animScale>
                                      <p:cBhvr>
                                        <p:cTn id="41" dur="200" decel="100000" autoRev="1" fill="hold">
                                          <p:stCondLst>
                                            <p:cond delay="600"/>
                                          </p:stCondLst>
                                        </p:cTn>
                                        <p:tgtEl>
                                          <p:spTgt spid="192521"/>
                                        </p:tgtEl>
                                      </p:cBhvr>
                                      <p:from x="100000" y="100000"/>
                                      <p:to x="80000" y="100000"/>
                                    </p:animScale>
                                    <p:anim by="(#ppt_h/3+#ppt_w*0.1)" calcmode="lin" valueType="num">
                                      <p:cBhvr additive="sum">
                                        <p:cTn id="42" dur="200" decel="100000" autoRev="1" fill="hold">
                                          <p:stCondLst>
                                            <p:cond delay="600"/>
                                          </p:stCondLst>
                                        </p:cTn>
                                        <p:tgtEl>
                                          <p:spTgt spid="192521"/>
                                        </p:tgtEl>
                                        <p:attrNameLst>
                                          <p:attrName>ppt_x</p:attrName>
                                        </p:attrNameLst>
                                      </p:cBhvr>
                                    </p:anim>
                                  </p:childTnLst>
                                </p:cTn>
                              </p:par>
                              <p:par>
                                <p:cTn id="43" presetID="15" presetClass="entr" presetSubtype="0" fill="hold" grpId="0" nodeType="withEffect">
                                  <p:stCondLst>
                                    <p:cond delay="0"/>
                                  </p:stCondLst>
                                  <p:childTnLst>
                                    <p:set>
                                      <p:cBhvr>
                                        <p:cTn id="44" dur="1" fill="hold">
                                          <p:stCondLst>
                                            <p:cond delay="0"/>
                                          </p:stCondLst>
                                        </p:cTn>
                                        <p:tgtEl>
                                          <p:spTgt spid="192519"/>
                                        </p:tgtEl>
                                        <p:attrNameLst>
                                          <p:attrName>style.visibility</p:attrName>
                                        </p:attrNameLst>
                                      </p:cBhvr>
                                      <p:to>
                                        <p:strVal val="visible"/>
                                      </p:to>
                                    </p:set>
                                    <p:anim calcmode="lin" valueType="num">
                                      <p:cBhvr>
                                        <p:cTn id="45" dur="1000" fill="hold"/>
                                        <p:tgtEl>
                                          <p:spTgt spid="192519"/>
                                        </p:tgtEl>
                                        <p:attrNameLst>
                                          <p:attrName>ppt_w</p:attrName>
                                        </p:attrNameLst>
                                      </p:cBhvr>
                                      <p:tavLst>
                                        <p:tav tm="0">
                                          <p:val>
                                            <p:fltVal val="0"/>
                                          </p:val>
                                        </p:tav>
                                        <p:tav tm="100000">
                                          <p:val>
                                            <p:strVal val="#ppt_w"/>
                                          </p:val>
                                        </p:tav>
                                      </p:tavLst>
                                    </p:anim>
                                    <p:anim calcmode="lin" valueType="num">
                                      <p:cBhvr>
                                        <p:cTn id="46" dur="1000" fill="hold"/>
                                        <p:tgtEl>
                                          <p:spTgt spid="192519"/>
                                        </p:tgtEl>
                                        <p:attrNameLst>
                                          <p:attrName>ppt_h</p:attrName>
                                        </p:attrNameLst>
                                      </p:cBhvr>
                                      <p:tavLst>
                                        <p:tav tm="0">
                                          <p:val>
                                            <p:fltVal val="0"/>
                                          </p:val>
                                        </p:tav>
                                        <p:tav tm="100000">
                                          <p:val>
                                            <p:strVal val="#ppt_h"/>
                                          </p:val>
                                        </p:tav>
                                      </p:tavLst>
                                    </p:anim>
                                    <p:anim calcmode="lin" valueType="num">
                                      <p:cBhvr>
                                        <p:cTn id="47" dur="1000" fill="hold"/>
                                        <p:tgtEl>
                                          <p:spTgt spid="192519"/>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19251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34" presetClass="entr" presetSubtype="0" fill="hold" nodeType="clickEffect">
                                  <p:stCondLst>
                                    <p:cond delay="0"/>
                                  </p:stCondLst>
                                  <p:childTnLst>
                                    <p:set>
                                      <p:cBhvr>
                                        <p:cTn id="52" dur="1" fill="hold">
                                          <p:stCondLst>
                                            <p:cond delay="0"/>
                                          </p:stCondLst>
                                        </p:cTn>
                                        <p:tgtEl>
                                          <p:spTgt spid="192522">
                                            <p:txEl>
                                              <p:pRg st="0" end="0"/>
                                            </p:txEl>
                                          </p:spTgt>
                                        </p:tgtEl>
                                        <p:attrNameLst>
                                          <p:attrName>style.visibility</p:attrName>
                                        </p:attrNameLst>
                                      </p:cBhvr>
                                      <p:to>
                                        <p:strVal val="visible"/>
                                      </p:to>
                                    </p:set>
                                    <p:anim from="(-#ppt_w/2)" to="(#ppt_x)" calcmode="lin" valueType="num">
                                      <p:cBhvr>
                                        <p:cTn id="53" dur="600" fill="hold">
                                          <p:stCondLst>
                                            <p:cond delay="0"/>
                                          </p:stCondLst>
                                        </p:cTn>
                                        <p:tgtEl>
                                          <p:spTgt spid="192522">
                                            <p:txEl>
                                              <p:pRg st="0" end="0"/>
                                            </p:txEl>
                                          </p:spTgt>
                                        </p:tgtEl>
                                        <p:attrNameLst>
                                          <p:attrName>ppt_x</p:attrName>
                                        </p:attrNameLst>
                                      </p:cBhvr>
                                    </p:anim>
                                    <p:anim from="0" to="-1.0" calcmode="lin" valueType="num">
                                      <p:cBhvr>
                                        <p:cTn id="54" dur="200" decel="50000" autoRev="1" fill="hold">
                                          <p:stCondLst>
                                            <p:cond delay="600"/>
                                          </p:stCondLst>
                                        </p:cTn>
                                        <p:tgtEl>
                                          <p:spTgt spid="192522">
                                            <p:txEl>
                                              <p:pRg st="0" end="0"/>
                                            </p:txEl>
                                          </p:spTgt>
                                        </p:tgtEl>
                                        <p:attrNameLst>
                                          <p:attrName>xshear</p:attrName>
                                        </p:attrNameLst>
                                      </p:cBhvr>
                                    </p:anim>
                                    <p:animScale>
                                      <p:cBhvr>
                                        <p:cTn id="55" dur="200" decel="100000" autoRev="1" fill="hold">
                                          <p:stCondLst>
                                            <p:cond delay="600"/>
                                          </p:stCondLst>
                                        </p:cTn>
                                        <p:tgtEl>
                                          <p:spTgt spid="192522">
                                            <p:txEl>
                                              <p:pRg st="0" end="0"/>
                                            </p:txEl>
                                          </p:spTgt>
                                        </p:tgtEl>
                                      </p:cBhvr>
                                      <p:from x="100000" y="100000"/>
                                      <p:to x="80000" y="100000"/>
                                    </p:animScale>
                                    <p:anim by="(#ppt_h/3+#ppt_w*0.1)" calcmode="lin" valueType="num">
                                      <p:cBhvr additive="sum">
                                        <p:cTn id="56" dur="200" decel="100000" autoRev="1" fill="hold">
                                          <p:stCondLst>
                                            <p:cond delay="600"/>
                                          </p:stCondLst>
                                        </p:cTn>
                                        <p:tgtEl>
                                          <p:spTgt spid="192522">
                                            <p:txEl>
                                              <p:pRg st="0" end="0"/>
                                            </p:txEl>
                                          </p:spTgt>
                                        </p:tgtEl>
                                        <p:attrNameLst>
                                          <p:attrName>ppt_x</p:attrName>
                                        </p:attrNameLst>
                                      </p:cBhvr>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39" presetClass="entr" presetSubtype="0" accel="100000" fill="hold" nodeType="clickEffect">
                                  <p:stCondLst>
                                    <p:cond delay="0"/>
                                  </p:stCondLst>
                                  <p:childTnLst>
                                    <p:set>
                                      <p:cBhvr>
                                        <p:cTn id="60" dur="1" fill="hold">
                                          <p:stCondLst>
                                            <p:cond delay="0"/>
                                          </p:stCondLst>
                                        </p:cTn>
                                        <p:tgtEl>
                                          <p:spTgt spid="192522">
                                            <p:txEl>
                                              <p:pRg st="1" end="1"/>
                                            </p:txEl>
                                          </p:spTgt>
                                        </p:tgtEl>
                                        <p:attrNameLst>
                                          <p:attrName>style.visibility</p:attrName>
                                        </p:attrNameLst>
                                      </p:cBhvr>
                                      <p:to>
                                        <p:strVal val="visible"/>
                                      </p:to>
                                    </p:set>
                                    <p:anim calcmode="lin" valueType="num">
                                      <p:cBhvr>
                                        <p:cTn id="61" dur="500" fill="hold"/>
                                        <p:tgtEl>
                                          <p:spTgt spid="192522">
                                            <p:txEl>
                                              <p:pRg st="1" end="1"/>
                                            </p:txEl>
                                          </p:spTgt>
                                        </p:tgtEl>
                                        <p:attrNameLst>
                                          <p:attrName>ppt_h</p:attrName>
                                        </p:attrNameLst>
                                      </p:cBhvr>
                                      <p:tavLst>
                                        <p:tav tm="0">
                                          <p:val>
                                            <p:strVal val="#ppt_h/20"/>
                                          </p:val>
                                        </p:tav>
                                        <p:tav tm="50000">
                                          <p:val>
                                            <p:strVal val="#ppt_h/20"/>
                                          </p:val>
                                        </p:tav>
                                        <p:tav tm="100000">
                                          <p:val>
                                            <p:strVal val="#ppt_h"/>
                                          </p:val>
                                        </p:tav>
                                      </p:tavLst>
                                    </p:anim>
                                    <p:anim calcmode="lin" valueType="num">
                                      <p:cBhvr>
                                        <p:cTn id="62" dur="500" fill="hold"/>
                                        <p:tgtEl>
                                          <p:spTgt spid="192522">
                                            <p:txEl>
                                              <p:pRg st="1" end="1"/>
                                            </p:txEl>
                                          </p:spTgt>
                                        </p:tgtEl>
                                        <p:attrNameLst>
                                          <p:attrName>ppt_w</p:attrName>
                                        </p:attrNameLst>
                                      </p:cBhvr>
                                      <p:tavLst>
                                        <p:tav tm="0">
                                          <p:val>
                                            <p:strVal val="#ppt_w+.3"/>
                                          </p:val>
                                        </p:tav>
                                        <p:tav tm="50000">
                                          <p:val>
                                            <p:strVal val="#ppt_w+.3"/>
                                          </p:val>
                                        </p:tav>
                                        <p:tav tm="100000">
                                          <p:val>
                                            <p:strVal val="#ppt_w"/>
                                          </p:val>
                                        </p:tav>
                                      </p:tavLst>
                                    </p:anim>
                                    <p:anim calcmode="lin" valueType="num">
                                      <p:cBhvr>
                                        <p:cTn id="63" dur="500" fill="hold"/>
                                        <p:tgtEl>
                                          <p:spTgt spid="192522">
                                            <p:txEl>
                                              <p:pRg st="1" end="1"/>
                                            </p:txEl>
                                          </p:spTgt>
                                        </p:tgtEl>
                                        <p:attrNameLst>
                                          <p:attrName>ppt_x</p:attrName>
                                        </p:attrNameLst>
                                      </p:cBhvr>
                                      <p:tavLst>
                                        <p:tav tm="0">
                                          <p:val>
                                            <p:strVal val="#ppt_x-.3"/>
                                          </p:val>
                                        </p:tav>
                                        <p:tav tm="50000">
                                          <p:val>
                                            <p:strVal val="#ppt_x"/>
                                          </p:val>
                                        </p:tav>
                                        <p:tav tm="100000">
                                          <p:val>
                                            <p:strVal val="#ppt_x"/>
                                          </p:val>
                                        </p:tav>
                                      </p:tavLst>
                                    </p:anim>
                                    <p:anim calcmode="lin" valueType="num">
                                      <p:cBhvr>
                                        <p:cTn id="64" dur="500" fill="hold"/>
                                        <p:tgtEl>
                                          <p:spTgt spid="19252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65" fill="hold" nodeType="clickPar">
                      <p:stCondLst>
                        <p:cond delay="indefinite"/>
                      </p:stCondLst>
                      <p:childTnLst>
                        <p:par>
                          <p:cTn id="66" fill="hold" nodeType="withGroup">
                            <p:stCondLst>
                              <p:cond delay="0"/>
                            </p:stCondLst>
                            <p:childTnLst>
                              <p:par>
                                <p:cTn id="67" presetID="15" presetClass="entr" presetSubtype="0" fill="hold" nodeType="clickEffect">
                                  <p:stCondLst>
                                    <p:cond delay="0"/>
                                  </p:stCondLst>
                                  <p:childTnLst>
                                    <p:set>
                                      <p:cBhvr>
                                        <p:cTn id="68" dur="1" fill="hold">
                                          <p:stCondLst>
                                            <p:cond delay="0"/>
                                          </p:stCondLst>
                                        </p:cTn>
                                        <p:tgtEl>
                                          <p:spTgt spid="192522">
                                            <p:txEl>
                                              <p:pRg st="2" end="2"/>
                                            </p:txEl>
                                          </p:spTgt>
                                        </p:tgtEl>
                                        <p:attrNameLst>
                                          <p:attrName>style.visibility</p:attrName>
                                        </p:attrNameLst>
                                      </p:cBhvr>
                                      <p:to>
                                        <p:strVal val="visible"/>
                                      </p:to>
                                    </p:set>
                                    <p:anim calcmode="lin" valueType="num">
                                      <p:cBhvr>
                                        <p:cTn id="69" dur="1000" fill="hold"/>
                                        <p:tgtEl>
                                          <p:spTgt spid="192522">
                                            <p:txEl>
                                              <p:pRg st="2" end="2"/>
                                            </p:txEl>
                                          </p:spTgt>
                                        </p:tgtEl>
                                        <p:attrNameLst>
                                          <p:attrName>ppt_w</p:attrName>
                                        </p:attrNameLst>
                                      </p:cBhvr>
                                      <p:tavLst>
                                        <p:tav tm="0">
                                          <p:val>
                                            <p:fltVal val="0"/>
                                          </p:val>
                                        </p:tav>
                                        <p:tav tm="100000">
                                          <p:val>
                                            <p:strVal val="#ppt_w"/>
                                          </p:val>
                                        </p:tav>
                                      </p:tavLst>
                                    </p:anim>
                                    <p:anim calcmode="lin" valueType="num">
                                      <p:cBhvr>
                                        <p:cTn id="70" dur="1000" fill="hold"/>
                                        <p:tgtEl>
                                          <p:spTgt spid="192522">
                                            <p:txEl>
                                              <p:pRg st="2" end="2"/>
                                            </p:txEl>
                                          </p:spTgt>
                                        </p:tgtEl>
                                        <p:attrNameLst>
                                          <p:attrName>ppt_h</p:attrName>
                                        </p:attrNameLst>
                                      </p:cBhvr>
                                      <p:tavLst>
                                        <p:tav tm="0">
                                          <p:val>
                                            <p:fltVal val="0"/>
                                          </p:val>
                                        </p:tav>
                                        <p:tav tm="100000">
                                          <p:val>
                                            <p:strVal val="#ppt_h"/>
                                          </p:val>
                                        </p:tav>
                                      </p:tavLst>
                                    </p:anim>
                                    <p:anim calcmode="lin" valueType="num">
                                      <p:cBhvr>
                                        <p:cTn id="71" dur="1000" fill="hold"/>
                                        <p:tgtEl>
                                          <p:spTgt spid="192522">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72" dur="1000" fill="hold"/>
                                        <p:tgtEl>
                                          <p:spTgt spid="192522">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73" fill="hold" nodeType="clickPar">
                      <p:stCondLst>
                        <p:cond delay="indefinite"/>
                      </p:stCondLst>
                      <p:childTnLst>
                        <p:par>
                          <p:cTn id="74" fill="hold" nodeType="withGroup">
                            <p:stCondLst>
                              <p:cond delay="0"/>
                            </p:stCondLst>
                            <p:childTnLst>
                              <p:par>
                                <p:cTn id="75" presetID="27" presetClass="entr" presetSubtype="0" fill="hold" nodeType="clickEffect">
                                  <p:stCondLst>
                                    <p:cond delay="0"/>
                                  </p:stCondLst>
                                  <p:iterate type="lt">
                                    <p:tmPct val="50000"/>
                                  </p:iterate>
                                  <p:childTnLst>
                                    <p:set>
                                      <p:cBhvr>
                                        <p:cTn id="76" dur="1" fill="hold">
                                          <p:stCondLst>
                                            <p:cond delay="0"/>
                                          </p:stCondLst>
                                        </p:cTn>
                                        <p:tgtEl>
                                          <p:spTgt spid="192523">
                                            <p:txEl>
                                              <p:pRg st="0" end="0"/>
                                            </p:txEl>
                                          </p:spTgt>
                                        </p:tgtEl>
                                        <p:attrNameLst>
                                          <p:attrName>style.visibility</p:attrName>
                                        </p:attrNameLst>
                                      </p:cBhvr>
                                      <p:to>
                                        <p:strVal val="visible"/>
                                      </p:to>
                                    </p:set>
                                    <p:anim calcmode="discrete" valueType="clr">
                                      <p:cBhvr override="childStyle">
                                        <p:cTn id="77" dur="80"/>
                                        <p:tgtEl>
                                          <p:spTgt spid="19252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78" dur="80"/>
                                        <p:tgtEl>
                                          <p:spTgt spid="192523">
                                            <p:txEl>
                                              <p:pRg st="0" end="0"/>
                                            </p:txEl>
                                          </p:spTgt>
                                        </p:tgtEl>
                                        <p:attrNameLst>
                                          <p:attrName>fillcolor</p:attrName>
                                        </p:attrNameLst>
                                      </p:cBhvr>
                                      <p:tavLst>
                                        <p:tav tm="0">
                                          <p:val>
                                            <p:clrVal>
                                              <a:schemeClr val="accent2"/>
                                            </p:clrVal>
                                          </p:val>
                                        </p:tav>
                                        <p:tav tm="50000">
                                          <p:val>
                                            <p:clrVal>
                                              <a:schemeClr val="hlink"/>
                                            </p:clrVal>
                                          </p:val>
                                        </p:tav>
                                      </p:tavLst>
                                    </p:anim>
                                    <p:set>
                                      <p:cBhvr>
                                        <p:cTn id="79" dur="80"/>
                                        <p:tgtEl>
                                          <p:spTgt spid="192523">
                                            <p:txEl>
                                              <p:pRg st="0" end="0"/>
                                            </p:txEl>
                                          </p:spTgt>
                                        </p:tgtEl>
                                        <p:attrNameLst>
                                          <p:attrName>fill.type</p:attrName>
                                        </p:attrNameLst>
                                      </p:cBhvr>
                                      <p:to>
                                        <p:strVal val="solid"/>
                                      </p:to>
                                    </p:set>
                                  </p:childTnLst>
                                </p:cTn>
                              </p:par>
                            </p:childTnLst>
                          </p:cTn>
                        </p:par>
                      </p:childTnLst>
                    </p:cTn>
                  </p:par>
                  <p:par>
                    <p:cTn id="80" fill="hold">
                      <p:stCondLst>
                        <p:cond delay="indefinite"/>
                      </p:stCondLst>
                      <p:childTnLst>
                        <p:par>
                          <p:cTn id="81" fill="hold">
                            <p:stCondLst>
                              <p:cond delay="0"/>
                            </p:stCondLst>
                            <p:childTnLst>
                              <p:par>
                                <p:cTn id="82" presetID="27" presetClass="entr" presetSubtype="0" fill="hold" nodeType="clickEffect">
                                  <p:stCondLst>
                                    <p:cond delay="0"/>
                                  </p:stCondLst>
                                  <p:iterate type="lt">
                                    <p:tmPct val="50000"/>
                                  </p:iterate>
                                  <p:childTnLst>
                                    <p:set>
                                      <p:cBhvr>
                                        <p:cTn id="83" dur="1" fill="hold">
                                          <p:stCondLst>
                                            <p:cond delay="0"/>
                                          </p:stCondLst>
                                        </p:cTn>
                                        <p:tgtEl>
                                          <p:spTgt spid="192523">
                                            <p:txEl>
                                              <p:pRg st="1" end="1"/>
                                            </p:txEl>
                                          </p:spTgt>
                                        </p:tgtEl>
                                        <p:attrNameLst>
                                          <p:attrName>style.visibility</p:attrName>
                                        </p:attrNameLst>
                                      </p:cBhvr>
                                      <p:to>
                                        <p:strVal val="visible"/>
                                      </p:to>
                                    </p:set>
                                    <p:anim calcmode="discrete" valueType="clr">
                                      <p:cBhvr override="childStyle">
                                        <p:cTn id="84" dur="80"/>
                                        <p:tgtEl>
                                          <p:spTgt spid="192523">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5" dur="80"/>
                                        <p:tgtEl>
                                          <p:spTgt spid="192523">
                                            <p:txEl>
                                              <p:pRg st="1" end="1"/>
                                            </p:txEl>
                                          </p:spTgt>
                                        </p:tgtEl>
                                        <p:attrNameLst>
                                          <p:attrName>fillcolor</p:attrName>
                                        </p:attrNameLst>
                                      </p:cBhvr>
                                      <p:tavLst>
                                        <p:tav tm="0">
                                          <p:val>
                                            <p:clrVal>
                                              <a:schemeClr val="accent2"/>
                                            </p:clrVal>
                                          </p:val>
                                        </p:tav>
                                        <p:tav tm="50000">
                                          <p:val>
                                            <p:clrVal>
                                              <a:schemeClr val="hlink"/>
                                            </p:clrVal>
                                          </p:val>
                                        </p:tav>
                                      </p:tavLst>
                                    </p:anim>
                                    <p:set>
                                      <p:cBhvr>
                                        <p:cTn id="86" dur="80"/>
                                        <p:tgtEl>
                                          <p:spTgt spid="192523">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7" grpId="0"/>
      <p:bldP spid="192518" grpId="0" animBg="1"/>
      <p:bldP spid="192519" grpId="0" animBg="1"/>
      <p:bldP spid="192520" grpId="0" animBg="1"/>
      <p:bldP spid="192521"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13"/>
          <p:cNvSpPr>
            <a:spLocks noChangeArrowheads="1"/>
          </p:cNvSpPr>
          <p:nvPr/>
        </p:nvSpPr>
        <p:spPr bwMode="auto">
          <a:xfrm>
            <a:off x="1676400" y="1066800"/>
            <a:ext cx="4343400" cy="53340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vi-VN" altLang="vi-VN" sz="1800" b="1">
              <a:latin typeface="Arial" panose="020B0604020202020204" pitchFamily="34" charset="0"/>
            </a:endParaRPr>
          </a:p>
        </p:txBody>
      </p:sp>
      <p:sp>
        <p:nvSpPr>
          <p:cNvPr id="59395" name="AutoShape 4"/>
          <p:cNvSpPr>
            <a:spLocks noChangeArrowheads="1"/>
          </p:cNvSpPr>
          <p:nvPr/>
        </p:nvSpPr>
        <p:spPr bwMode="auto">
          <a:xfrm>
            <a:off x="228600" y="0"/>
            <a:ext cx="11811000" cy="6858000"/>
          </a:xfrm>
          <a:prstGeom prst="roundRect">
            <a:avLst>
              <a:gd name="adj" fmla="val 16667"/>
            </a:avLst>
          </a:prstGeom>
          <a:solidFill>
            <a:srgbClr val="99FFCC"/>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192517" name="Text Box 5"/>
          <p:cNvSpPr txBox="1">
            <a:spLocks noChangeArrowheads="1"/>
          </p:cNvSpPr>
          <p:nvPr/>
        </p:nvSpPr>
        <p:spPr bwMode="auto">
          <a:xfrm>
            <a:off x="2964872" y="162580"/>
            <a:ext cx="6941127"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2800" b="1" dirty="0">
                <a:solidFill>
                  <a:srgbClr val="0033CC"/>
                </a:solidFill>
                <a:latin typeface="Times New Roman" panose="02020603050405020304" pitchFamily="18" charset="0"/>
                <a:cs typeface="Times New Roman" panose="02020603050405020304" pitchFamily="18" charset="0"/>
              </a:rPr>
              <a:t>Ý </a:t>
            </a:r>
            <a:r>
              <a:rPr lang="en-US" altLang="vi-VN" sz="2800" b="1" dirty="0" smtClean="0">
                <a:solidFill>
                  <a:srgbClr val="0033CC"/>
                </a:solidFill>
                <a:latin typeface="Times New Roman" panose="02020603050405020304" pitchFamily="18" charset="0"/>
                <a:cs typeface="Times New Roman" panose="02020603050405020304" pitchFamily="18" charset="0"/>
              </a:rPr>
              <a:t>NGHĨA KHÁNG CHIẾN CHỐNG MỸ</a:t>
            </a:r>
            <a:endParaRPr lang="en-US" altLang="vi-VN" sz="2800" b="1" dirty="0">
              <a:solidFill>
                <a:srgbClr val="0033CC"/>
              </a:solidFill>
              <a:latin typeface="Times New Roman" panose="02020603050405020304" pitchFamily="18" charset="0"/>
              <a:cs typeface="Times New Roman" panose="02020603050405020304" pitchFamily="18" charset="0"/>
            </a:endParaRPr>
          </a:p>
        </p:txBody>
      </p:sp>
      <p:sp>
        <p:nvSpPr>
          <p:cNvPr id="192518" name="Rectangle 6"/>
          <p:cNvSpPr>
            <a:spLocks noChangeArrowheads="1"/>
          </p:cNvSpPr>
          <p:nvPr/>
        </p:nvSpPr>
        <p:spPr bwMode="auto">
          <a:xfrm>
            <a:off x="533400" y="1066800"/>
            <a:ext cx="5486400" cy="53340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vi-VN" altLang="vi-VN" sz="1800" b="1">
              <a:latin typeface="Arial" panose="020B0604020202020204" pitchFamily="34" charset="0"/>
            </a:endParaRPr>
          </a:p>
        </p:txBody>
      </p:sp>
      <p:sp>
        <p:nvSpPr>
          <p:cNvPr id="192519" name="Rectangle 7"/>
          <p:cNvSpPr>
            <a:spLocks noChangeArrowheads="1"/>
          </p:cNvSpPr>
          <p:nvPr/>
        </p:nvSpPr>
        <p:spPr bwMode="auto">
          <a:xfrm>
            <a:off x="6172200" y="1066800"/>
            <a:ext cx="5638800" cy="39624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0">
              <a:latin typeface="Arial" panose="020B0604020202020204" pitchFamily="34" charset="0"/>
            </a:endParaRPr>
          </a:p>
        </p:txBody>
      </p:sp>
      <p:sp>
        <p:nvSpPr>
          <p:cNvPr id="192520" name="Text Box 8"/>
          <p:cNvSpPr txBox="1">
            <a:spLocks noChangeArrowheads="1"/>
          </p:cNvSpPr>
          <p:nvPr/>
        </p:nvSpPr>
        <p:spPr bwMode="auto">
          <a:xfrm>
            <a:off x="2209800" y="838200"/>
            <a:ext cx="3124200"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1800" b="1">
                <a:latin typeface="Arial" panose="020B0604020202020204" pitchFamily="34" charset="0"/>
              </a:rPr>
              <a:t>ĐỐI VỚI NƯỚC TA</a:t>
            </a:r>
          </a:p>
        </p:txBody>
      </p:sp>
      <p:sp>
        <p:nvSpPr>
          <p:cNvPr id="192521" name="Text Box 9"/>
          <p:cNvSpPr txBox="1">
            <a:spLocks noChangeArrowheads="1"/>
          </p:cNvSpPr>
          <p:nvPr/>
        </p:nvSpPr>
        <p:spPr bwMode="auto">
          <a:xfrm>
            <a:off x="6781800" y="838200"/>
            <a:ext cx="3124200" cy="3667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en-US" altLang="vi-VN" sz="1800" b="1">
                <a:latin typeface="Arial" panose="020B0604020202020204" pitchFamily="34" charset="0"/>
              </a:rPr>
              <a:t>ĐỐI VỚI QUỐC TẾ</a:t>
            </a:r>
          </a:p>
        </p:txBody>
      </p:sp>
      <p:sp>
        <p:nvSpPr>
          <p:cNvPr id="192523" name="Text Box 11"/>
          <p:cNvSpPr txBox="1">
            <a:spLocks noChangeArrowheads="1"/>
          </p:cNvSpPr>
          <p:nvPr/>
        </p:nvSpPr>
        <p:spPr bwMode="auto">
          <a:xfrm>
            <a:off x="6248400" y="1371600"/>
            <a:ext cx="4419600"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endParaRPr lang="vi-VN" altLang="vi-VN" sz="1800" b="1">
              <a:latin typeface="Arial" panose="020B0604020202020204" pitchFamily="34" charset="0"/>
            </a:endParaRPr>
          </a:p>
        </p:txBody>
      </p:sp>
      <p:sp>
        <p:nvSpPr>
          <p:cNvPr id="59403" name="TextBox 1"/>
          <p:cNvSpPr txBox="1">
            <a:spLocks noChangeArrowheads="1"/>
          </p:cNvSpPr>
          <p:nvPr/>
        </p:nvSpPr>
        <p:spPr bwMode="auto">
          <a:xfrm>
            <a:off x="838200" y="1741488"/>
            <a:ext cx="50292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C</a:t>
            </a:r>
            <a:r>
              <a:rPr lang="vi-VN" altLang="vi-VN" sz="2400" dirty="0">
                <a:latin typeface="Times New Roman" panose="02020603050405020304" pitchFamily="18" charset="0"/>
                <a:cs typeface="Times New Roman" panose="02020603050405020304" pitchFamily="18" charset="0"/>
              </a:rPr>
              <a:t>hấm dứt ách thống trị tàn bạo hơn một thế kỷ của chủ nghĩa thực dân cũ và mới trên đất nước ta</a:t>
            </a:r>
            <a:endParaRPr lang="en-US" altLang="vi-VN" sz="2400" dirty="0">
              <a:latin typeface="Times New Roman" panose="02020603050405020304" pitchFamily="18" charset="0"/>
              <a:cs typeface="Times New Roman" panose="02020603050405020304" pitchFamily="18" charset="0"/>
            </a:endParaRPr>
          </a:p>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a:t>
            </a:r>
            <a:r>
              <a:rPr lang="vi-VN" altLang="vi-VN" sz="2400" dirty="0">
                <a:latin typeface="Times New Roman" panose="02020603050405020304" pitchFamily="18" charset="0"/>
                <a:cs typeface="Times New Roman" panose="02020603050405020304" pitchFamily="18" charset="0"/>
              </a:rPr>
              <a:t>Cuộc cách mạng dân tộc dân chủ nhân dân đã hoàn thành trên phạm vi cả nước, mở ra kỷ nguyên mới cho dân tộc Việt Nam: kỷ nguyên cả nước hòa bình, độc lập, thống nhất và đi lên chủ nghĩa xã hội.</a:t>
            </a:r>
            <a:endParaRPr lang="en-US" altLang="vi-VN" sz="2400" dirty="0">
              <a:latin typeface="Times New Roman" panose="02020603050405020304" pitchFamily="18" charset="0"/>
              <a:cs typeface="Times New Roman" panose="02020603050405020304" pitchFamily="18" charset="0"/>
            </a:endParaRPr>
          </a:p>
        </p:txBody>
      </p:sp>
      <p:sp>
        <p:nvSpPr>
          <p:cNvPr id="59404" name="TextBox 2"/>
          <p:cNvSpPr txBox="1">
            <a:spLocks noChangeArrowheads="1"/>
          </p:cNvSpPr>
          <p:nvPr/>
        </p:nvSpPr>
        <p:spPr bwMode="auto">
          <a:xfrm>
            <a:off x="6324600" y="1314450"/>
            <a:ext cx="518160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a:t>
            </a:r>
            <a:r>
              <a:rPr lang="vi-VN" altLang="vi-VN" sz="2400" dirty="0">
                <a:latin typeface="Times New Roman" panose="02020603050405020304" pitchFamily="18" charset="0"/>
                <a:cs typeface="Times New Roman" panose="02020603050405020304" pitchFamily="18" charset="0"/>
              </a:rPr>
              <a:t>đánh bại cuộc chiến tranh xâm lược quy mô lớn nhất, dài ngày nhất của chủ nghĩa đế quốc kể từ sau Chiến tranh thế giới thứ hai</a:t>
            </a:r>
            <a:endParaRPr lang="en-US" altLang="vi-VN" sz="2400" dirty="0">
              <a:latin typeface="Times New Roman" panose="02020603050405020304" pitchFamily="18" charset="0"/>
              <a:cs typeface="Times New Roman" panose="02020603050405020304" pitchFamily="18" charset="0"/>
            </a:endParaRPr>
          </a:p>
          <a:p>
            <a:pPr algn="just" eaLnBrk="1" hangingPunct="1">
              <a:spcBef>
                <a:spcPct val="0"/>
              </a:spcBef>
              <a:buFontTx/>
              <a:buNone/>
            </a:pPr>
            <a:r>
              <a:rPr lang="en-US" altLang="vi-VN" sz="2400" dirty="0">
                <a:latin typeface="Times New Roman" panose="02020603050405020304" pitchFamily="18" charset="0"/>
                <a:cs typeface="Times New Roman" panose="02020603050405020304" pitchFamily="18" charset="0"/>
              </a:rPr>
              <a:t>- </a:t>
            </a:r>
            <a:r>
              <a:rPr lang="vi-VN" altLang="vi-VN" sz="2400" dirty="0">
                <a:latin typeface="Times New Roman" panose="02020603050405020304" pitchFamily="18" charset="0"/>
                <a:cs typeface="Times New Roman" panose="02020603050405020304" pitchFamily="18" charset="0"/>
              </a:rPr>
              <a:t>mở đầu sự sụp đổ không thể tránh khỏi của chủ nghĩa thực dân mới</a:t>
            </a:r>
            <a:endParaRPr lang="en-US" altLang="vi-VN" sz="2400" dirty="0">
              <a:latin typeface="Times New Roman" panose="02020603050405020304" pitchFamily="18" charset="0"/>
              <a:cs typeface="Times New Roman" panose="02020603050405020304" pitchFamily="18" charset="0"/>
            </a:endParaRPr>
          </a:p>
          <a:p>
            <a:pPr eaLnBrk="1" hangingPunct="1">
              <a:spcBef>
                <a:spcPct val="0"/>
              </a:spcBef>
              <a:buFontTx/>
              <a:buNone/>
            </a:pPr>
            <a:endParaRPr lang="en-US" altLang="vi-VN" sz="1800" dirty="0">
              <a:latin typeface="Arial" panose="020B0604020202020204" pitchFamily="34" charset="0"/>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a:xfrm>
            <a:off x="609600" y="274638"/>
            <a:ext cx="10972800" cy="639762"/>
          </a:xfrm>
        </p:spPr>
        <p:txBody>
          <a:bodyPr/>
          <a:lstStyle/>
          <a:p>
            <a:r>
              <a:rPr lang="en-US" altLang="vi-VN" b="1" i="1" dirty="0" smtClean="0">
                <a:solidFill>
                  <a:srgbClr val="FF0000"/>
                </a:solidFill>
                <a:latin typeface="Times New Roman" panose="02020603050405020304" pitchFamily="18" charset="0"/>
                <a:cs typeface="Times New Roman" panose="02020603050405020304" pitchFamily="18" charset="0"/>
              </a:rPr>
              <a:t/>
            </a:r>
            <a:br>
              <a:rPr lang="en-US" altLang="vi-VN" b="1" i="1" dirty="0" smtClean="0">
                <a:solidFill>
                  <a:srgbClr val="FF0000"/>
                </a:solidFill>
                <a:latin typeface="Times New Roman" panose="02020603050405020304" pitchFamily="18" charset="0"/>
                <a:cs typeface="Times New Roman" panose="02020603050405020304" pitchFamily="18" charset="0"/>
              </a:rPr>
            </a:br>
            <a:r>
              <a:rPr lang="en-US" altLang="vi-VN" sz="2800" b="1" i="1" dirty="0" smtClean="0">
                <a:solidFill>
                  <a:srgbClr val="FF0000"/>
                </a:solidFill>
                <a:latin typeface="Times New Roman" panose="02020603050405020304" pitchFamily="18" charset="0"/>
                <a:cs typeface="Times New Roman" panose="02020603050405020304" pitchFamily="18" charset="0"/>
              </a:rPr>
              <a:t>2</a:t>
            </a:r>
            <a:r>
              <a:rPr lang="en-US" altLang="vi-VN" sz="2800" b="1" i="1" dirty="0" smtClean="0">
                <a:solidFill>
                  <a:srgbClr val="FF0000"/>
                </a:solidFill>
                <a:latin typeface="Times New Roman" panose="02020603050405020304" pitchFamily="18" charset="0"/>
                <a:cs typeface="Times New Roman" panose="02020603050405020304" pitchFamily="18" charset="0"/>
              </a:rPr>
              <a:t>. </a:t>
            </a:r>
            <a:r>
              <a:rPr lang="en-US" altLang="vi-VN" sz="2800" b="1" i="1" dirty="0" err="1" smtClean="0">
                <a:solidFill>
                  <a:srgbClr val="FF0000"/>
                </a:solidFill>
                <a:latin typeface="Times New Roman" panose="02020603050405020304" pitchFamily="18" charset="0"/>
                <a:cs typeface="Times New Roman" panose="02020603050405020304" pitchFamily="18" charset="0"/>
              </a:rPr>
              <a:t>Thắng</a:t>
            </a:r>
            <a:r>
              <a:rPr lang="en-US" altLang="vi-VN" sz="2800" b="1" i="1" dirty="0" smtClean="0">
                <a:solidFill>
                  <a:srgbClr val="FF0000"/>
                </a:solidFill>
                <a:latin typeface="Times New Roman" panose="02020603050405020304" pitchFamily="18" charset="0"/>
                <a:cs typeface="Times New Roman" panose="02020603050405020304" pitchFamily="18" charset="0"/>
              </a:rPr>
              <a:t> </a:t>
            </a:r>
            <a:r>
              <a:rPr lang="en-US" altLang="vi-VN" sz="2800" b="1" i="1" dirty="0" err="1" smtClean="0">
                <a:solidFill>
                  <a:srgbClr val="FF0000"/>
                </a:solidFill>
                <a:latin typeface="Times New Roman" panose="02020603050405020304" pitchFamily="18" charset="0"/>
                <a:cs typeface="Times New Roman" panose="02020603050405020304" pitchFamily="18" charset="0"/>
              </a:rPr>
              <a:t>lợi</a:t>
            </a:r>
            <a:r>
              <a:rPr lang="en-US" altLang="vi-VN" sz="2800" b="1" i="1" dirty="0" smtClean="0">
                <a:solidFill>
                  <a:srgbClr val="FF0000"/>
                </a:solidFill>
                <a:latin typeface="Times New Roman" panose="02020603050405020304" pitchFamily="18" charset="0"/>
                <a:cs typeface="Times New Roman" panose="02020603050405020304" pitchFamily="18" charset="0"/>
              </a:rPr>
              <a:t> </a:t>
            </a:r>
            <a:r>
              <a:rPr lang="en-US" altLang="vi-VN" sz="2800" b="1" i="1" dirty="0" err="1" smtClean="0">
                <a:solidFill>
                  <a:srgbClr val="FF0000"/>
                </a:solidFill>
                <a:latin typeface="Times New Roman" panose="02020603050405020304" pitchFamily="18" charset="0"/>
                <a:cs typeface="Times New Roman" panose="02020603050405020304" pitchFamily="18" charset="0"/>
              </a:rPr>
              <a:t>của</a:t>
            </a:r>
            <a:r>
              <a:rPr lang="en-US" altLang="vi-VN" sz="2800" b="1" i="1" dirty="0" smtClean="0">
                <a:solidFill>
                  <a:srgbClr val="FF0000"/>
                </a:solidFill>
                <a:latin typeface="Times New Roman" panose="02020603050405020304" pitchFamily="18" charset="0"/>
                <a:cs typeface="Times New Roman" panose="02020603050405020304" pitchFamily="18" charset="0"/>
              </a:rPr>
              <a:t> </a:t>
            </a:r>
            <a:r>
              <a:rPr lang="en-US" altLang="vi-VN" sz="2800" b="1" i="1" dirty="0" err="1" smtClean="0">
                <a:solidFill>
                  <a:srgbClr val="FF0000"/>
                </a:solidFill>
                <a:latin typeface="Times New Roman" panose="02020603050405020304" pitchFamily="18" charset="0"/>
                <a:cs typeface="Times New Roman" panose="02020603050405020304" pitchFamily="18" charset="0"/>
              </a:rPr>
              <a:t>công</a:t>
            </a:r>
            <a:r>
              <a:rPr lang="en-US" altLang="vi-VN" sz="2800" b="1" i="1" dirty="0" smtClean="0">
                <a:solidFill>
                  <a:srgbClr val="FF0000"/>
                </a:solidFill>
                <a:latin typeface="Times New Roman" panose="02020603050405020304" pitchFamily="18" charset="0"/>
                <a:cs typeface="Times New Roman" panose="02020603050405020304" pitchFamily="18" charset="0"/>
              </a:rPr>
              <a:t> </a:t>
            </a:r>
            <a:r>
              <a:rPr lang="en-US" altLang="vi-VN" sz="2800" b="1" i="1" dirty="0" err="1" smtClean="0">
                <a:solidFill>
                  <a:srgbClr val="FF0000"/>
                </a:solidFill>
                <a:latin typeface="Times New Roman" panose="02020603050405020304" pitchFamily="18" charset="0"/>
                <a:cs typeface="Times New Roman" panose="02020603050405020304" pitchFamily="18" charset="0"/>
              </a:rPr>
              <a:t>cuộc</a:t>
            </a:r>
            <a:r>
              <a:rPr lang="en-US" altLang="vi-VN" sz="2800" b="1" i="1" dirty="0" smtClean="0">
                <a:solidFill>
                  <a:srgbClr val="FF0000"/>
                </a:solidFill>
                <a:latin typeface="Times New Roman" panose="02020603050405020304" pitchFamily="18" charset="0"/>
                <a:cs typeface="Times New Roman" panose="02020603050405020304" pitchFamily="18" charset="0"/>
              </a:rPr>
              <a:t> </a:t>
            </a:r>
            <a:r>
              <a:rPr lang="en-US" altLang="vi-VN" sz="2800" b="1" i="1" dirty="0" err="1" smtClean="0">
                <a:solidFill>
                  <a:srgbClr val="FF0000"/>
                </a:solidFill>
                <a:latin typeface="Times New Roman" panose="02020603050405020304" pitchFamily="18" charset="0"/>
                <a:cs typeface="Times New Roman" panose="02020603050405020304" pitchFamily="18" charset="0"/>
              </a:rPr>
              <a:t>đổi</a:t>
            </a:r>
            <a:r>
              <a:rPr lang="en-US" altLang="vi-VN" sz="2800" b="1" i="1" dirty="0" smtClean="0">
                <a:solidFill>
                  <a:srgbClr val="FF0000"/>
                </a:solidFill>
                <a:latin typeface="Times New Roman" panose="02020603050405020304" pitchFamily="18" charset="0"/>
                <a:cs typeface="Times New Roman" panose="02020603050405020304" pitchFamily="18" charset="0"/>
              </a:rPr>
              <a:t> </a:t>
            </a:r>
            <a:r>
              <a:rPr lang="en-US" altLang="vi-VN" sz="2800" b="1" i="1" dirty="0" err="1" smtClean="0">
                <a:solidFill>
                  <a:srgbClr val="FF0000"/>
                </a:solidFill>
                <a:latin typeface="Times New Roman" panose="02020603050405020304" pitchFamily="18" charset="0"/>
                <a:cs typeface="Times New Roman" panose="02020603050405020304" pitchFamily="18" charset="0"/>
              </a:rPr>
              <a:t>mới</a:t>
            </a:r>
            <a:r>
              <a:rPr lang="en-US" altLang="vi-VN" sz="2800" b="1" i="1" dirty="0" smtClean="0"/>
              <a:t/>
            </a:r>
            <a:br>
              <a:rPr lang="en-US" altLang="vi-VN" sz="2800" b="1" i="1" dirty="0" smtClean="0"/>
            </a:br>
            <a:endParaRPr lang="en-US" altLang="vi-VN" sz="2800" dirty="0" smtClean="0"/>
          </a:p>
        </p:txBody>
      </p:sp>
      <p:sp>
        <p:nvSpPr>
          <p:cNvPr id="3" name="Content Placeholder 2"/>
          <p:cNvSpPr>
            <a:spLocks noGrp="1"/>
          </p:cNvSpPr>
          <p:nvPr>
            <p:ph idx="1"/>
          </p:nvPr>
        </p:nvSpPr>
        <p:spPr>
          <a:xfrm>
            <a:off x="228600" y="990600"/>
            <a:ext cx="11407775" cy="5703887"/>
          </a:xfrm>
        </p:spPr>
        <p:txBody>
          <a:bodyPr/>
          <a:lstStyle/>
          <a:p>
            <a:pPr marL="0" indent="0" algn="just">
              <a:buFont typeface="Arial" panose="020B0604020202020204" pitchFamily="34" charset="0"/>
              <a:buNone/>
              <a:defRPr/>
            </a:pPr>
            <a:r>
              <a:rPr lang="en-US" sz="2400" dirty="0">
                <a:latin typeface="Times New Roman" pitchFamily="18" charset="0"/>
                <a:cs typeface="Times New Roman" pitchFamily="18" charset="0"/>
              </a:rPr>
              <a:t>- Khó khăn:</a:t>
            </a:r>
          </a:p>
          <a:p>
            <a:pPr algn="just">
              <a:buFont typeface="Arial" charset="0"/>
              <a:buChar char="•"/>
              <a:defRPr/>
            </a:pPr>
            <a:r>
              <a:rPr lang="en-US" sz="2400" dirty="0">
                <a:latin typeface="Times New Roman" pitchFamily="18" charset="0"/>
                <a:cs typeface="Times New Roman" pitchFamily="18" charset="0"/>
              </a:rPr>
              <a:t>Quá độ lên CNXH từ nước nông nghiệp lạc hậu, kinh tế chậm phát triển, hậu quả chiến tranh nặng nề</a:t>
            </a:r>
          </a:p>
          <a:p>
            <a:pPr algn="just">
              <a:buFont typeface="Arial" charset="0"/>
              <a:buChar char="•"/>
              <a:defRPr/>
            </a:pPr>
            <a:r>
              <a:rPr lang="en-US" sz="2400" dirty="0">
                <a:latin typeface="Times New Roman" pitchFamily="18" charset="0"/>
                <a:cs typeface="Times New Roman" pitchFamily="18" charset="0"/>
              </a:rPr>
              <a:t>Bị </a:t>
            </a:r>
            <a:r>
              <a:rPr lang="en-US" sz="2400" dirty="0" err="1">
                <a:latin typeface="Times New Roman" pitchFamily="18" charset="0"/>
                <a:cs typeface="Times New Roman" pitchFamily="18" charset="0"/>
              </a:rPr>
              <a:t>Mỹ</a:t>
            </a:r>
            <a:r>
              <a:rPr lang="en-US" sz="2400" dirty="0">
                <a:latin typeface="Times New Roman" pitchFamily="18" charset="0"/>
                <a:cs typeface="Times New Roman" pitchFamily="18" charset="0"/>
              </a:rPr>
              <a:t> phong </a:t>
            </a:r>
            <a:r>
              <a:rPr lang="en-US" sz="2400" dirty="0" err="1">
                <a:latin typeface="Times New Roman" pitchFamily="18" charset="0"/>
                <a:cs typeface="Times New Roman" pitchFamily="18" charset="0"/>
              </a:rPr>
              <a:t>tỏa</a:t>
            </a:r>
            <a:r>
              <a:rPr lang="en-US" sz="2400" dirty="0">
                <a:latin typeface="Times New Roman" pitchFamily="18" charset="0"/>
                <a:cs typeface="Times New Roman" pitchFamily="18" charset="0"/>
              </a:rPr>
              <a:t> cấm vận, phải đương đầu với cuộc chiến tranh ở hai đầu biên giới</a:t>
            </a:r>
          </a:p>
        </p:txBody>
      </p:sp>
      <p:pic>
        <p:nvPicPr>
          <p:cNvPr id="60420" name="Picture 5" descr="Kết quả hình ảnh cho chien tranh bien gio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2834368"/>
            <a:ext cx="4343400" cy="3671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1" name="Picture 7" descr="Kết quả hình ảnh cho chien tranh bien gio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2834368"/>
            <a:ext cx="4365625" cy="3671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p:txBody>
          <a:bodyPr/>
          <a:lstStyle/>
          <a:p>
            <a:endParaRPr lang="en-US" dirty="0"/>
          </a:p>
        </p:txBody>
      </p:sp>
      <p:sp>
        <p:nvSpPr>
          <p:cNvPr id="6" name="Content Placeholder 5"/>
          <p:cNvSpPr>
            <a:spLocks noGrp="1"/>
          </p:cNvSpPr>
          <p:nvPr>
            <p:ph sz="half" idx="2"/>
          </p:nvPr>
        </p:nvSpPr>
        <p:spPr/>
        <p:txBody>
          <a:bodyPr/>
          <a:lstStyle/>
          <a:p>
            <a:endParaRPr lang="en-US" dirty="0"/>
          </a:p>
        </p:txBody>
      </p:sp>
      <p:pic>
        <p:nvPicPr>
          <p:cNvPr id="6148" name="Picture 4" descr="Infographics] Đại hội Đảng lần thứ VI: Quyết tâm đổi mới | Chính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295400"/>
            <a:ext cx="5689600" cy="4830763"/>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s://baotuyenquang.com.vn/media/images/2016/01/img_2016011308434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1417639"/>
            <a:ext cx="5303982" cy="4708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106026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914401"/>
            <a:ext cx="5384800" cy="5211764"/>
          </a:xfrm>
        </p:spPr>
        <p:txBody>
          <a:bodyPr/>
          <a:lstStyle/>
          <a:p>
            <a:pPr>
              <a:buFont typeface="Wingdings" panose="05000000000000000000" pitchFamily="2" charset="2"/>
              <a:buChar char="v"/>
            </a:pPr>
            <a:r>
              <a:rPr lang="en-US" dirty="0" err="1">
                <a:solidFill>
                  <a:srgbClr val="00B0F0"/>
                </a:solidFill>
                <a:latin typeface="Times New Roman" panose="02020603050405020304" pitchFamily="18" charset="0"/>
                <a:cs typeface="Times New Roman" panose="02020603050405020304" pitchFamily="18" charset="0"/>
              </a:rPr>
              <a:t>Trong</a:t>
            </a:r>
            <a:r>
              <a:rPr lang="en-US" dirty="0">
                <a:solidFill>
                  <a:srgbClr val="00B0F0"/>
                </a:solidFill>
                <a:latin typeface="Times New Roman" panose="02020603050405020304" pitchFamily="18" charset="0"/>
                <a:cs typeface="Times New Roman" panose="02020603050405020304" pitchFamily="18" charset="0"/>
              </a:rPr>
              <a:t> </a:t>
            </a:r>
            <a:r>
              <a:rPr lang="en-US" dirty="0" err="1">
                <a:solidFill>
                  <a:srgbClr val="00B0F0"/>
                </a:solidFill>
                <a:latin typeface="Times New Roman" panose="02020603050405020304" pitchFamily="18" charset="0"/>
                <a:cs typeface="Times New Roman" panose="02020603050405020304" pitchFamily="18" charset="0"/>
              </a:rPr>
              <a:t>xây</a:t>
            </a:r>
            <a:r>
              <a:rPr lang="en-US" dirty="0">
                <a:solidFill>
                  <a:srgbClr val="00B0F0"/>
                </a:solidFill>
                <a:latin typeface="Times New Roman" panose="02020603050405020304" pitchFamily="18" charset="0"/>
                <a:cs typeface="Times New Roman" panose="02020603050405020304" pitchFamily="18" charset="0"/>
              </a:rPr>
              <a:t> </a:t>
            </a:r>
            <a:r>
              <a:rPr lang="en-US" dirty="0" err="1">
                <a:solidFill>
                  <a:srgbClr val="00B0F0"/>
                </a:solidFill>
                <a:latin typeface="Times New Roman" panose="02020603050405020304" pitchFamily="18" charset="0"/>
                <a:cs typeface="Times New Roman" panose="02020603050405020304" pitchFamily="18" charset="0"/>
              </a:rPr>
              <a:t>dựng</a:t>
            </a:r>
            <a:r>
              <a:rPr lang="en-US" dirty="0">
                <a:solidFill>
                  <a:srgbClr val="00B0F0"/>
                </a:solidFill>
                <a:latin typeface="Times New Roman" panose="02020603050405020304" pitchFamily="18" charset="0"/>
                <a:cs typeface="Times New Roman" panose="02020603050405020304" pitchFamily="18" charset="0"/>
              </a:rPr>
              <a:t> LLSX </a:t>
            </a:r>
            <a:endParaRPr lang="en-US" dirty="0" smtClean="0">
              <a:solidFill>
                <a:srgbClr val="00B0F0"/>
              </a:solidFill>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C</a:t>
            </a:r>
            <a:r>
              <a:rPr lang="en-US" sz="2400" dirty="0" err="1" smtClean="0">
                <a:latin typeface="Times New Roman" panose="02020603050405020304" pitchFamily="18" charset="0"/>
                <a:cs typeface="Times New Roman" panose="02020603050405020304" pitchFamily="18" charset="0"/>
              </a:rPr>
              <a:t>hú</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trọng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nặng</a:t>
            </a:r>
            <a:endParaRPr lang="en-US" sz="2400" dirty="0" smtClean="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Vai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trò</a:t>
            </a:r>
            <a:r>
              <a:rPr lang="en-US" sz="2400" dirty="0">
                <a:latin typeface="Times New Roman" panose="02020603050405020304" pitchFamily="18" charset="0"/>
                <a:cs typeface="Times New Roman" panose="02020603050405020304" pitchFamily="18" charset="0"/>
              </a:rPr>
              <a:t> con </a:t>
            </a:r>
            <a:r>
              <a:rPr lang="en-US" sz="2400" dirty="0" err="1">
                <a:latin typeface="Times New Roman" panose="02020603050405020304" pitchFamily="18" charset="0"/>
                <a:cs typeface="Times New Roman" panose="02020603050405020304" pitchFamily="18" charset="0"/>
              </a:rPr>
              <a:t>người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chưa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huy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đúng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mức</a:t>
            </a: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a:xfrm>
            <a:off x="6197600" y="914401"/>
            <a:ext cx="5384800" cy="5211764"/>
          </a:xfrm>
        </p:spPr>
        <p:txBody>
          <a:bodyPr/>
          <a:lstStyle/>
          <a:p>
            <a:pPr algn="just">
              <a:buFont typeface="Wingdings" panose="05000000000000000000" pitchFamily="2" charset="2"/>
              <a:buChar char="v"/>
            </a:pPr>
            <a:r>
              <a:rPr lang="en-US" i="1" dirty="0" err="1">
                <a:solidFill>
                  <a:srgbClr val="00B0F0"/>
                </a:solidFill>
                <a:latin typeface="Times New Roman" panose="02020603050405020304" pitchFamily="18" charset="0"/>
                <a:cs typeface="Times New Roman" panose="02020603050405020304" pitchFamily="18" charset="0"/>
              </a:rPr>
              <a:t>Trong</a:t>
            </a:r>
            <a:r>
              <a:rPr lang="en-US" i="1" dirty="0">
                <a:solidFill>
                  <a:srgbClr val="00B0F0"/>
                </a:solidFill>
                <a:latin typeface="Times New Roman" panose="02020603050405020304" pitchFamily="18" charset="0"/>
                <a:cs typeface="Times New Roman" panose="02020603050405020304" pitchFamily="18" charset="0"/>
              </a:rPr>
              <a:t> </a:t>
            </a:r>
            <a:r>
              <a:rPr lang="en-US" i="1" dirty="0" err="1">
                <a:solidFill>
                  <a:srgbClr val="00B0F0"/>
                </a:solidFill>
                <a:latin typeface="Times New Roman" panose="02020603050405020304" pitchFamily="18" charset="0"/>
                <a:cs typeface="Times New Roman" panose="02020603050405020304" pitchFamily="18" charset="0"/>
              </a:rPr>
              <a:t>xây</a:t>
            </a:r>
            <a:r>
              <a:rPr lang="en-US" i="1" dirty="0">
                <a:solidFill>
                  <a:srgbClr val="00B0F0"/>
                </a:solidFill>
                <a:latin typeface="Times New Roman" panose="02020603050405020304" pitchFamily="18" charset="0"/>
                <a:cs typeface="Times New Roman" panose="02020603050405020304" pitchFamily="18" charset="0"/>
              </a:rPr>
              <a:t> </a:t>
            </a:r>
            <a:r>
              <a:rPr lang="en-US" i="1" dirty="0" err="1">
                <a:solidFill>
                  <a:srgbClr val="00B0F0"/>
                </a:solidFill>
                <a:latin typeface="Times New Roman" panose="02020603050405020304" pitchFamily="18" charset="0"/>
                <a:cs typeface="Times New Roman" panose="02020603050405020304" pitchFamily="18" charset="0"/>
              </a:rPr>
              <a:t>dựng</a:t>
            </a:r>
            <a:r>
              <a:rPr lang="en-US" i="1" dirty="0">
                <a:solidFill>
                  <a:srgbClr val="00B0F0"/>
                </a:solidFill>
                <a:latin typeface="Times New Roman" panose="02020603050405020304" pitchFamily="18" charset="0"/>
                <a:cs typeface="Times New Roman" panose="02020603050405020304" pitchFamily="18" charset="0"/>
              </a:rPr>
              <a:t> QHSX: </a:t>
            </a:r>
            <a:endParaRPr lang="en-US" i="1" dirty="0" smtClean="0">
              <a:solidFill>
                <a:srgbClr val="00B0F0"/>
              </a:solidFill>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C</a:t>
            </a:r>
            <a:r>
              <a:rPr lang="en-US" sz="2400" dirty="0" err="1" smtClean="0">
                <a:latin typeface="Times New Roman" panose="02020603050405020304" pitchFamily="18" charset="0"/>
                <a:cs typeface="Times New Roman" panose="02020603050405020304" pitchFamily="18" charset="0"/>
              </a:rPr>
              <a:t>hỉ</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tập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hữu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nghĩa</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nặng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nghĩa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quân</a:t>
            </a:r>
            <a:endParaRPr lang="en-US"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Tổ</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Tập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cấp</a:t>
            </a:r>
            <a:endParaRPr lang="en-US" sz="2400" dirty="0">
              <a:latin typeface="Times New Roman" panose="02020603050405020304" pitchFamily="18" charset="0"/>
              <a:cs typeface="Times New Roman" panose="02020603050405020304" pitchFamily="18" charset="0"/>
            </a:endParaRPr>
          </a:p>
          <a:p>
            <a:endParaRPr lang="en-US" dirty="0"/>
          </a:p>
          <a:p>
            <a:endParaRPr lang="en-US" dirty="0"/>
          </a:p>
        </p:txBody>
      </p:sp>
      <p:pic>
        <p:nvPicPr>
          <p:cNvPr id="8194" name="Picture 2" descr="3 phim hay về thời bao cấp tái hiện một thời kỳ đổi mới đầy biế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2819400"/>
            <a:ext cx="5105400" cy="3733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686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731987"/>
          </a:xfrm>
        </p:spPr>
        <p:txBody>
          <a:bodyPr/>
          <a:lstStyle/>
          <a:p>
            <a:r>
              <a:rPr lang="en-US" sz="2400" b="1" i="1" dirty="0" err="1" smtClean="0">
                <a:solidFill>
                  <a:srgbClr val="0000FF"/>
                </a:solidFill>
                <a:latin typeface="Times New Roman" panose="02020603050405020304" pitchFamily="18" charset="0"/>
                <a:cs typeface="Times New Roman" panose="02020603050405020304" pitchFamily="18" charset="0"/>
              </a:rPr>
              <a:t>Vì</a:t>
            </a:r>
            <a:r>
              <a:rPr lang="en-US" sz="2400" b="1" i="1" dirty="0" smtClean="0">
                <a:solidFill>
                  <a:srgbClr val="0000FF"/>
                </a:solidFill>
                <a:latin typeface="Times New Roman" panose="02020603050405020304" pitchFamily="18" charset="0"/>
                <a:cs typeface="Times New Roman" panose="02020603050405020304" pitchFamily="18" charset="0"/>
              </a:rPr>
              <a:t> </a:t>
            </a:r>
            <a:r>
              <a:rPr lang="en-US" sz="2400" b="1" i="1" dirty="0" err="1" smtClean="0">
                <a:solidFill>
                  <a:srgbClr val="0000FF"/>
                </a:solidFill>
                <a:latin typeface="Times New Roman" panose="02020603050405020304" pitchFamily="18" charset="0"/>
                <a:cs typeface="Times New Roman" panose="02020603050405020304" pitchFamily="18" charset="0"/>
              </a:rPr>
              <a:t>sao</a:t>
            </a:r>
            <a:r>
              <a:rPr lang="en-US" sz="2400" b="1" i="1" dirty="0" smtClean="0">
                <a:solidFill>
                  <a:srgbClr val="0000FF"/>
                </a:solidFill>
                <a:latin typeface="Times New Roman" panose="02020603050405020304" pitchFamily="18" charset="0"/>
                <a:cs typeface="Times New Roman" panose="02020603050405020304" pitchFamily="18" charset="0"/>
              </a:rPr>
              <a:t> </a:t>
            </a:r>
            <a:r>
              <a:rPr lang="en-US" sz="2400" b="1" i="1" dirty="0" err="1" smtClean="0">
                <a:solidFill>
                  <a:srgbClr val="0000FF"/>
                </a:solidFill>
                <a:latin typeface="Times New Roman" panose="02020603050405020304" pitchFamily="18" charset="0"/>
                <a:cs typeface="Times New Roman" panose="02020603050405020304" pitchFamily="18" charset="0"/>
              </a:rPr>
              <a:t>Đảng</a:t>
            </a:r>
            <a:r>
              <a:rPr lang="en-US" sz="2400" b="1" i="1" dirty="0" smtClean="0">
                <a:solidFill>
                  <a:srgbClr val="0000FF"/>
                </a:solidFill>
                <a:latin typeface="Times New Roman" panose="02020603050405020304" pitchFamily="18" charset="0"/>
                <a:cs typeface="Times New Roman" panose="02020603050405020304" pitchFamily="18" charset="0"/>
              </a:rPr>
              <a:t> </a:t>
            </a:r>
            <a:r>
              <a:rPr lang="en-US" sz="2400" b="1" i="1" dirty="0" err="1" smtClean="0">
                <a:solidFill>
                  <a:srgbClr val="0000FF"/>
                </a:solidFill>
                <a:latin typeface="Times New Roman" panose="02020603050405020304" pitchFamily="18" charset="0"/>
                <a:cs typeface="Times New Roman" panose="02020603050405020304" pitchFamily="18" charset="0"/>
              </a:rPr>
              <a:t>đề</a:t>
            </a:r>
            <a:r>
              <a:rPr lang="en-US" sz="2400" b="1" i="1" dirty="0" smtClean="0">
                <a:solidFill>
                  <a:srgbClr val="0000FF"/>
                </a:solidFill>
                <a:latin typeface="Times New Roman" panose="02020603050405020304" pitchFamily="18" charset="0"/>
                <a:cs typeface="Times New Roman" panose="02020603050405020304" pitchFamily="18" charset="0"/>
              </a:rPr>
              <a:t> </a:t>
            </a:r>
            <a:r>
              <a:rPr lang="en-US" sz="2400" b="1" i="1" dirty="0" err="1" smtClean="0">
                <a:solidFill>
                  <a:srgbClr val="0000FF"/>
                </a:solidFill>
                <a:latin typeface="Times New Roman" panose="02020603050405020304" pitchFamily="18" charset="0"/>
                <a:cs typeface="Times New Roman" panose="02020603050405020304" pitchFamily="18" charset="0"/>
              </a:rPr>
              <a:t>ra</a:t>
            </a:r>
            <a:r>
              <a:rPr lang="en-US" sz="2400" b="1" i="1" dirty="0" smtClean="0">
                <a:solidFill>
                  <a:srgbClr val="0000FF"/>
                </a:solidFill>
                <a:latin typeface="Times New Roman" panose="02020603050405020304" pitchFamily="18" charset="0"/>
                <a:cs typeface="Times New Roman" panose="02020603050405020304" pitchFamily="18" charset="0"/>
              </a:rPr>
              <a:t> </a:t>
            </a:r>
            <a:r>
              <a:rPr lang="en-US" sz="2400" b="1" i="1" dirty="0" err="1" smtClean="0">
                <a:solidFill>
                  <a:srgbClr val="0000FF"/>
                </a:solidFill>
                <a:latin typeface="Times New Roman" panose="02020603050405020304" pitchFamily="18" charset="0"/>
                <a:cs typeface="Times New Roman" panose="02020603050405020304" pitchFamily="18" charset="0"/>
              </a:rPr>
              <a:t>đường</a:t>
            </a:r>
            <a:r>
              <a:rPr lang="en-US" sz="2400" b="1" i="1" dirty="0" smtClean="0">
                <a:solidFill>
                  <a:srgbClr val="0000FF"/>
                </a:solidFill>
                <a:latin typeface="Times New Roman" panose="02020603050405020304" pitchFamily="18" charset="0"/>
                <a:cs typeface="Times New Roman" panose="02020603050405020304" pitchFamily="18" charset="0"/>
              </a:rPr>
              <a:t> </a:t>
            </a:r>
            <a:r>
              <a:rPr lang="en-US" sz="2400" b="1" i="1" dirty="0" err="1" smtClean="0">
                <a:solidFill>
                  <a:srgbClr val="0000FF"/>
                </a:solidFill>
                <a:latin typeface="Times New Roman" panose="02020603050405020304" pitchFamily="18" charset="0"/>
                <a:cs typeface="Times New Roman" panose="02020603050405020304" pitchFamily="18" charset="0"/>
              </a:rPr>
              <a:t>lối</a:t>
            </a:r>
            <a:r>
              <a:rPr lang="en-US" sz="2400" b="1" i="1" dirty="0" smtClean="0">
                <a:solidFill>
                  <a:srgbClr val="0000FF"/>
                </a:solidFill>
                <a:latin typeface="Times New Roman" panose="02020603050405020304" pitchFamily="18" charset="0"/>
                <a:cs typeface="Times New Roman" panose="02020603050405020304" pitchFamily="18" charset="0"/>
              </a:rPr>
              <a:t> </a:t>
            </a:r>
            <a:r>
              <a:rPr lang="en-US" sz="2400" b="1" i="1" dirty="0" err="1" smtClean="0">
                <a:solidFill>
                  <a:srgbClr val="0000FF"/>
                </a:solidFill>
                <a:latin typeface="Times New Roman" panose="02020603050405020304" pitchFamily="18" charset="0"/>
                <a:cs typeface="Times New Roman" panose="02020603050405020304" pitchFamily="18" charset="0"/>
              </a:rPr>
              <a:t>đổi</a:t>
            </a:r>
            <a:r>
              <a:rPr lang="en-US" sz="2400" b="1" i="1" dirty="0" smtClean="0">
                <a:solidFill>
                  <a:srgbClr val="0000FF"/>
                </a:solidFill>
                <a:latin typeface="Times New Roman" panose="02020603050405020304" pitchFamily="18" charset="0"/>
                <a:cs typeface="Times New Roman" panose="02020603050405020304" pitchFamily="18" charset="0"/>
              </a:rPr>
              <a:t> </a:t>
            </a:r>
            <a:r>
              <a:rPr lang="en-US" sz="2400" b="1" i="1" dirty="0" err="1" smtClean="0">
                <a:solidFill>
                  <a:srgbClr val="0000FF"/>
                </a:solidFill>
                <a:latin typeface="Times New Roman" panose="02020603050405020304" pitchFamily="18" charset="0"/>
                <a:cs typeface="Times New Roman" panose="02020603050405020304" pitchFamily="18" charset="0"/>
              </a:rPr>
              <a:t>mới</a:t>
            </a:r>
            <a:r>
              <a:rPr lang="en-US" sz="2400" b="1" i="1" dirty="0" smtClean="0">
                <a:solidFill>
                  <a:srgbClr val="0000FF"/>
                </a:solidFill>
                <a:latin typeface="Times New Roman" panose="02020603050405020304" pitchFamily="18" charset="0"/>
                <a:cs typeface="Times New Roman" panose="02020603050405020304" pitchFamily="18" charset="0"/>
              </a:rPr>
              <a:t>?</a:t>
            </a:r>
            <a:endParaRPr lang="en-US" sz="2400" b="1" i="1" dirty="0">
              <a:solidFill>
                <a:srgbClr val="0000FF"/>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a:xfrm>
            <a:off x="609600" y="1295401"/>
            <a:ext cx="5384800" cy="4830764"/>
          </a:xfrm>
        </p:spPr>
        <p:txBody>
          <a:bodyPr/>
          <a:lstStyle/>
          <a:p>
            <a:pPr>
              <a:buFont typeface="Wingdings" panose="05000000000000000000" pitchFamily="2" charset="2"/>
              <a:buChar char="v"/>
            </a:pPr>
            <a:r>
              <a:rPr lang="en-US" dirty="0" err="1">
                <a:solidFill>
                  <a:srgbClr val="00B0F0"/>
                </a:solidFill>
                <a:latin typeface="Times New Roman" panose="02020603050405020304" pitchFamily="18" charset="0"/>
                <a:cs typeface="Times New Roman" panose="02020603050405020304" pitchFamily="18" charset="0"/>
              </a:rPr>
              <a:t>Trong</a:t>
            </a:r>
            <a:r>
              <a:rPr lang="en-US" dirty="0">
                <a:solidFill>
                  <a:srgbClr val="00B0F0"/>
                </a:solidFill>
                <a:latin typeface="Times New Roman" panose="02020603050405020304" pitchFamily="18" charset="0"/>
                <a:cs typeface="Times New Roman" panose="02020603050405020304" pitchFamily="18" charset="0"/>
              </a:rPr>
              <a:t> </a:t>
            </a:r>
            <a:r>
              <a:rPr lang="en-US" dirty="0" err="1">
                <a:solidFill>
                  <a:srgbClr val="00B0F0"/>
                </a:solidFill>
                <a:latin typeface="Times New Roman" panose="02020603050405020304" pitchFamily="18" charset="0"/>
                <a:cs typeface="Times New Roman" panose="02020603050405020304" pitchFamily="18" charset="0"/>
              </a:rPr>
              <a:t>xây</a:t>
            </a:r>
            <a:r>
              <a:rPr lang="en-US" dirty="0">
                <a:solidFill>
                  <a:srgbClr val="00B0F0"/>
                </a:solidFill>
                <a:latin typeface="Times New Roman" panose="02020603050405020304" pitchFamily="18" charset="0"/>
                <a:cs typeface="Times New Roman" panose="02020603050405020304" pitchFamily="18" charset="0"/>
              </a:rPr>
              <a:t> </a:t>
            </a:r>
            <a:r>
              <a:rPr lang="en-US" dirty="0" err="1">
                <a:solidFill>
                  <a:srgbClr val="00B0F0"/>
                </a:solidFill>
                <a:latin typeface="Times New Roman" panose="02020603050405020304" pitchFamily="18" charset="0"/>
                <a:cs typeface="Times New Roman" panose="02020603050405020304" pitchFamily="18" charset="0"/>
              </a:rPr>
              <a:t>dựng</a:t>
            </a:r>
            <a:r>
              <a:rPr lang="en-US" dirty="0">
                <a:solidFill>
                  <a:srgbClr val="00B0F0"/>
                </a:solidFill>
                <a:latin typeface="Times New Roman" panose="02020603050405020304" pitchFamily="18" charset="0"/>
                <a:cs typeface="Times New Roman" panose="02020603050405020304" pitchFamily="18" charset="0"/>
              </a:rPr>
              <a:t> LLSX </a:t>
            </a:r>
            <a:endParaRPr lang="en-US" dirty="0" smtClean="0">
              <a:solidFill>
                <a:srgbClr val="00B0F0"/>
              </a:solidFill>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Coi</a:t>
            </a:r>
            <a:r>
              <a:rPr lang="en-US" sz="2400" dirty="0" smtClean="0">
                <a:latin typeface="Times New Roman" panose="02020603050405020304" pitchFamily="18" charset="0"/>
                <a:cs typeface="Times New Roman" panose="02020603050405020304" pitchFamily="18" charset="0"/>
              </a:rPr>
              <a:t> NN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mặt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hàng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đầu</a:t>
            </a:r>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huy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vai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trò</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tố</a:t>
            </a:r>
            <a:r>
              <a:rPr lang="en-US" sz="2400" dirty="0" smtClean="0">
                <a:latin typeface="Times New Roman" panose="02020603050405020304" pitchFamily="18" charset="0"/>
                <a:cs typeface="Times New Roman" panose="02020603050405020304" pitchFamily="18" charset="0"/>
              </a:rPr>
              <a:t> con </a:t>
            </a:r>
            <a:r>
              <a:rPr lang="en-US" sz="2400" dirty="0" err="1" smtClean="0">
                <a:latin typeface="Times New Roman" panose="02020603050405020304" pitchFamily="18" charset="0"/>
                <a:cs typeface="Times New Roman" panose="02020603050405020304" pitchFamily="18" charset="0"/>
              </a:rPr>
              <a:t>người</a:t>
            </a:r>
            <a:endParaRPr lang="en-US" sz="2400"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2"/>
          </p:nvPr>
        </p:nvSpPr>
        <p:spPr/>
        <p:txBody>
          <a:bodyPr/>
          <a:lstStyle/>
          <a:p>
            <a:pPr algn="just">
              <a:buFont typeface="Wingdings" panose="05000000000000000000" pitchFamily="2" charset="2"/>
              <a:buChar char="v"/>
            </a:pPr>
            <a:r>
              <a:rPr lang="en-US" i="1" dirty="0" err="1">
                <a:solidFill>
                  <a:srgbClr val="00B0F0"/>
                </a:solidFill>
                <a:latin typeface="Times New Roman" panose="02020603050405020304" pitchFamily="18" charset="0"/>
                <a:cs typeface="Times New Roman" panose="02020603050405020304" pitchFamily="18" charset="0"/>
              </a:rPr>
              <a:t>Trong</a:t>
            </a:r>
            <a:r>
              <a:rPr lang="en-US" i="1" dirty="0">
                <a:solidFill>
                  <a:srgbClr val="00B0F0"/>
                </a:solidFill>
                <a:latin typeface="Times New Roman" panose="02020603050405020304" pitchFamily="18" charset="0"/>
                <a:cs typeface="Times New Roman" panose="02020603050405020304" pitchFamily="18" charset="0"/>
              </a:rPr>
              <a:t> </a:t>
            </a:r>
            <a:r>
              <a:rPr lang="en-US" i="1" dirty="0" err="1">
                <a:solidFill>
                  <a:srgbClr val="00B0F0"/>
                </a:solidFill>
                <a:latin typeface="Times New Roman" panose="02020603050405020304" pitchFamily="18" charset="0"/>
                <a:cs typeface="Times New Roman" panose="02020603050405020304" pitchFamily="18" charset="0"/>
              </a:rPr>
              <a:t>xây</a:t>
            </a:r>
            <a:r>
              <a:rPr lang="en-US" i="1" dirty="0">
                <a:solidFill>
                  <a:srgbClr val="00B0F0"/>
                </a:solidFill>
                <a:latin typeface="Times New Roman" panose="02020603050405020304" pitchFamily="18" charset="0"/>
                <a:cs typeface="Times New Roman" panose="02020603050405020304" pitchFamily="18" charset="0"/>
              </a:rPr>
              <a:t> </a:t>
            </a:r>
            <a:r>
              <a:rPr lang="en-US" i="1" dirty="0" err="1">
                <a:solidFill>
                  <a:srgbClr val="00B0F0"/>
                </a:solidFill>
                <a:latin typeface="Times New Roman" panose="02020603050405020304" pitchFamily="18" charset="0"/>
                <a:cs typeface="Times New Roman" panose="02020603050405020304" pitchFamily="18" charset="0"/>
              </a:rPr>
              <a:t>dựng</a:t>
            </a:r>
            <a:r>
              <a:rPr lang="en-US" i="1" dirty="0">
                <a:solidFill>
                  <a:srgbClr val="00B0F0"/>
                </a:solidFill>
                <a:latin typeface="Times New Roman" panose="02020603050405020304" pitchFamily="18" charset="0"/>
                <a:cs typeface="Times New Roman" panose="02020603050405020304" pitchFamily="18" charset="0"/>
              </a:rPr>
              <a:t> QHSX: </a:t>
            </a:r>
            <a:endParaRPr lang="en-US" i="1" dirty="0" smtClean="0">
              <a:solidFill>
                <a:srgbClr val="00B0F0"/>
              </a:solidFill>
              <a:latin typeface="Times New Roman" panose="02020603050405020304" pitchFamily="18" charset="0"/>
              <a:cs typeface="Times New Roman" panose="02020603050405020304" pitchFamily="18" charset="0"/>
            </a:endParaRPr>
          </a:p>
          <a:p>
            <a:pPr algn="just"/>
            <a:r>
              <a:rPr lang="en-US" sz="2400" dirty="0" err="1" smtClean="0">
                <a:latin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sở</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hữu</a:t>
            </a:r>
            <a:endParaRPr lang="en-US"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phẩm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nguyên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tắc</a:t>
            </a:r>
            <a:r>
              <a:rPr lang="en-US" sz="2400" dirty="0" smtClean="0">
                <a:latin typeface="Times New Roman" panose="02020603050405020304" pitchFamily="18" charset="0"/>
                <a:cs typeface="Times New Roman" panose="02020603050405020304" pitchFamily="18" charset="0"/>
              </a:rPr>
              <a:t> “ </a:t>
            </a:r>
            <a:r>
              <a:rPr lang="en-US" sz="2400" dirty="0" err="1" smtClean="0">
                <a:latin typeface="Times New Roman" panose="02020603050405020304" pitchFamily="18" charset="0"/>
                <a:cs typeface="Times New Roman" panose="02020603050405020304" pitchFamily="18" charset="0"/>
              </a:rPr>
              <a:t>làm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hưởng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theo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lao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endParaRPr lang="en-US"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Tổ</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triển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định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hướng</a:t>
            </a:r>
            <a:r>
              <a:rPr lang="en-US" sz="2400" dirty="0" smtClean="0">
                <a:latin typeface="Times New Roman" panose="02020603050405020304" pitchFamily="18" charset="0"/>
                <a:cs typeface="Times New Roman" panose="02020603050405020304" pitchFamily="18" charset="0"/>
              </a:rPr>
              <a:t> XHCN.</a:t>
            </a:r>
            <a:endParaRPr lang="en-US" sz="2400" dirty="0">
              <a:latin typeface="Times New Roman" panose="02020603050405020304" pitchFamily="18" charset="0"/>
              <a:cs typeface="Times New Roman" panose="02020603050405020304" pitchFamily="18" charset="0"/>
            </a:endParaRPr>
          </a:p>
          <a:p>
            <a:endParaRPr lang="en-US" dirty="0"/>
          </a:p>
          <a:p>
            <a:endParaRPr lang="en-US" dirty="0"/>
          </a:p>
        </p:txBody>
      </p:sp>
      <p:pic>
        <p:nvPicPr>
          <p:cNvPr id="7172" name="Picture 4" descr="30 năm đổi mới: Cả dân tộc đã vươn mình | Thời Báo Tài Chí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2743199"/>
            <a:ext cx="4762500" cy="36717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13816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endParaRPr lang="en-US"/>
          </a:p>
        </p:txBody>
      </p:sp>
      <p:sp>
        <p:nvSpPr>
          <p:cNvPr id="65539" name="Content Placeholder 2"/>
          <p:cNvSpPr>
            <a:spLocks noGrp="1"/>
          </p:cNvSpPr>
          <p:nvPr>
            <p:ph sz="half" idx="2"/>
          </p:nvPr>
        </p:nvSpPr>
        <p:spPr>
          <a:xfrm>
            <a:off x="609600" y="1219200"/>
            <a:ext cx="5386917" cy="3951288"/>
          </a:xfrm>
        </p:spPr>
        <p:txBody>
          <a:bodyPr/>
          <a:lstStyle/>
          <a:p>
            <a:pPr marL="0" indent="0" algn="just">
              <a:lnSpc>
                <a:spcPct val="150000"/>
              </a:lnSpc>
              <a:buFont typeface="Arial" panose="020B0604020202020204" pitchFamily="34" charset="0"/>
              <a:buNone/>
            </a:pP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Sau</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hơn</a:t>
            </a:r>
            <a:r>
              <a:rPr lang="en-US" altLang="vi-VN" sz="2400" dirty="0" smtClean="0">
                <a:latin typeface="Times New Roman" panose="02020603050405020304" pitchFamily="18" charset="0"/>
                <a:cs typeface="Times New Roman" panose="02020603050405020304" pitchFamily="18" charset="0"/>
              </a:rPr>
              <a:t> 30 </a:t>
            </a:r>
            <a:r>
              <a:rPr lang="en-US" altLang="vi-VN" sz="2400" dirty="0" err="1" smtClean="0">
                <a:latin typeface="Times New Roman" panose="02020603050405020304" pitchFamily="18" charset="0"/>
                <a:cs typeface="Times New Roman" panose="02020603050405020304" pitchFamily="18" charset="0"/>
              </a:rPr>
              <a:t>năm</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đổi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mới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dưới</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sự</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lãnh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đạo</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của</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Đảng</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đất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nước</a:t>
            </a:r>
            <a:r>
              <a:rPr lang="en-US" altLang="vi-VN" sz="2400" dirty="0" smtClean="0">
                <a:latin typeface="Times New Roman" panose="02020603050405020304" pitchFamily="18" charset="0"/>
                <a:cs typeface="Times New Roman" panose="02020603050405020304" pitchFamily="18" charset="0"/>
              </a:rPr>
              <a:t> ta </a:t>
            </a:r>
            <a:r>
              <a:rPr lang="en-US" altLang="vi-VN" sz="2400" dirty="0" err="1" smtClean="0">
                <a:latin typeface="Times New Roman" panose="02020603050405020304" pitchFamily="18" charset="0"/>
                <a:cs typeface="Times New Roman" panose="02020603050405020304" pitchFamily="18" charset="0"/>
              </a:rPr>
              <a:t>đã</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đạt</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được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nhiều</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thành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tựu</a:t>
            </a:r>
            <a:r>
              <a:rPr lang="en-US" altLang="vi-VN" sz="2400" dirty="0" smtClean="0">
                <a:latin typeface="Times New Roman" panose="02020603050405020304" pitchFamily="18" charset="0"/>
                <a:cs typeface="Times New Roman" panose="02020603050405020304" pitchFamily="18" charset="0"/>
              </a:rPr>
              <a:t> to </a:t>
            </a:r>
            <a:r>
              <a:rPr lang="en-US" altLang="vi-VN" sz="2400" dirty="0" err="1" smtClean="0">
                <a:latin typeface="Times New Roman" panose="02020603050405020304" pitchFamily="18" charset="0"/>
                <a:cs typeface="Times New Roman" panose="02020603050405020304" pitchFamily="18" charset="0"/>
              </a:rPr>
              <a:t>lớn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trên</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lĩnh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vực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kinh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tế</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chính</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trị</a:t>
            </a:r>
            <a:r>
              <a:rPr lang="en-US" altLang="vi-VN" sz="2400" dirty="0" smtClean="0">
                <a:latin typeface="Times New Roman" panose="02020603050405020304" pitchFamily="18" charset="0"/>
                <a:cs typeface="Times New Roman" panose="02020603050405020304" pitchFamily="18" charset="0"/>
              </a:rPr>
              <a:t>, an </a:t>
            </a:r>
            <a:r>
              <a:rPr lang="en-US" altLang="vi-VN" sz="2400" dirty="0" err="1" smtClean="0">
                <a:latin typeface="Times New Roman" panose="02020603050405020304" pitchFamily="18" charset="0"/>
                <a:cs typeface="Times New Roman" panose="02020603050405020304" pitchFamily="18" charset="0"/>
              </a:rPr>
              <a:t>ninh</a:t>
            </a:r>
            <a:r>
              <a:rPr lang="en-US" altLang="vi-VN" sz="2400" dirty="0" smtClean="0">
                <a:latin typeface="Times New Roman" panose="02020603050405020304" pitchFamily="18" charset="0"/>
                <a:cs typeface="Times New Roman" panose="02020603050405020304" pitchFamily="18" charset="0"/>
              </a:rPr>
              <a:t> – </a:t>
            </a:r>
            <a:r>
              <a:rPr lang="en-US" altLang="vi-VN" sz="2400" dirty="0" err="1" smtClean="0">
                <a:latin typeface="Times New Roman" panose="02020603050405020304" pitchFamily="18" charset="0"/>
                <a:cs typeface="Times New Roman" panose="02020603050405020304" pitchFamily="18" charset="0"/>
              </a:rPr>
              <a:t>quốc</a:t>
            </a:r>
            <a:r>
              <a:rPr lang="en-US" altLang="vi-VN" sz="2400" dirty="0" smtClean="0">
                <a:latin typeface="Times New Roman" panose="02020603050405020304" pitchFamily="18" charset="0"/>
                <a:cs typeface="Times New Roman" panose="02020603050405020304" pitchFamily="18" charset="0"/>
              </a:rPr>
              <a:t> </a:t>
            </a:r>
            <a:r>
              <a:rPr lang="en-US" altLang="vi-VN" sz="2400" dirty="0" err="1" smtClean="0">
                <a:latin typeface="Times New Roman" panose="02020603050405020304" pitchFamily="18" charset="0"/>
                <a:cs typeface="Times New Roman" panose="02020603050405020304" pitchFamily="18" charset="0"/>
              </a:rPr>
              <a:t>phòng</a:t>
            </a:r>
            <a:r>
              <a:rPr lang="en-US" altLang="vi-VN" sz="2400" dirty="0" smtClean="0">
                <a:latin typeface="Times New Roman" panose="02020603050405020304" pitchFamily="18" charset="0"/>
                <a:cs typeface="Times New Roman" panose="02020603050405020304" pitchFamily="18" charset="0"/>
              </a:rPr>
              <a:t>...</a:t>
            </a:r>
            <a:r>
              <a:rPr lang="nl-NL" altLang="vi-VN" sz="2400" dirty="0" smtClean="0">
                <a:latin typeface="Times New Roman" panose="02020603050405020304" pitchFamily="18" charset="0"/>
                <a:cs typeface="Times New Roman" panose="02020603050405020304" pitchFamily="18" charset="0"/>
              </a:rPr>
              <a:t> với những thắng lợi đã giành được trong thế kỷ XX và đầu thế kỷ XXI là minh chứng sinh động về năng lực lãnh đạo đúng đắn, sáng tạo của Đảng ta, sức mạnh to lớn của nhân dân ta.</a:t>
            </a:r>
            <a:endParaRPr lang="en-US" altLang="vi-VN" sz="2400" dirty="0" smtClean="0">
              <a:latin typeface="Times New Roman" panose="02020603050405020304" pitchFamily="18" charset="0"/>
              <a:cs typeface="Times New Roman" panose="02020603050405020304" pitchFamily="18" charset="0"/>
            </a:endParaRPr>
          </a:p>
        </p:txBody>
      </p:sp>
      <p:sp>
        <p:nvSpPr>
          <p:cNvPr id="4" name="Text Placeholder 3"/>
          <p:cNvSpPr>
            <a:spLocks noGrp="1"/>
          </p:cNvSpPr>
          <p:nvPr>
            <p:ph type="body" sz="quarter" idx="3"/>
          </p:nvPr>
        </p:nvSpPr>
        <p:spPr/>
        <p:txBody>
          <a:bodyPr/>
          <a:lstStyle/>
          <a:p>
            <a:endParaRPr lang="en-US"/>
          </a:p>
        </p:txBody>
      </p:sp>
      <p:pic>
        <p:nvPicPr>
          <p:cNvPr id="6" name="30 nam doi moi">
            <a:hlinkClick r:id="" action="ppaction://media"/>
          </p:cNvPr>
          <p:cNvPicPr>
            <a:picLocks noGrp="1" noChangeAspect="1"/>
          </p:cNvPicPr>
          <p:nvPr>
            <p:ph sz="quarter" idx="4"/>
            <a:videoFile r:link="rId2"/>
            <p:extLst>
              <p:ext uri="{DAA4B4D4-6D71-4841-9C94-3DE7FCFB9230}">
                <p14:media xmlns:p14="http://schemas.microsoft.com/office/powerpoint/2010/main" r:embed="rId1"/>
              </p:ext>
            </p:extLst>
          </p:nvPr>
        </p:nvPicPr>
        <p:blipFill>
          <a:blip r:embed="rId4"/>
          <a:stretch>
            <a:fillRect/>
          </a:stretch>
        </p:blipFill>
        <p:spPr>
          <a:xfrm>
            <a:off x="6192838" y="1371600"/>
            <a:ext cx="5770562" cy="4724399"/>
          </a:xfr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8832</TotalTime>
  <Words>2787</Words>
  <Application>Microsoft Office PowerPoint</Application>
  <PresentationFormat>Widescreen</PresentationFormat>
  <Paragraphs>271</Paragraphs>
  <Slides>59</Slides>
  <Notes>4</Notes>
  <HiddenSlides>0</HiddenSlides>
  <MMClips>2</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59</vt:i4>
      </vt:variant>
    </vt:vector>
  </HeadingPairs>
  <TitlesOfParts>
    <vt:vector size="68" baseType="lpstr">
      <vt:lpstr>.VnTime</vt:lpstr>
      <vt:lpstr>Arial</vt:lpstr>
      <vt:lpstr>Calibri</vt:lpstr>
      <vt:lpstr>Courier New</vt:lpstr>
      <vt:lpstr>Times New Roman</vt:lpstr>
      <vt:lpstr>VNI-Times</vt:lpstr>
      <vt:lpstr>Wingdings</vt:lpstr>
      <vt:lpstr>Office Theme</vt:lpstr>
      <vt:lpstr>1_Office Theme</vt:lpstr>
      <vt:lpstr>PowerPoint Presentation</vt:lpstr>
      <vt:lpstr> I. Sự ra đời và lãnh đạo của Đảng Cộng sản Việt Nam đối với cách mạng Việt Nam</vt:lpstr>
      <vt:lpstr>Tình hình thế giới</vt:lpstr>
      <vt:lpstr>PowerPoint Presentation</vt:lpstr>
      <vt:lpstr>Việt Nam cuối thế kỷ XIX đầu thế kỷ XX</vt:lpstr>
      <vt:lpstr>PowerPoint Presentation</vt:lpstr>
      <vt:lpstr> b/ Nguyễn Ái Quốc đến với chủ nghĩa Mác – lênin, chuẩn bị thành lập Đảng</vt:lpstr>
      <vt:lpstr>PowerPoint Presentation</vt:lpstr>
      <vt:lpstr> Quá trình Nguyễn Ái Quốc truyền bá chủ nghĩa Mác – Lê nin  </vt:lpstr>
      <vt:lpstr>1. Sự ra đời của Đảng Cộng sản Việt Nam </vt:lpstr>
      <vt:lpstr>1. Sự ra đời của Đảng Cộng sản Việt Nam </vt:lpstr>
      <vt:lpstr>c/  Hội nghị thành lập Đảng cộng sản Việt Nam và Cương lĩnh chính trị đầu tiên của Đảng</vt:lpstr>
      <vt:lpstr>Cương lĩnh chính trị đầu tiên của Đảng</vt:lpstr>
      <vt:lpstr>Ý nghĩa lịch sử của việc thành lập Đảng </vt:lpstr>
      <vt:lpstr>PowerPoint Presentation</vt:lpstr>
      <vt:lpstr> 2. Vai trò lãnh đạo của Đảng trong các giai đoạn cách mạng </vt:lpstr>
      <vt:lpstr> 2. Vai trò lãnh đạo của Đảng trong các giai đoạn cách mạng </vt:lpstr>
      <vt:lpstr>PowerPoint Presentation</vt:lpstr>
      <vt:lpstr>PowerPoint Presentation</vt:lpstr>
      <vt:lpstr>PowerPoint Presentation</vt:lpstr>
      <vt:lpstr>PowerPoint Presentation</vt:lpstr>
      <vt:lpstr> 2. Vai trò lãnh đạo của Đảng trong các giai đoạn cách mạng </vt:lpstr>
      <vt:lpstr> 2. Vai trò lãnh đạo của Đảng trong các giai đoạn cách mạng </vt:lpstr>
      <vt:lpstr> 2. Vai trò lãnh đạo của Đảng trong các giai đoạn cách mạng </vt:lpstr>
      <vt:lpstr>PowerPoint Presentation</vt:lpstr>
      <vt:lpstr>Giặc ngoại xâm và nội phản</vt:lpstr>
      <vt:lpstr>PowerPoint Presentation</vt:lpstr>
      <vt:lpstr>PowerPoint Presentation</vt:lpstr>
      <vt:lpstr>PowerPoint Presentation</vt:lpstr>
      <vt:lpstr>PowerPoint Presentation</vt:lpstr>
      <vt:lpstr>Nội dung của đường lối kháng chiến</vt:lpstr>
      <vt:lpstr>PowerPoint Presentation</vt:lpstr>
      <vt:lpstr>PowerPoint Presentation</vt:lpstr>
      <vt:lpstr> 2. Vai trò lãnh đạo của Đảng trong các giai đoạn cách mạng </vt:lpstr>
      <vt:lpstr> 2. Vai trò lãnh đạo của Đảng trong các giai đoạn cách mạng </vt:lpstr>
      <vt:lpstr>PowerPoint Presentation</vt:lpstr>
      <vt:lpstr>PowerPoint Presentation</vt:lpstr>
      <vt:lpstr>Đảng xác định con đường tất yếu của cách mạng VN là tiến hành đồng thời 2 nhiệm vụ chiến lược</vt:lpstr>
      <vt:lpstr>PowerPoint Presentation</vt:lpstr>
      <vt:lpstr>Giai đoạn 1965 - 1975 </vt:lpstr>
      <vt:lpstr>PowerPoint Presentation</vt:lpstr>
      <vt:lpstr>PowerPoint Presentation</vt:lpstr>
      <vt:lpstr>PowerPoint Presentation</vt:lpstr>
      <vt:lpstr>Đại thắng mùa xuân 1975</vt:lpstr>
      <vt:lpstr> 2. Vai trò lãnh đạo của Đảng trong các giai đoạn cách mạng </vt:lpstr>
      <vt:lpstr> 2. Vai trò lãnh đạo của Đảng trong các giai đoạn cách mạng </vt:lpstr>
      <vt:lpstr>PowerPoint Presentation</vt:lpstr>
      <vt:lpstr> 2. Vai trò lãnh đạo của Đảng trong các giai đoạn cách mạng </vt:lpstr>
      <vt:lpstr>   III. Thắng lợi của cách mạng Việt Nam dưới sự lãnh đạo của Đảng 1. Thắng lợi của cuộc đấu tranh giành và bảo vệ nền độc lập dân tộc    </vt:lpstr>
      <vt:lpstr>PowerPoint Presentation</vt:lpstr>
      <vt:lpstr>PowerPoint Presentation</vt:lpstr>
      <vt:lpstr>   III. Thắng lợi của cách mạng Việt Nam dưới sự lãnh đạo của Đảng 1. Thắng lợi của cuộc đấu tranh giành và bảo vệ nền độc lập dân tộc    </vt:lpstr>
      <vt:lpstr>PowerPoint Presentation</vt:lpstr>
      <vt:lpstr>PowerPoint Presentation</vt:lpstr>
      <vt:lpstr> 2. Thắng lợi của công cuộc đổi mới </vt:lpstr>
      <vt:lpstr>PowerPoint Presentation</vt:lpstr>
      <vt:lpstr>PowerPoint Presentation</vt:lpstr>
      <vt:lpstr>Vì sao Đảng đề ra đường lối đổi mới?</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CO THOM</dc:creator>
  <cp:lastModifiedBy>Admin</cp:lastModifiedBy>
  <cp:revision>503</cp:revision>
  <dcterms:created xsi:type="dcterms:W3CDTF">2010-08-17T14:04:13Z</dcterms:created>
  <dcterms:modified xsi:type="dcterms:W3CDTF">2020-11-21T03:40:25Z</dcterms:modified>
</cp:coreProperties>
</file>