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theme/theme3.xml" ContentType="application/vnd.openxmlformats-officedocument.theme+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media/image67.jpg" ContentType="image/png"/>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23" r:id="rId2"/>
    <p:sldMasterId id="2147484035" r:id="rId3"/>
    <p:sldMasterId id="2147484047" r:id="rId4"/>
  </p:sldMasterIdLst>
  <p:notesMasterIdLst>
    <p:notesMasterId r:id="rId53"/>
  </p:notesMasterIdLst>
  <p:sldIdLst>
    <p:sldId id="369" r:id="rId5"/>
    <p:sldId id="433" r:id="rId6"/>
    <p:sldId id="434" r:id="rId7"/>
    <p:sldId id="441" r:id="rId8"/>
    <p:sldId id="440" r:id="rId9"/>
    <p:sldId id="442" r:id="rId10"/>
    <p:sldId id="444" r:id="rId11"/>
    <p:sldId id="445" r:id="rId12"/>
    <p:sldId id="443" r:id="rId13"/>
    <p:sldId id="446" r:id="rId14"/>
    <p:sldId id="447" r:id="rId15"/>
    <p:sldId id="439" r:id="rId16"/>
    <p:sldId id="448" r:id="rId17"/>
    <p:sldId id="449" r:id="rId18"/>
    <p:sldId id="450" r:id="rId19"/>
    <p:sldId id="451" r:id="rId20"/>
    <p:sldId id="452" r:id="rId21"/>
    <p:sldId id="378" r:id="rId22"/>
    <p:sldId id="453" r:id="rId23"/>
    <p:sldId id="454" r:id="rId24"/>
    <p:sldId id="455" r:id="rId25"/>
    <p:sldId id="456" r:id="rId26"/>
    <p:sldId id="457" r:id="rId27"/>
    <p:sldId id="458" r:id="rId28"/>
    <p:sldId id="459" r:id="rId29"/>
    <p:sldId id="460" r:id="rId30"/>
    <p:sldId id="461" r:id="rId31"/>
    <p:sldId id="462" r:id="rId32"/>
    <p:sldId id="463" r:id="rId33"/>
    <p:sldId id="475" r:id="rId34"/>
    <p:sldId id="476" r:id="rId35"/>
    <p:sldId id="479" r:id="rId36"/>
    <p:sldId id="477" r:id="rId37"/>
    <p:sldId id="478" r:id="rId38"/>
    <p:sldId id="480" r:id="rId39"/>
    <p:sldId id="481" r:id="rId40"/>
    <p:sldId id="482" r:id="rId41"/>
    <p:sldId id="484" r:id="rId42"/>
    <p:sldId id="485" r:id="rId43"/>
    <p:sldId id="486" r:id="rId44"/>
    <p:sldId id="487" r:id="rId45"/>
    <p:sldId id="490" r:id="rId46"/>
    <p:sldId id="491" r:id="rId47"/>
    <p:sldId id="492" r:id="rId48"/>
    <p:sldId id="489" r:id="rId49"/>
    <p:sldId id="493" r:id="rId50"/>
    <p:sldId id="488" r:id="rId51"/>
    <p:sldId id="494" r:id="rId52"/>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20" autoAdjust="0"/>
    <p:restoredTop sz="94684" autoAdjust="0"/>
  </p:normalViewPr>
  <p:slideViewPr>
    <p:cSldViewPr>
      <p:cViewPr varScale="1">
        <p:scale>
          <a:sx n="71" d="100"/>
          <a:sy n="71" d="100"/>
        </p:scale>
        <p:origin x="618" y="66"/>
      </p:cViewPr>
      <p:guideLst>
        <p:guide orient="horz" pos="2160"/>
        <p:guide pos="3840"/>
      </p:guideLst>
    </p:cSldViewPr>
  </p:slideViewPr>
  <p:notesTextViewPr>
    <p:cViewPr>
      <p:scale>
        <a:sx n="100" d="100"/>
        <a:sy n="100" d="100"/>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9/7/2020</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extLst>
      <p:ext uri="{BB962C8B-B14F-4D97-AF65-F5344CB8AC3E}">
        <p14:creationId xmlns:p14="http://schemas.microsoft.com/office/powerpoint/2010/main" val="40931002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3</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6402925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1F1817-7026-46C4-9CC9-5E5A0CD7F7C7}" type="slidenum">
              <a:rPr lang="en-US" altLang="en-US" smtClean="0">
                <a:solidFill>
                  <a:srgbClr val="000000"/>
                </a:solidFill>
                <a:cs typeface="Arial" panose="020B0604020202020204" pitchFamily="34" charset="0"/>
              </a:rPr>
              <a:pPr/>
              <a:t>5</a:t>
            </a:fld>
            <a:endParaRPr lang="en-US" altLang="en-US" smtClean="0">
              <a:solidFill>
                <a:srgbClr val="000000"/>
              </a:solidFill>
              <a:cs typeface="Arial" panose="020B0604020202020204" pitchFamily="34" charset="0"/>
            </a:endParaRPr>
          </a:p>
        </p:txBody>
      </p:sp>
      <p:sp>
        <p:nvSpPr>
          <p:cNvPr id="3072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9198674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03C7CE7-0BA3-48D2-B40C-C8BB5AB8414F}" type="slidenum">
              <a:rPr lang="en-US" altLang="en-US" smtClean="0">
                <a:solidFill>
                  <a:srgbClr val="000000"/>
                </a:solidFill>
                <a:cs typeface="Arial" panose="020B0604020202020204" pitchFamily="34" charset="0"/>
              </a:rPr>
              <a:pPr/>
              <a:t>6</a:t>
            </a:fld>
            <a:endParaRPr lang="en-US" altLang="en-US" smtClean="0">
              <a:solidFill>
                <a:srgbClr val="000000"/>
              </a:solidFill>
              <a:cs typeface="Arial" panose="020B0604020202020204" pitchFamily="34" charset="0"/>
            </a:endParaRPr>
          </a:p>
        </p:txBody>
      </p:sp>
      <p:sp>
        <p:nvSpPr>
          <p:cNvPr id="3277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585825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2221F77C-0565-4D0D-826B-41CD2F0D995F}"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3481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482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2589091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E02F6DC-5FFA-45BE-8D5E-56BE8024817B}"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3686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823178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415E7FC-BE37-47B3-8D3C-4CD0815AEDD4}"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3891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358108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938317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5895962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12</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6321695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13</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36400836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5016D3AC-0D07-43E5-84A6-8352421C1B39}" type="slidenum">
              <a:rPr lang="en-US" altLang="en-US" smtClean="0">
                <a:solidFill>
                  <a:srgbClr val="000000"/>
                </a:solidFill>
                <a:cs typeface="Arial" panose="020B0604020202020204" pitchFamily="34" charset="0"/>
              </a:rPr>
              <a:pPr/>
              <a:t>14</a:t>
            </a:fld>
            <a:endParaRPr lang="en-US" altLang="en-US" smtClean="0">
              <a:solidFill>
                <a:srgbClr val="000000"/>
              </a:solidFill>
              <a:cs typeface="Arial" panose="020B0604020202020204" pitchFamily="34" charset="0"/>
            </a:endParaRPr>
          </a:p>
        </p:txBody>
      </p:sp>
      <p:sp>
        <p:nvSpPr>
          <p:cNvPr id="49155"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9156"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17746729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15</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20552645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16</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381000" y="685800"/>
            <a:ext cx="6096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extLst>
      <p:ext uri="{BB962C8B-B14F-4D97-AF65-F5344CB8AC3E}">
        <p14:creationId xmlns:p14="http://schemas.microsoft.com/office/powerpoint/2010/main" val="42491079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 xmlns:a16="http://schemas.microsoft.com/office/drawing/2014/main" id="{9242AE78-78C5-4911-B617-90D14010A947}"/>
              </a:ext>
            </a:extLst>
          </p:cNvPr>
          <p:cNvGrpSpPr/>
          <p:nvPr userDrawn="1"/>
        </p:nvGrpSpPr>
        <p:grpSpPr>
          <a:xfrm flipH="1">
            <a:off x="10856441" y="5136831"/>
            <a:ext cx="1174335" cy="1584931"/>
            <a:chOff x="10073923" y="4329846"/>
            <a:chExt cx="1822803" cy="2460131"/>
          </a:xfrm>
          <a:solidFill>
            <a:schemeClr val="accent1"/>
          </a:solidFill>
        </p:grpSpPr>
        <p:sp>
          <p:nvSpPr>
            <p:cNvPr id="6" name="Freeform: Shape 5">
              <a:extLst>
                <a:ext uri="{FF2B5EF4-FFF2-40B4-BE49-F238E27FC236}">
                  <a16:creationId xmlns=""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 xmlns:a16="http://schemas.microsoft.com/office/drawing/2014/main" id="{EE194F9D-92C5-494D-A71F-52F797241779}"/>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 xmlns:a16="http://schemas.microsoft.com/office/drawing/2014/main" id="{F965DE85-99CD-45CA-B40D-D66A355C3F5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2FCCB2AF-9946-424A-9CAE-38BB37347F6C}"/>
              </a:ext>
            </a:extLst>
          </p:cNvPr>
          <p:cNvSpPr/>
          <p:nvPr userDrawn="1"/>
        </p:nvSpPr>
        <p:spPr>
          <a:xfrm>
            <a:off x="0" y="3937992"/>
            <a:ext cx="12192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 xmlns:a16="http://schemas.microsoft.com/office/drawing/2014/main" id="{FCDCF713-1497-4259-A27C-F8344C734761}"/>
              </a:ext>
            </a:extLst>
          </p:cNvPr>
          <p:cNvGrpSpPr/>
          <p:nvPr userDrawn="1"/>
        </p:nvGrpSpPr>
        <p:grpSpPr>
          <a:xfrm flipH="1">
            <a:off x="709508" y="1610238"/>
            <a:ext cx="4407203"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 xmlns:a16="http://schemas.microsoft.com/office/drawing/2014/main" id="{8B4429A7-D1AE-4770-A50D-87D49E00B254}"/>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 xmlns:a16="http://schemas.microsoft.com/office/drawing/2014/main" id="{F042331B-3BD8-4CBE-8C5B-302479E090BA}"/>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 xmlns:a16="http://schemas.microsoft.com/office/drawing/2014/main" id="{BC7E575B-9A0A-4153-80C4-02F15165D070}"/>
              </a:ext>
            </a:extLst>
          </p:cNvPr>
          <p:cNvSpPr>
            <a:spLocks noGrp="1"/>
          </p:cNvSpPr>
          <p:nvPr>
            <p:ph type="pic" idx="16" hasCustomPrompt="1"/>
          </p:nvPr>
        </p:nvSpPr>
        <p:spPr>
          <a:xfrm>
            <a:off x="952837" y="1831956"/>
            <a:ext cx="4014767"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 xmlns:a16="http://schemas.microsoft.com/office/drawing/2014/main" id="{78365DAA-91AD-4697-ADE8-3F9A839BE698}"/>
              </a:ext>
            </a:extLst>
          </p:cNvPr>
          <p:cNvSpPr>
            <a:spLocks noGrp="1"/>
          </p:cNvSpPr>
          <p:nvPr>
            <p:ph type="pic" idx="16" hasCustomPrompt="1"/>
          </p:nvPr>
        </p:nvSpPr>
        <p:spPr>
          <a:xfrm>
            <a:off x="0" y="0"/>
            <a:ext cx="12192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 xmlns:a16="http://schemas.microsoft.com/office/drawing/2014/main" id="{BC94C0C1-C105-49A1-80F4-B360522907FC}"/>
              </a:ext>
            </a:extLst>
          </p:cNvPr>
          <p:cNvSpPr>
            <a:spLocks noGrp="1"/>
          </p:cNvSpPr>
          <p:nvPr>
            <p:ph type="pic" sz="quarter" idx="10" hasCustomPrompt="1"/>
          </p:nvPr>
        </p:nvSpPr>
        <p:spPr>
          <a:xfrm>
            <a:off x="90313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 xmlns:a16="http://schemas.microsoft.com/office/drawing/2014/main" id="{E7D6DD40-BA8F-48B7-B4C2-E0FFD7A6DDF0}"/>
              </a:ext>
            </a:extLst>
          </p:cNvPr>
          <p:cNvSpPr/>
          <p:nvPr userDrawn="1"/>
        </p:nvSpPr>
        <p:spPr>
          <a:xfrm>
            <a:off x="2632663" y="2468900"/>
            <a:ext cx="1728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 xmlns:a16="http://schemas.microsoft.com/office/drawing/2014/main" id="{E5D593A7-43B0-47D1-BF3D-9A8F79CC45B8}"/>
              </a:ext>
            </a:extLst>
          </p:cNvPr>
          <p:cNvSpPr>
            <a:spLocks noGrp="1"/>
          </p:cNvSpPr>
          <p:nvPr>
            <p:ph type="pic" sz="quarter" idx="47" hasCustomPrompt="1"/>
          </p:nvPr>
        </p:nvSpPr>
        <p:spPr>
          <a:xfrm>
            <a:off x="4362193"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 xmlns:a16="http://schemas.microsoft.com/office/drawing/2014/main" id="{68650C69-C1B1-41C4-952A-9DD539724917}"/>
              </a:ext>
            </a:extLst>
          </p:cNvPr>
          <p:cNvSpPr/>
          <p:nvPr userDrawn="1"/>
        </p:nvSpPr>
        <p:spPr>
          <a:xfrm>
            <a:off x="6091723" y="2468900"/>
            <a:ext cx="1728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 xmlns:a16="http://schemas.microsoft.com/office/drawing/2014/main" id="{4C58B34E-2F81-4D5C-89F7-95C6B8D6BEC2}"/>
              </a:ext>
            </a:extLst>
          </p:cNvPr>
          <p:cNvSpPr>
            <a:spLocks noGrp="1"/>
          </p:cNvSpPr>
          <p:nvPr>
            <p:ph type="pic" sz="quarter" idx="50" hasCustomPrompt="1"/>
          </p:nvPr>
        </p:nvSpPr>
        <p:spPr>
          <a:xfrm>
            <a:off x="7812544" y="2473712"/>
            <a:ext cx="1728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 xmlns:a16="http://schemas.microsoft.com/office/drawing/2014/main" id="{5DFDA304-E7F5-4248-A1F4-6228DE43CE90}"/>
              </a:ext>
            </a:extLst>
          </p:cNvPr>
          <p:cNvSpPr/>
          <p:nvPr userDrawn="1"/>
        </p:nvSpPr>
        <p:spPr>
          <a:xfrm>
            <a:off x="9542072" y="2468900"/>
            <a:ext cx="1728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 xmlns:a16="http://schemas.microsoft.com/office/drawing/2014/main" id="{1AB7B164-60D4-4671-9B7F-E8A87D9422BD}"/>
              </a:ext>
            </a:extLst>
          </p:cNvPr>
          <p:cNvSpPr>
            <a:spLocks noGrp="1"/>
          </p:cNvSpPr>
          <p:nvPr>
            <p:ph type="body" sz="quarter" idx="51"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 xmlns:a16="http://schemas.microsoft.com/office/drawing/2014/main" id="{542BCB82-A7CE-4D45-ABD4-76E3185AE53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 xmlns:a16="http://schemas.microsoft.com/office/drawing/2014/main" id="{AE8DAB93-956F-4747-9938-C756572C5019}"/>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 xmlns:a16="http://schemas.microsoft.com/office/drawing/2014/main" id="{FA603F8D-B8F3-4CDB-B681-6B1551D1C8EF}"/>
              </a:ext>
            </a:extLst>
          </p:cNvPr>
          <p:cNvGrpSpPr/>
          <p:nvPr userDrawn="1"/>
        </p:nvGrpSpPr>
        <p:grpSpPr>
          <a:xfrm flipH="1">
            <a:off x="10856441" y="5136831"/>
            <a:ext cx="1174335" cy="1584931"/>
            <a:chOff x="10073923" y="4329846"/>
            <a:chExt cx="1822803" cy="2460131"/>
          </a:xfrm>
          <a:solidFill>
            <a:schemeClr val="accent1"/>
          </a:solidFill>
        </p:grpSpPr>
        <p:sp>
          <p:nvSpPr>
            <p:cNvPr id="14" name="Freeform: Shape 13">
              <a:extLst>
                <a:ext uri="{FF2B5EF4-FFF2-40B4-BE49-F238E27FC236}">
                  <a16:creationId xmlns=""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 xmlns:a16="http://schemas.microsoft.com/office/drawing/2014/main" id="{E1137C2C-1D1B-4B3B-BF8A-87639161EAE6}"/>
              </a:ext>
            </a:extLst>
          </p:cNvPr>
          <p:cNvSpPr>
            <a:spLocks noGrp="1"/>
          </p:cNvSpPr>
          <p:nvPr>
            <p:ph type="pic" idx="16" hasCustomPrompt="1"/>
          </p:nvPr>
        </p:nvSpPr>
        <p:spPr>
          <a:xfrm>
            <a:off x="0" y="-1"/>
            <a:ext cx="12192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 xmlns:a16="http://schemas.microsoft.com/office/drawing/2014/main" id="{7ED81E56-1C8B-44C9-A14D-3989806CB058}"/>
              </a:ext>
            </a:extLst>
          </p:cNvPr>
          <p:cNvSpPr>
            <a:spLocks noGrp="1"/>
          </p:cNvSpPr>
          <p:nvPr>
            <p:ph type="pic" idx="17" hasCustomPrompt="1"/>
          </p:nvPr>
        </p:nvSpPr>
        <p:spPr>
          <a:xfrm rot="20894745">
            <a:off x="6274495" y="2713785"/>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DD7E03EB-D0F2-4F4A-B104-40BB04F608FF}"/>
              </a:ext>
            </a:extLst>
          </p:cNvPr>
          <p:cNvSpPr>
            <a:spLocks noGrp="1"/>
          </p:cNvSpPr>
          <p:nvPr>
            <p:ph type="pic" idx="18" hasCustomPrompt="1"/>
          </p:nvPr>
        </p:nvSpPr>
        <p:spPr>
          <a:xfrm rot="1276633">
            <a:off x="8563927" y="3050880"/>
            <a:ext cx="288447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D2008D2F-0932-4EC6-9CE3-B2E6ECE94452}"/>
              </a:ext>
            </a:extLst>
          </p:cNvPr>
          <p:cNvSpPr>
            <a:spLocks noGrp="1"/>
          </p:cNvSpPr>
          <p:nvPr>
            <p:ph type="pic" idx="16" hasCustomPrompt="1"/>
          </p:nvPr>
        </p:nvSpPr>
        <p:spPr>
          <a:xfrm>
            <a:off x="609600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 xmlns:a16="http://schemas.microsoft.com/office/drawing/2014/main" id="{2FC4263E-05B0-4493-AA02-4516ADA74718}"/>
              </a:ext>
            </a:extLst>
          </p:cNvPr>
          <p:cNvSpPr>
            <a:spLocks noGrp="1"/>
          </p:cNvSpPr>
          <p:nvPr>
            <p:ph type="pic" idx="17" hasCustomPrompt="1"/>
          </p:nvPr>
        </p:nvSpPr>
        <p:spPr>
          <a:xfrm>
            <a:off x="0" y="342900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p:nvPr>
        </p:nvSpPr>
        <p:spPr>
          <a:xfrm>
            <a:off x="0" y="0"/>
            <a:ext cx="12192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AC94539-1AAE-43CA-B4D0-78087D6504A6}"/>
              </a:ext>
            </a:extLst>
          </p:cNvPr>
          <p:cNvSpPr>
            <a:spLocks noGrp="1"/>
          </p:cNvSpPr>
          <p:nvPr>
            <p:ph type="pic" idx="17" hasCustomPrompt="1"/>
          </p:nvPr>
        </p:nvSpPr>
        <p:spPr>
          <a:xfrm>
            <a:off x="1774736"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9228230-AC2D-418A-BE07-450FBD5F7B26}"/>
              </a:ext>
            </a:extLst>
          </p:cNvPr>
          <p:cNvSpPr>
            <a:spLocks noGrp="1"/>
          </p:cNvSpPr>
          <p:nvPr>
            <p:ph type="pic" idx="18" hasCustomPrompt="1"/>
          </p:nvPr>
        </p:nvSpPr>
        <p:spPr>
          <a:xfrm>
            <a:off x="4016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A972B0D-5659-49D7-88F2-2C7FAC14E678}"/>
              </a:ext>
            </a:extLst>
          </p:cNvPr>
          <p:cNvSpPr>
            <a:spLocks noGrp="1"/>
          </p:cNvSpPr>
          <p:nvPr>
            <p:ph type="pic" idx="19" hasCustomPrompt="1"/>
          </p:nvPr>
        </p:nvSpPr>
        <p:spPr>
          <a:xfrm>
            <a:off x="6258740"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 xmlns:a16="http://schemas.microsoft.com/office/drawing/2014/main" id="{E28D0C5B-2EA1-4933-BB03-6E647CA0FC8A}"/>
              </a:ext>
            </a:extLst>
          </p:cNvPr>
          <p:cNvSpPr>
            <a:spLocks noGrp="1"/>
          </p:cNvSpPr>
          <p:nvPr>
            <p:ph type="pic" idx="20" hasCustomPrompt="1"/>
          </p:nvPr>
        </p:nvSpPr>
        <p:spPr>
          <a:xfrm>
            <a:off x="8500744" y="2124188"/>
            <a:ext cx="2002133"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 xmlns:a16="http://schemas.microsoft.com/office/drawing/2014/main" id="{113364F9-BE09-4AD7-986E-407F1B79F9AD}"/>
              </a:ext>
            </a:extLst>
          </p:cNvPr>
          <p:cNvSpPr>
            <a:spLocks noGrp="1"/>
          </p:cNvSpPr>
          <p:nvPr>
            <p:ph type="pic" idx="16" hasCustomPrompt="1"/>
          </p:nvPr>
        </p:nvSpPr>
        <p:spPr>
          <a:xfrm>
            <a:off x="4403036" y="0"/>
            <a:ext cx="7788965"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 xmlns:a16="http://schemas.microsoft.com/office/drawing/2014/main" id="{FFAE0EAC-63AB-4BD1-8B15-C5927ED27C55}"/>
              </a:ext>
            </a:extLst>
          </p:cNvPr>
          <p:cNvSpPr>
            <a:spLocks noGrp="1"/>
          </p:cNvSpPr>
          <p:nvPr>
            <p:ph type="pic" idx="16" hasCustomPrompt="1"/>
          </p:nvPr>
        </p:nvSpPr>
        <p:spPr>
          <a:xfrm>
            <a:off x="4242000" y="286210"/>
            <a:ext cx="3708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153144" y="2333762"/>
            <a:ext cx="3885715"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 xmlns:a16="http://schemas.microsoft.com/office/drawing/2014/main" id="{12AFF536-5F38-408C-BA8B-D768E8CE6E24}"/>
              </a:ext>
            </a:extLst>
          </p:cNvPr>
          <p:cNvSpPr>
            <a:spLocks noGrp="1"/>
          </p:cNvSpPr>
          <p:nvPr>
            <p:ph type="pic" idx="16" hasCustomPrompt="1"/>
          </p:nvPr>
        </p:nvSpPr>
        <p:spPr>
          <a:xfrm>
            <a:off x="0" y="1"/>
            <a:ext cx="12192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F90EF7ED-908D-4D10-9E82-7614B4A75ADA}"/>
              </a:ext>
            </a:extLst>
          </p:cNvPr>
          <p:cNvSpPr>
            <a:spLocks noGrp="1"/>
          </p:cNvSpPr>
          <p:nvPr>
            <p:ph type="pic" idx="16" hasCustomPrompt="1"/>
          </p:nvPr>
        </p:nvSpPr>
        <p:spPr>
          <a:xfrm>
            <a:off x="0" y="0"/>
            <a:ext cx="6096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A9F7AA73-CE45-43ED-A1A0-36D7F6878AA3}"/>
              </a:ext>
            </a:extLst>
          </p:cNvPr>
          <p:cNvSpPr>
            <a:spLocks noGrp="1"/>
          </p:cNvSpPr>
          <p:nvPr>
            <p:ph type="pic" idx="17" hasCustomPrompt="1"/>
          </p:nvPr>
        </p:nvSpPr>
        <p:spPr>
          <a:xfrm rot="20894745">
            <a:off x="4770307" y="529982"/>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F5DCE049-39AE-4802-A877-80E275C3E6CB}"/>
              </a:ext>
            </a:extLst>
          </p:cNvPr>
          <p:cNvSpPr>
            <a:spLocks noGrp="1"/>
          </p:cNvSpPr>
          <p:nvPr>
            <p:ph type="pic" idx="18" hasCustomPrompt="1"/>
          </p:nvPr>
        </p:nvSpPr>
        <p:spPr>
          <a:xfrm rot="1276633">
            <a:off x="6294305" y="1826514"/>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 xmlns:a16="http://schemas.microsoft.com/office/drawing/2014/main" id="{51A8A666-C480-4484-BED4-7486294CA967}"/>
              </a:ext>
            </a:extLst>
          </p:cNvPr>
          <p:cNvSpPr>
            <a:spLocks noGrp="1"/>
          </p:cNvSpPr>
          <p:nvPr>
            <p:ph type="pic" idx="19" hasCustomPrompt="1"/>
          </p:nvPr>
        </p:nvSpPr>
        <p:spPr>
          <a:xfrm rot="20894745">
            <a:off x="5120140" y="3736096"/>
            <a:ext cx="2541927"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CEBD6D0-0D2E-48B2-9F58-663D08639037}"/>
              </a:ext>
            </a:extLst>
          </p:cNvPr>
          <p:cNvSpPr/>
          <p:nvPr userDrawn="1"/>
        </p:nvSpPr>
        <p:spPr>
          <a:xfrm>
            <a:off x="4330857" y="295937"/>
            <a:ext cx="3616643"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 xmlns:a16="http://schemas.microsoft.com/office/drawing/2014/main" id="{4DAF01D7-9BC6-4B2E-BE82-9B82C1FE178F}"/>
              </a:ext>
            </a:extLst>
          </p:cNvPr>
          <p:cNvSpPr>
            <a:spLocks noGrp="1"/>
          </p:cNvSpPr>
          <p:nvPr>
            <p:ph type="pic" idx="19" hasCustomPrompt="1"/>
          </p:nvPr>
        </p:nvSpPr>
        <p:spPr>
          <a:xfrm>
            <a:off x="4509795" y="525887"/>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 xmlns:a16="http://schemas.microsoft.com/office/drawing/2014/main" id="{5595FC74-1D32-41A5-B11A-4FBC0439C39E}"/>
              </a:ext>
            </a:extLst>
          </p:cNvPr>
          <p:cNvSpPr/>
          <p:nvPr userDrawn="1"/>
        </p:nvSpPr>
        <p:spPr>
          <a:xfrm>
            <a:off x="8229145" y="295937"/>
            <a:ext cx="3616643"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324000" y="295940"/>
            <a:ext cx="3708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9B3B7BDB-47F5-46AD-913E-B12E41F2F518}"/>
              </a:ext>
            </a:extLst>
          </p:cNvPr>
          <p:cNvSpPr>
            <a:spLocks noGrp="1"/>
          </p:cNvSpPr>
          <p:nvPr>
            <p:ph type="pic" idx="17" hasCustomPrompt="1"/>
          </p:nvPr>
        </p:nvSpPr>
        <p:spPr>
          <a:xfrm>
            <a:off x="4330859" y="3891065"/>
            <a:ext cx="7519935"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 xmlns:a16="http://schemas.microsoft.com/office/drawing/2014/main" id="{E1F17147-D4B6-49A6-A8CB-9CD45A8B0053}"/>
              </a:ext>
            </a:extLst>
          </p:cNvPr>
          <p:cNvSpPr>
            <a:spLocks noGrp="1"/>
          </p:cNvSpPr>
          <p:nvPr>
            <p:ph type="pic" idx="18" hasCustomPrompt="1"/>
          </p:nvPr>
        </p:nvSpPr>
        <p:spPr>
          <a:xfrm>
            <a:off x="8408086" y="1080364"/>
            <a:ext cx="3258767"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512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 xmlns:a16="http://schemas.microsoft.com/office/drawing/2014/main" id="{C28117A1-8B5B-408A-8008-B757D6858915}"/>
              </a:ext>
            </a:extLst>
          </p:cNvPr>
          <p:cNvSpPr>
            <a:spLocks noGrp="1"/>
          </p:cNvSpPr>
          <p:nvPr>
            <p:ph type="pic" idx="16" hasCustomPrompt="1"/>
          </p:nvPr>
        </p:nvSpPr>
        <p:spPr>
          <a:xfrm>
            <a:off x="0" y="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 xmlns:a16="http://schemas.microsoft.com/office/drawing/2014/main" id="{F79F29E8-53BA-451D-AB51-A20AE905D21B}"/>
              </a:ext>
            </a:extLst>
          </p:cNvPr>
          <p:cNvSpPr>
            <a:spLocks noGrp="1"/>
          </p:cNvSpPr>
          <p:nvPr>
            <p:ph type="pic" idx="17" hasCustomPrompt="1"/>
          </p:nvPr>
        </p:nvSpPr>
        <p:spPr>
          <a:xfrm>
            <a:off x="0" y="2286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 xmlns:a16="http://schemas.microsoft.com/office/drawing/2014/main" id="{1B2720F6-2A2A-4472-962D-FCA5E7624EAC}"/>
              </a:ext>
            </a:extLst>
          </p:cNvPr>
          <p:cNvSpPr>
            <a:spLocks noGrp="1"/>
          </p:cNvSpPr>
          <p:nvPr>
            <p:ph type="pic" idx="18" hasCustomPrompt="1"/>
          </p:nvPr>
        </p:nvSpPr>
        <p:spPr>
          <a:xfrm>
            <a:off x="0" y="4572000"/>
            <a:ext cx="12192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3251203" y="6248405"/>
            <a:ext cx="2840567"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9/7/2020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7721600" y="6248405"/>
            <a:ext cx="3862917"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112187" y="6242050"/>
            <a:ext cx="783167"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33921" y="349255"/>
            <a:ext cx="10367433"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793754" y="1450975"/>
            <a:ext cx="10788649"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395817" y="6577018"/>
            <a:ext cx="28448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3621617" y="6565900"/>
            <a:ext cx="4866216"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8974667" y="6569080"/>
            <a:ext cx="28448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6264870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28FC5F6-F338-4AE4-BB23-26385BCFC423}" type="datetimeFigureOut">
              <a:rPr lang="en-US" smtClean="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t>‹#›</a:t>
            </a:fld>
            <a:endParaRPr lang="en-US" dirty="0"/>
          </a:p>
        </p:txBody>
      </p:sp>
    </p:spTree>
    <p:extLst>
      <p:ext uri="{BB962C8B-B14F-4D97-AF65-F5344CB8AC3E}">
        <p14:creationId xmlns:p14="http://schemas.microsoft.com/office/powerpoint/2010/main" val="146591013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622226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20849777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392067585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1630736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275845237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323040486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7548101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244918831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221200927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1219200" y="6248400"/>
            <a:ext cx="98552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1219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11074400" y="0"/>
            <a:ext cx="11176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711200" y="228600"/>
            <a:ext cx="108712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3BD018E-F67C-4A09-B733-5A44668AFA45}" type="slidenum">
              <a:rPr lang="en-US" altLang="vi-VN" smtClean="0"/>
              <a:pPr>
                <a:defRPr/>
              </a:pPr>
              <a:t>‹#›</a:t>
            </a:fld>
            <a:endParaRPr lang="en-US" altLang="vi-VN"/>
          </a:p>
        </p:txBody>
      </p:sp>
    </p:spTree>
    <p:extLst>
      <p:ext uri="{BB962C8B-B14F-4D97-AF65-F5344CB8AC3E}">
        <p14:creationId xmlns:p14="http://schemas.microsoft.com/office/powerpoint/2010/main" val="3835998165"/>
      </p:ext>
    </p:extLst>
  </p:cSld>
  <p:clrMapOvr>
    <a:masterClrMapping/>
  </p:clrMapOvr>
  <p:transition spd="med">
    <p:blinds dir="vert"/>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A74DF12D-4B6C-4625-B231-8101709DBBC5}" type="slidenum">
              <a:rPr lang="en-US" altLang="vi-VN" smtClean="0"/>
              <a:pPr>
                <a:defRPr/>
              </a:pPr>
              <a:t>‹#›</a:t>
            </a:fld>
            <a:endParaRPr lang="en-US" altLang="vi-VN"/>
          </a:p>
        </p:txBody>
      </p:sp>
    </p:spTree>
    <p:extLst>
      <p:ext uri="{BB962C8B-B14F-4D97-AF65-F5344CB8AC3E}">
        <p14:creationId xmlns:p14="http://schemas.microsoft.com/office/powerpoint/2010/main" val="927265954"/>
      </p:ext>
    </p:extLst>
  </p:cSld>
  <p:clrMapOvr>
    <a:masterClrMapping/>
  </p:clrMapOvr>
  <p:transition spd="med">
    <p:blinds dir="vert"/>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E0F66C8-CB1B-4CF4-8907-9ECC30366BBC}" type="slidenum">
              <a:rPr lang="en-US" altLang="vi-VN" smtClean="0"/>
              <a:pPr>
                <a:defRPr/>
              </a:pPr>
              <a:t>‹#›</a:t>
            </a:fld>
            <a:endParaRPr lang="en-US" altLang="vi-VN"/>
          </a:p>
        </p:txBody>
      </p:sp>
    </p:spTree>
    <p:extLst>
      <p:ext uri="{BB962C8B-B14F-4D97-AF65-F5344CB8AC3E}">
        <p14:creationId xmlns:p14="http://schemas.microsoft.com/office/powerpoint/2010/main" val="4000227465"/>
      </p:ext>
    </p:extLst>
  </p:cSld>
  <p:clrMapOvr>
    <a:masterClrMapping/>
  </p:clrMapOvr>
  <p:transition spd="med">
    <p:blinds dir="vert"/>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622D90E5-4B43-45DA-A66F-8EDFD59A0EB0}" type="slidenum">
              <a:rPr lang="en-US" altLang="vi-VN" smtClean="0"/>
              <a:pPr>
                <a:defRPr/>
              </a:pPr>
              <a:t>‹#›</a:t>
            </a:fld>
            <a:endParaRPr lang="en-US" altLang="vi-VN"/>
          </a:p>
        </p:txBody>
      </p:sp>
    </p:spTree>
    <p:extLst>
      <p:ext uri="{BB962C8B-B14F-4D97-AF65-F5344CB8AC3E}">
        <p14:creationId xmlns:p14="http://schemas.microsoft.com/office/powerpoint/2010/main" val="2825052641"/>
      </p:ext>
    </p:extLst>
  </p:cSld>
  <p:clrMapOvr>
    <a:masterClrMapping/>
  </p:clrMapOvr>
  <p:transition spd="med">
    <p:blinds dir="vert"/>
  </p:transition>
  <p:timing>
    <p:tnLst>
      <p:par>
        <p:cTn id="1" dur="indefinite" restart="never" nodeType="tmRoot"/>
      </p:par>
    </p:tnLst>
  </p:timing>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vi-VN"/>
          </a:p>
        </p:txBody>
      </p:sp>
      <p:sp>
        <p:nvSpPr>
          <p:cNvPr id="8" name="Footer Placeholder 7"/>
          <p:cNvSpPr>
            <a:spLocks noGrp="1"/>
          </p:cNvSpPr>
          <p:nvPr>
            <p:ph type="ftr" sz="quarter" idx="11"/>
          </p:nvPr>
        </p:nvSpPr>
        <p:spPr/>
        <p:txBody>
          <a:bodyPr/>
          <a:lstStyle/>
          <a:p>
            <a:pPr>
              <a:defRPr/>
            </a:pPr>
            <a:endParaRPr lang="en-US" altLang="vi-VN"/>
          </a:p>
        </p:txBody>
      </p:sp>
      <p:sp>
        <p:nvSpPr>
          <p:cNvPr id="9" name="Slide Number Placeholder 8"/>
          <p:cNvSpPr>
            <a:spLocks noGrp="1"/>
          </p:cNvSpPr>
          <p:nvPr>
            <p:ph type="sldNum" sz="quarter" idx="12"/>
          </p:nvPr>
        </p:nvSpPr>
        <p:spPr/>
        <p:txBody>
          <a:bodyPr/>
          <a:lstStyle/>
          <a:p>
            <a:pPr>
              <a:defRPr/>
            </a:pPr>
            <a:fld id="{A1D751A5-BABB-43D1-B49D-247CF0A0D3B3}" type="slidenum">
              <a:rPr lang="en-US" altLang="vi-VN" smtClean="0"/>
              <a:pPr>
                <a:defRPr/>
              </a:pPr>
              <a:t>‹#›</a:t>
            </a:fld>
            <a:endParaRPr lang="en-US" altLang="vi-VN"/>
          </a:p>
        </p:txBody>
      </p:sp>
    </p:spTree>
    <p:extLst>
      <p:ext uri="{BB962C8B-B14F-4D97-AF65-F5344CB8AC3E}">
        <p14:creationId xmlns:p14="http://schemas.microsoft.com/office/powerpoint/2010/main" val="264615681"/>
      </p:ext>
    </p:extLst>
  </p:cSld>
  <p:clrMapOvr>
    <a:masterClrMapping/>
  </p:clrMapOvr>
  <p:transition spd="med">
    <p:blinds dir="vert"/>
  </p:transition>
  <p:timing>
    <p:tnLst>
      <p:par>
        <p:cTn id="1" dur="indefinite" restart="never" nodeType="tmRoot"/>
      </p:par>
    </p:tnLst>
  </p:timing>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vi-VN"/>
          </a:p>
        </p:txBody>
      </p:sp>
      <p:sp>
        <p:nvSpPr>
          <p:cNvPr id="4" name="Footer Placeholder 3"/>
          <p:cNvSpPr>
            <a:spLocks noGrp="1"/>
          </p:cNvSpPr>
          <p:nvPr>
            <p:ph type="ftr" sz="quarter" idx="11"/>
          </p:nvPr>
        </p:nvSpPr>
        <p:spPr/>
        <p:txBody>
          <a:bodyPr/>
          <a:lstStyle/>
          <a:p>
            <a:pPr>
              <a:defRPr/>
            </a:pPr>
            <a:endParaRPr lang="en-US" altLang="vi-VN"/>
          </a:p>
        </p:txBody>
      </p:sp>
      <p:sp>
        <p:nvSpPr>
          <p:cNvPr id="5" name="Slide Number Placeholder 4"/>
          <p:cNvSpPr>
            <a:spLocks noGrp="1"/>
          </p:cNvSpPr>
          <p:nvPr>
            <p:ph type="sldNum" sz="quarter" idx="12"/>
          </p:nvPr>
        </p:nvSpPr>
        <p:spPr/>
        <p:txBody>
          <a:bodyPr/>
          <a:lstStyle/>
          <a:p>
            <a:pPr>
              <a:defRPr/>
            </a:pPr>
            <a:fld id="{8258EC26-CDEA-45AE-BDDD-6D3FF34093F1}" type="slidenum">
              <a:rPr lang="en-US" altLang="vi-VN" smtClean="0"/>
              <a:pPr>
                <a:defRPr/>
              </a:pPr>
              <a:t>‹#›</a:t>
            </a:fld>
            <a:endParaRPr lang="en-US" altLang="vi-VN"/>
          </a:p>
        </p:txBody>
      </p:sp>
    </p:spTree>
    <p:extLst>
      <p:ext uri="{BB962C8B-B14F-4D97-AF65-F5344CB8AC3E}">
        <p14:creationId xmlns:p14="http://schemas.microsoft.com/office/powerpoint/2010/main" val="1951495210"/>
      </p:ext>
    </p:extLst>
  </p:cSld>
  <p:clrMapOvr>
    <a:masterClrMapping/>
  </p:clrMapOvr>
  <p:transition spd="med">
    <p:blinds dir="vert"/>
  </p:transition>
  <p:timing>
    <p:tnLst>
      <p:par>
        <p:cTn id="1" dur="indefinite" restart="never" nodeType="tmRoot"/>
      </p:par>
    </p:tn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endParaRPr lang="en-US" altLang="vi-VN"/>
          </a:p>
        </p:txBody>
      </p:sp>
      <p:sp>
        <p:nvSpPr>
          <p:cNvPr id="3" name="Footer Placeholder 2"/>
          <p:cNvSpPr>
            <a:spLocks noGrp="1"/>
          </p:cNvSpPr>
          <p:nvPr>
            <p:ph type="ftr" sz="quarter" idx="11"/>
          </p:nvPr>
        </p:nvSpPr>
        <p:spPr/>
        <p:txBody>
          <a:bodyPr/>
          <a:lstStyle/>
          <a:p>
            <a:pPr>
              <a:defRPr/>
            </a:pPr>
            <a:endParaRPr lang="en-US" altLang="vi-VN"/>
          </a:p>
        </p:txBody>
      </p:sp>
      <p:sp>
        <p:nvSpPr>
          <p:cNvPr id="4" name="Slide Number Placeholder 3"/>
          <p:cNvSpPr>
            <a:spLocks noGrp="1"/>
          </p:cNvSpPr>
          <p:nvPr>
            <p:ph type="sldNum" sz="quarter" idx="12"/>
          </p:nvPr>
        </p:nvSpPr>
        <p:spPr/>
        <p:txBody>
          <a:bodyPr/>
          <a:lstStyle/>
          <a:p>
            <a:pPr>
              <a:defRPr/>
            </a:pPr>
            <a:fld id="{A9500A6F-F9DA-4A16-8D8E-111E9B3C3AEE}" type="slidenum">
              <a:rPr lang="en-US" altLang="vi-VN" smtClean="0"/>
              <a:pPr>
                <a:defRPr/>
              </a:pPr>
              <a:t>‹#›</a:t>
            </a:fld>
            <a:endParaRPr lang="en-US" altLang="vi-VN"/>
          </a:p>
        </p:txBody>
      </p:sp>
    </p:spTree>
    <p:extLst>
      <p:ext uri="{BB962C8B-B14F-4D97-AF65-F5344CB8AC3E}">
        <p14:creationId xmlns:p14="http://schemas.microsoft.com/office/powerpoint/2010/main" val="163177763"/>
      </p:ext>
    </p:extLst>
  </p:cSld>
  <p:clrMapOvr>
    <a:masterClrMapping/>
  </p:clrMapOvr>
  <p:transition spd="med">
    <p:blinds dir="vert"/>
  </p:transition>
  <p:timing>
    <p:tnLst>
      <p:par>
        <p:cTn id="1" dur="indefinite" restart="never" nodeType="tmRoot"/>
      </p:par>
    </p:tn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20002297-E995-4FAE-AEF1-37CAB96C0FB6}" type="slidenum">
              <a:rPr lang="en-US" altLang="vi-VN" smtClean="0"/>
              <a:pPr>
                <a:defRPr/>
              </a:pPr>
              <a:t>‹#›</a:t>
            </a:fld>
            <a:endParaRPr lang="en-US" altLang="vi-VN"/>
          </a:p>
        </p:txBody>
      </p:sp>
    </p:spTree>
    <p:extLst>
      <p:ext uri="{BB962C8B-B14F-4D97-AF65-F5344CB8AC3E}">
        <p14:creationId xmlns:p14="http://schemas.microsoft.com/office/powerpoint/2010/main" val="899212235"/>
      </p:ext>
    </p:extLst>
  </p:cSld>
  <p:clrMapOvr>
    <a:masterClrMapping/>
  </p:clrMapOvr>
  <p:transition spd="med">
    <p:blinds dir="vert"/>
  </p:transition>
  <p:timing>
    <p:tnLst>
      <p:par>
        <p:cTn id="1" dur="indefinite" restart="never" nodeType="tmRoot"/>
      </p:par>
    </p:tnLst>
  </p:timing>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pPr>
              <a:defRPr/>
            </a:pPr>
            <a:endParaRPr lang="en-US" altLang="vi-VN"/>
          </a:p>
        </p:txBody>
      </p:sp>
      <p:sp>
        <p:nvSpPr>
          <p:cNvPr id="6" name="Footer Placeholder 5"/>
          <p:cNvSpPr>
            <a:spLocks noGrp="1"/>
          </p:cNvSpPr>
          <p:nvPr>
            <p:ph type="ftr" sz="quarter" idx="11"/>
          </p:nvPr>
        </p:nvSpPr>
        <p:spPr/>
        <p:txBody>
          <a:bodyPr/>
          <a:lstStyle/>
          <a:p>
            <a:pPr>
              <a:defRPr/>
            </a:pPr>
            <a:endParaRPr lang="en-US" altLang="vi-VN"/>
          </a:p>
        </p:txBody>
      </p:sp>
      <p:sp>
        <p:nvSpPr>
          <p:cNvPr id="7" name="Slide Number Placeholder 6"/>
          <p:cNvSpPr>
            <a:spLocks noGrp="1"/>
          </p:cNvSpPr>
          <p:nvPr>
            <p:ph type="sldNum" sz="quarter" idx="12"/>
          </p:nvPr>
        </p:nvSpPr>
        <p:spPr/>
        <p:txBody>
          <a:bodyPr/>
          <a:lstStyle/>
          <a:p>
            <a:pPr>
              <a:defRPr/>
            </a:pPr>
            <a:fld id="{3F4CA05C-ED77-481E-958C-BB6690A8A41C}" type="slidenum">
              <a:rPr lang="en-US" altLang="vi-VN" smtClean="0"/>
              <a:pPr>
                <a:defRPr/>
              </a:pPr>
              <a:t>‹#›</a:t>
            </a:fld>
            <a:endParaRPr lang="en-US" altLang="vi-VN"/>
          </a:p>
        </p:txBody>
      </p:sp>
    </p:spTree>
    <p:extLst>
      <p:ext uri="{BB962C8B-B14F-4D97-AF65-F5344CB8AC3E}">
        <p14:creationId xmlns:p14="http://schemas.microsoft.com/office/powerpoint/2010/main" val="383244415"/>
      </p:ext>
    </p:extLst>
  </p:cSld>
  <p:clrMapOvr>
    <a:masterClrMapping/>
  </p:clrMapOvr>
  <p:transition spd="med">
    <p:blinds dir="vert"/>
  </p:transition>
  <p:timing>
    <p:tnLst>
      <p:par>
        <p:cTn id="1" dur="indefinite" restart="never" nodeType="tmRoot"/>
      </p:par>
    </p:tnLst>
  </p:timing>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617EFD85-E9E6-40F8-B2F0-6A12BF1A7B99}" type="slidenum">
              <a:rPr lang="en-US" altLang="vi-VN" smtClean="0"/>
              <a:pPr>
                <a:defRPr/>
              </a:pPr>
              <a:t>‹#›</a:t>
            </a:fld>
            <a:endParaRPr lang="en-US" altLang="vi-VN"/>
          </a:p>
        </p:txBody>
      </p:sp>
    </p:spTree>
    <p:extLst>
      <p:ext uri="{BB962C8B-B14F-4D97-AF65-F5344CB8AC3E}">
        <p14:creationId xmlns:p14="http://schemas.microsoft.com/office/powerpoint/2010/main" val="1511726188"/>
      </p:ext>
    </p:extLst>
  </p:cSld>
  <p:clrMapOvr>
    <a:masterClrMapping/>
  </p:clrMapOvr>
  <p:transition spd="med">
    <p:blinds dir="vert"/>
  </p:transition>
  <p:timing>
    <p:tnLst>
      <p:par>
        <p:cTn id="1" dur="indefinite" restart="never" nodeType="tmRoot"/>
      </p:par>
    </p:tnLst>
  </p:timing>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vi-VN"/>
          </a:p>
        </p:txBody>
      </p:sp>
      <p:sp>
        <p:nvSpPr>
          <p:cNvPr id="5" name="Footer Placeholder 4"/>
          <p:cNvSpPr>
            <a:spLocks noGrp="1"/>
          </p:cNvSpPr>
          <p:nvPr>
            <p:ph type="ftr" sz="quarter" idx="11"/>
          </p:nvPr>
        </p:nvSpPr>
        <p:spPr/>
        <p:txBody>
          <a:bodyPr/>
          <a:lstStyle/>
          <a:p>
            <a:pPr>
              <a:defRPr/>
            </a:pPr>
            <a:endParaRPr lang="en-US" altLang="vi-VN"/>
          </a:p>
        </p:txBody>
      </p:sp>
      <p:sp>
        <p:nvSpPr>
          <p:cNvPr id="6" name="Slide Number Placeholder 5"/>
          <p:cNvSpPr>
            <a:spLocks noGrp="1"/>
          </p:cNvSpPr>
          <p:nvPr>
            <p:ph type="sldNum" sz="quarter" idx="12"/>
          </p:nvPr>
        </p:nvSpPr>
        <p:spPr/>
        <p:txBody>
          <a:bodyPr/>
          <a:lstStyle/>
          <a:p>
            <a:pPr>
              <a:defRPr/>
            </a:pPr>
            <a:fld id="{08B6745F-07F5-4B3D-953D-7257E9048CE4}" type="slidenum">
              <a:rPr lang="en-US" altLang="vi-VN" smtClean="0"/>
              <a:pPr>
                <a:defRPr/>
              </a:pPr>
              <a:t>‹#›</a:t>
            </a:fld>
            <a:endParaRPr lang="en-US" altLang="vi-VN"/>
          </a:p>
        </p:txBody>
      </p:sp>
    </p:spTree>
    <p:extLst>
      <p:ext uri="{BB962C8B-B14F-4D97-AF65-F5344CB8AC3E}">
        <p14:creationId xmlns:p14="http://schemas.microsoft.com/office/powerpoint/2010/main" val="255141635"/>
      </p:ext>
    </p:extLst>
  </p:cSld>
  <p:clrMapOvr>
    <a:masterClrMapping/>
  </p:clrMapOvr>
  <p:transition spd="med">
    <p:blinds dir="vert"/>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74847565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2080355855"/>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251292896"/>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dirty="0"/>
              <a:t>9/7/2020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957946158"/>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dirty="0"/>
              <a:t>9/7/2020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220989108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dirty="0"/>
              <a:t>9/7/2020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19067712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9/7/2020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363356331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972664547"/>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0110831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356927496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dirty="0"/>
              <a:t>9/7/2020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dirty="0"/>
          </a:p>
        </p:txBody>
      </p:sp>
    </p:spTree>
    <p:extLst>
      <p:ext uri="{BB962C8B-B14F-4D97-AF65-F5344CB8AC3E}">
        <p14:creationId xmlns:p14="http://schemas.microsoft.com/office/powerpoint/2010/main" val="411764624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31" y="339513"/>
            <a:ext cx="11573197"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 xmlns:a16="http://schemas.microsoft.com/office/drawing/2014/main" id="{E680D13C-0D78-4ADF-A5D5-7867A9125EC7}"/>
              </a:ext>
            </a:extLst>
          </p:cNvPr>
          <p:cNvSpPr/>
          <p:nvPr userDrawn="1"/>
        </p:nvSpPr>
        <p:spPr>
          <a:xfrm>
            <a:off x="0" y="6578220"/>
            <a:ext cx="12192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 xmlns:a16="http://schemas.microsoft.com/office/drawing/2014/main" id="{F71BC114-F2C7-4604-9852-F32BC9BE689D}"/>
              </a:ext>
            </a:extLst>
          </p:cNvPr>
          <p:cNvSpPr/>
          <p:nvPr userDrawn="1"/>
        </p:nvSpPr>
        <p:spPr>
          <a:xfrm rot="3273252" flipH="1">
            <a:off x="-161265" y="292025"/>
            <a:ext cx="1754569" cy="530187"/>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25253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theme" Target="../theme/theme3.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1.xml"/><Relationship Id="rId13" Type="http://schemas.openxmlformats.org/officeDocument/2006/relationships/theme" Target="../theme/theme4.xml"/><Relationship Id="rId3" Type="http://schemas.openxmlformats.org/officeDocument/2006/relationships/slideLayout" Target="../slideLayouts/slideLayout46.xml"/><Relationship Id="rId7" Type="http://schemas.openxmlformats.org/officeDocument/2006/relationships/slideLayout" Target="../slideLayouts/slideLayout50.xml"/><Relationship Id="rId12" Type="http://schemas.openxmlformats.org/officeDocument/2006/relationships/slideLayout" Target="../slideLayouts/slideLayout55.xml"/><Relationship Id="rId2" Type="http://schemas.openxmlformats.org/officeDocument/2006/relationships/slideLayout" Target="../slideLayouts/slideLayout45.xml"/><Relationship Id="rId1" Type="http://schemas.openxmlformats.org/officeDocument/2006/relationships/slideLayout" Target="../slideLayouts/slideLayout44.xml"/><Relationship Id="rId6" Type="http://schemas.openxmlformats.org/officeDocument/2006/relationships/slideLayout" Target="../slideLayouts/slideLayout49.xml"/><Relationship Id="rId11" Type="http://schemas.openxmlformats.org/officeDocument/2006/relationships/slideLayout" Target="../slideLayouts/slideLayout54.xml"/><Relationship Id="rId5" Type="http://schemas.openxmlformats.org/officeDocument/2006/relationships/slideLayout" Target="../slideLayouts/slideLayout48.xml"/><Relationship Id="rId10" Type="http://schemas.openxmlformats.org/officeDocument/2006/relationships/slideLayout" Target="../slideLayouts/slideLayout53.xml"/><Relationship Id="rId4" Type="http://schemas.openxmlformats.org/officeDocument/2006/relationships/slideLayout" Target="../slideLayouts/slideLayout47.xml"/><Relationship Id="rId9" Type="http://schemas.openxmlformats.org/officeDocument/2006/relationships/slideLayout" Target="../slideLayouts/slideLayout5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9/7/2020</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1307495408"/>
      </p:ext>
    </p:extLst>
  </p:cSld>
  <p:clrMap bg1="lt1" tx1="dk1" bg2="lt2" tx2="dk2" accent1="accent1" accent2="accent2" accent3="accent3" accent4="accent4" accent5="accent5" accent6="accent6" hlink="hlink" folHlink="folHlink"/>
  <p:sldLayoutIdLst>
    <p:sldLayoutId id="2147484024" r:id="rId1"/>
    <p:sldLayoutId id="2147484025" r:id="rId2"/>
    <p:sldLayoutId id="2147484026" r:id="rId3"/>
    <p:sldLayoutId id="2147484027" r:id="rId4"/>
    <p:sldLayoutId id="2147484028" r:id="rId5"/>
    <p:sldLayoutId id="2147484029" r:id="rId6"/>
    <p:sldLayoutId id="2147484030" r:id="rId7"/>
    <p:sldLayoutId id="2147484031" r:id="rId8"/>
    <p:sldLayoutId id="2147484032" r:id="rId9"/>
    <p:sldLayoutId id="2147484033" r:id="rId10"/>
    <p:sldLayoutId id="2147484034"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endParaRPr lang="en-US" altLang="vi-VN"/>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ltLang="vi-VN"/>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8BF01143-3BAF-45F3-BCEA-2370E8AABD73}" type="slidenum">
              <a:rPr lang="en-US" altLang="vi-VN" smtClean="0"/>
              <a:pPr>
                <a:defRPr/>
              </a:pPr>
              <a:t>‹#›</a:t>
            </a:fld>
            <a:endParaRPr lang="en-US" altLang="vi-VN"/>
          </a:p>
        </p:txBody>
      </p:sp>
    </p:spTree>
    <p:extLst>
      <p:ext uri="{BB962C8B-B14F-4D97-AF65-F5344CB8AC3E}">
        <p14:creationId xmlns:p14="http://schemas.microsoft.com/office/powerpoint/2010/main" val="242059516"/>
      </p:ext>
    </p:extLst>
  </p:cSld>
  <p:clrMap bg1="lt1" tx1="dk1" bg2="lt2" tx2="dk2" accent1="accent1" accent2="accent2" accent3="accent3" accent4="accent4" accent5="accent5" accent6="accent6" hlink="hlink" folHlink="folHlink"/>
  <p:sldLayoutIdLst>
    <p:sldLayoutId id="2147484036" r:id="rId1"/>
    <p:sldLayoutId id="2147484037" r:id="rId2"/>
    <p:sldLayoutId id="2147484038" r:id="rId3"/>
    <p:sldLayoutId id="2147484039" r:id="rId4"/>
    <p:sldLayoutId id="2147484040" r:id="rId5"/>
    <p:sldLayoutId id="2147484041" r:id="rId6"/>
    <p:sldLayoutId id="2147484042" r:id="rId7"/>
    <p:sldLayoutId id="2147484043" r:id="rId8"/>
    <p:sldLayoutId id="2147484044" r:id="rId9"/>
    <p:sldLayoutId id="2147484045" r:id="rId10"/>
    <p:sldLayoutId id="2147484046" r:id="rId11"/>
  </p:sldLayoutIdLst>
  <p:transition spd="med">
    <p:blinds dir="vert"/>
  </p:transition>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9/7/2020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3004613675"/>
      </p:ext>
    </p:extLst>
  </p:cSld>
  <p:clrMap bg1="lt1" tx1="dk1" bg2="lt2" tx2="dk2" accent1="accent1" accent2="accent2" accent3="accent3" accent4="accent4" accent5="accent5" accent6="accent6" hlink="hlink" folHlink="folHlink"/>
  <p:sldLayoutIdLst>
    <p:sldLayoutId id="2147484048" r:id="rId1"/>
    <p:sldLayoutId id="2147484049" r:id="rId2"/>
    <p:sldLayoutId id="2147484050" r:id="rId3"/>
    <p:sldLayoutId id="2147484051" r:id="rId4"/>
    <p:sldLayoutId id="2147484052" r:id="rId5"/>
    <p:sldLayoutId id="2147484053" r:id="rId6"/>
    <p:sldLayoutId id="2147484054" r:id="rId7"/>
    <p:sldLayoutId id="2147484055" r:id="rId8"/>
    <p:sldLayoutId id="2147484056" r:id="rId9"/>
    <p:sldLayoutId id="2147484057" r:id="rId10"/>
    <p:sldLayoutId id="2147484058" r:id="rId11"/>
    <p:sldLayoutId id="21474840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2.xml"/><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2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2.xml"/><Relationship Id="rId4" Type="http://schemas.openxmlformats.org/officeDocument/2006/relationships/image" Target="../media/image17.jpe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22.xml"/><Relationship Id="rId5" Type="http://schemas.openxmlformats.org/officeDocument/2006/relationships/image" Target="../media/image20.jpeg"/><Relationship Id="rId4" Type="http://schemas.openxmlformats.org/officeDocument/2006/relationships/image" Target="../media/image19.jpeg"/></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7.xml"/><Relationship Id="rId1" Type="http://schemas.openxmlformats.org/officeDocument/2006/relationships/slideLayout" Target="../slideLayouts/slideLayout22.xml"/><Relationship Id="rId6" Type="http://schemas.openxmlformats.org/officeDocument/2006/relationships/image" Target="../media/image24.png"/><Relationship Id="rId5" Type="http://schemas.openxmlformats.org/officeDocument/2006/relationships/image" Target="../media/image23.jpeg"/><Relationship Id="rId4" Type="http://schemas.openxmlformats.org/officeDocument/2006/relationships/image" Target="../media/image22.jpeg"/></Relationships>
</file>

<file path=ppt/slides/_rels/slide1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8.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9.xml"/><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7.png"/><Relationship Id="rId7" Type="http://schemas.openxmlformats.org/officeDocument/2006/relationships/image" Target="../media/image31.jpeg"/><Relationship Id="rId2" Type="http://schemas.openxmlformats.org/officeDocument/2006/relationships/notesSlide" Target="../notesSlides/notesSlide10.xml"/><Relationship Id="rId1" Type="http://schemas.openxmlformats.org/officeDocument/2006/relationships/slideLayout" Target="../slideLayouts/slideLayout2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2.xml"/><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13.xml"/><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9.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png"/><Relationship Id="rId1" Type="http://schemas.openxmlformats.org/officeDocument/2006/relationships/slideLayout" Target="../slideLayouts/slideLayout22.xml"/></Relationships>
</file>

<file path=ppt/slides/_rels/slide2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2.xml"/><Relationship Id="rId5" Type="http://schemas.openxmlformats.org/officeDocument/2006/relationships/image" Target="../media/image42.jpeg"/><Relationship Id="rId4" Type="http://schemas.openxmlformats.org/officeDocument/2006/relationships/image" Target="../media/image41.jpeg"/></Relationships>
</file>

<file path=ppt/slides/_rels/slide2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2.xml"/><Relationship Id="rId5" Type="http://schemas.openxmlformats.org/officeDocument/2006/relationships/image" Target="../media/image46.jpeg"/><Relationship Id="rId4" Type="http://schemas.openxmlformats.org/officeDocument/2006/relationships/image" Target="../media/image45.jpeg"/></Relationships>
</file>

<file path=ppt/slides/_rels/slide24.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7.png"/><Relationship Id="rId1" Type="http://schemas.openxmlformats.org/officeDocument/2006/relationships/slideLayout" Target="../slideLayouts/slideLayout22.xml"/></Relationships>
</file>

<file path=ppt/slides/_rels/slide25.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image" Target="../media/image50.png"/><Relationship Id="rId1" Type="http://schemas.openxmlformats.org/officeDocument/2006/relationships/slideLayout" Target="../slideLayouts/slideLayout22.xml"/></Relationships>
</file>

<file path=ppt/slides/_rels/slide2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2.xml"/></Relationships>
</file>

<file path=ppt/slides/_rels/slide2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2.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2.xml"/></Relationships>
</file>

<file path=ppt/slides/_rels/slide3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2.xml"/></Relationships>
</file>

<file path=ppt/slides/_rels/slide31.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2.xml"/></Relationships>
</file>

<file path=ppt/slides/_rels/slide32.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jpeg"/><Relationship Id="rId1" Type="http://schemas.openxmlformats.org/officeDocument/2006/relationships/slideLayout" Target="../slideLayouts/slideLayout34.xml"/><Relationship Id="rId4" Type="http://schemas.openxmlformats.org/officeDocument/2006/relationships/image" Target="../media/image58.gif"/></Relationships>
</file>

<file path=ppt/slides/_rels/slide33.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2.xml"/></Relationships>
</file>

<file path=ppt/slides/_rels/slide34.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2.xml"/></Relationships>
</file>

<file path=ppt/slides/_rels/slide3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2.xml"/></Relationships>
</file>

<file path=ppt/slides/_rels/slide3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2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9.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2.xml"/></Relationships>
</file>

<file path=ppt/slides/_rels/slide40.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67.jpg"/><Relationship Id="rId1" Type="http://schemas.openxmlformats.org/officeDocument/2006/relationships/slideLayout" Target="../slideLayouts/slideLayout22.xml"/><Relationship Id="rId6" Type="http://schemas.openxmlformats.org/officeDocument/2006/relationships/image" Target="../media/image71.jpg"/><Relationship Id="rId5" Type="http://schemas.openxmlformats.org/officeDocument/2006/relationships/image" Target="../media/image70.jpg"/><Relationship Id="rId4" Type="http://schemas.openxmlformats.org/officeDocument/2006/relationships/image" Target="../media/image69.jpg"/></Relationships>
</file>

<file path=ppt/slides/_rels/slide41.xml.rels><?xml version="1.0" encoding="UTF-8" standalone="yes"?>
<Relationships xmlns="http://schemas.openxmlformats.org/package/2006/relationships"><Relationship Id="rId3" Type="http://schemas.openxmlformats.org/officeDocument/2006/relationships/image" Target="../media/image73.jpg"/><Relationship Id="rId2" Type="http://schemas.openxmlformats.org/officeDocument/2006/relationships/image" Target="../media/image72.jp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3" Type="http://schemas.openxmlformats.org/officeDocument/2006/relationships/image" Target="../media/image76.jpg"/><Relationship Id="rId2" Type="http://schemas.openxmlformats.org/officeDocument/2006/relationships/image" Target="../media/image75.jpg"/><Relationship Id="rId1" Type="http://schemas.openxmlformats.org/officeDocument/2006/relationships/slideLayout" Target="../slideLayouts/slideLayout22.xml"/><Relationship Id="rId6" Type="http://schemas.openxmlformats.org/officeDocument/2006/relationships/image" Target="../media/image79.jpg"/><Relationship Id="rId5" Type="http://schemas.openxmlformats.org/officeDocument/2006/relationships/image" Target="../media/image78.jpg"/><Relationship Id="rId4" Type="http://schemas.openxmlformats.org/officeDocument/2006/relationships/image" Target="../media/image77.jpeg"/></Relationships>
</file>

<file path=ppt/slides/_rels/slide44.xml.rels><?xml version="1.0" encoding="UTF-8" standalone="yes"?>
<Relationships xmlns="http://schemas.openxmlformats.org/package/2006/relationships"><Relationship Id="rId3" Type="http://schemas.openxmlformats.org/officeDocument/2006/relationships/image" Target="../media/image81.jpg"/><Relationship Id="rId2" Type="http://schemas.openxmlformats.org/officeDocument/2006/relationships/image" Target="../media/image80.jpg"/><Relationship Id="rId1" Type="http://schemas.openxmlformats.org/officeDocument/2006/relationships/slideLayout" Target="../slideLayouts/slideLayout22.xml"/><Relationship Id="rId5" Type="http://schemas.openxmlformats.org/officeDocument/2006/relationships/image" Target="../media/image83.jpg"/><Relationship Id="rId4" Type="http://schemas.openxmlformats.org/officeDocument/2006/relationships/image" Target="../media/image82.png"/></Relationships>
</file>

<file path=ppt/slides/_rels/slide45.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image" Target="../media/image84.png"/><Relationship Id="rId1" Type="http://schemas.openxmlformats.org/officeDocument/2006/relationships/slideLayout" Target="../slideLayouts/slideLayout22.xml"/><Relationship Id="rId5" Type="http://schemas.openxmlformats.org/officeDocument/2006/relationships/image" Target="../media/image87.jpg"/><Relationship Id="rId4" Type="http://schemas.openxmlformats.org/officeDocument/2006/relationships/image" Target="../media/image86.jpg"/></Relationships>
</file>

<file path=ppt/slides/_rels/slide46.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image" Target="../media/image88.jpg"/><Relationship Id="rId1" Type="http://schemas.openxmlformats.org/officeDocument/2006/relationships/slideLayout" Target="../slideLayouts/slideLayout55.xml"/><Relationship Id="rId5" Type="http://schemas.openxmlformats.org/officeDocument/2006/relationships/image" Target="../media/image91.jpeg"/><Relationship Id="rId4" Type="http://schemas.openxmlformats.org/officeDocument/2006/relationships/image" Target="../media/image90.jpg"/></Relationships>
</file>

<file path=ppt/slides/_rels/slide47.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5"/>
          <p:cNvSpPr>
            <a:spLocks noChangeArrowheads="1"/>
          </p:cNvSpPr>
          <p:nvPr/>
        </p:nvSpPr>
        <p:spPr bwMode="auto">
          <a:xfrm>
            <a:off x="4953000" y="685807"/>
            <a:ext cx="1828800"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lnSpc>
                <a:spcPct val="115000"/>
              </a:lnSpc>
              <a:spcBef>
                <a:spcPts val="300"/>
              </a:spcBef>
              <a:spcAft>
                <a:spcPts val="1000"/>
              </a:spcAft>
            </a:pPr>
            <a:r>
              <a:rPr lang="en-US" altLang="en-US" sz="2800" b="1">
                <a:solidFill>
                  <a:srgbClr val="C00000"/>
                </a:solidFill>
                <a:latin typeface="Times New Roman" panose="02020603050405020304" pitchFamily="18" charset="0"/>
                <a:ea typeface="Calibri" panose="020F0502020204030204" pitchFamily="34" charset="0"/>
                <a:cs typeface="Times New Roman" panose="02020603050405020304" pitchFamily="18" charset="0"/>
              </a:rPr>
              <a:t>BÀI: 6</a:t>
            </a:r>
          </a:p>
        </p:txBody>
      </p:sp>
      <p:sp>
        <p:nvSpPr>
          <p:cNvPr id="24579" name="Rectangle 1"/>
          <p:cNvSpPr>
            <a:spLocks noChangeArrowheads="1"/>
          </p:cNvSpPr>
          <p:nvPr/>
        </p:nvSpPr>
        <p:spPr bwMode="auto">
          <a:xfrm>
            <a:off x="1828800" y="1752607"/>
            <a:ext cx="860425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179388">
              <a:tabLst>
                <a:tab pos="179388" algn="l"/>
              </a:tabLst>
              <a:defRPr>
                <a:solidFill>
                  <a:schemeClr val="tx1"/>
                </a:solidFill>
                <a:latin typeface="Arial" panose="020B0604020202020204" pitchFamily="34" charset="0"/>
              </a:defRPr>
            </a:lvl1pPr>
            <a:lvl2pPr marL="742950" indent="-285750">
              <a:tabLst>
                <a:tab pos="179388" algn="l"/>
              </a:tabLst>
              <a:defRPr>
                <a:solidFill>
                  <a:schemeClr val="tx1"/>
                </a:solidFill>
                <a:latin typeface="Arial" panose="020B0604020202020204" pitchFamily="34" charset="0"/>
              </a:defRPr>
            </a:lvl2pPr>
            <a:lvl3pPr marL="1143000" indent="-228600">
              <a:tabLst>
                <a:tab pos="179388" algn="l"/>
              </a:tabLst>
              <a:defRPr>
                <a:solidFill>
                  <a:schemeClr val="tx1"/>
                </a:solidFill>
                <a:latin typeface="Arial" panose="020B0604020202020204" pitchFamily="34" charset="0"/>
              </a:defRPr>
            </a:lvl3pPr>
            <a:lvl4pPr marL="1600200" indent="-228600">
              <a:tabLst>
                <a:tab pos="179388" algn="l"/>
              </a:tabLst>
              <a:defRPr>
                <a:solidFill>
                  <a:schemeClr val="tx1"/>
                </a:solidFill>
                <a:latin typeface="Arial" panose="020B0604020202020204" pitchFamily="34" charset="0"/>
              </a:defRPr>
            </a:lvl4pPr>
            <a:lvl5pPr marL="2057400" indent="-228600">
              <a:tabLst>
                <a:tab pos="17938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17938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17938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17938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179388" algn="l"/>
              </a:tabLst>
              <a:defRPr>
                <a:solidFill>
                  <a:schemeClr val="tx1"/>
                </a:solidFill>
                <a:latin typeface="Arial" panose="020B0604020202020204" pitchFamily="34" charset="0"/>
              </a:defRPr>
            </a:lvl9pPr>
          </a:lstStyle>
          <a:p>
            <a:pPr algn="ctr" eaLnBrk="1" hangingPunct="1">
              <a:lnSpc>
                <a:spcPct val="130000"/>
              </a:lnSpc>
            </a:pPr>
            <a:r>
              <a:rPr lang="en-US" altLang="vi-VN" sz="2800" b="1">
                <a:solidFill>
                  <a:srgbClr val="FF0000"/>
                </a:solidFill>
                <a:ea typeface="Times New Roman" panose="02020603050405020304" pitchFamily="18" charset="0"/>
                <a:cs typeface="Arial" panose="020B0604020202020204" pitchFamily="34" charset="0"/>
              </a:rPr>
              <a:t>TĂNG CƯỜNG QUỐC PHÒNG AN NINH, MỞ RỘNG QUAN HỆ ĐỐI NGOẠI VÀ HỘI NHẬP QUỐC TẾ Ở NƯỚC TA HIỆN NAY</a:t>
            </a:r>
            <a:endParaRPr lang="en-US" altLang="vi-VN" sz="2800">
              <a:solidFill>
                <a:srgbClr val="FF0000"/>
              </a:solidFill>
              <a:ea typeface="Times New Roman" panose="02020603050405020304" pitchFamily="18" charset="0"/>
              <a:cs typeface="Arial" panose="020B0604020202020204" pitchFamily="34" charset="0"/>
            </a:endParaRPr>
          </a:p>
        </p:txBody>
      </p:sp>
    </p:spTree>
  </p:cSld>
  <p:clrMapOvr>
    <a:masterClrMapping/>
  </p:clrMapOvr>
  <p:transition>
    <p:push/>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209808" y="2286007"/>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2209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4800600" y="2286007"/>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8001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yếu của đường lối đối ngoại</a:t>
              </a:r>
            </a:p>
          </p:txBody>
        </p:sp>
      </p:grpSp>
      <p:cxnSp>
        <p:nvCxnSpPr>
          <p:cNvPr id="19" name="Straight Arrow Connector 18"/>
          <p:cNvCxnSpPr>
            <a:stCxn id="11" idx="2"/>
          </p:cNvCxnSpPr>
          <p:nvPr/>
        </p:nvCxnSpPr>
        <p:spPr>
          <a:xfrm flipH="1">
            <a:off x="3371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6210300" y="1257307"/>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6210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1.1 Bối cảnh quốc tế</a:t>
            </a:r>
          </a:p>
        </p:txBody>
      </p:sp>
      <p:sp>
        <p:nvSpPr>
          <p:cNvPr id="13315" name="Rectangle 3"/>
          <p:cNvSpPr>
            <a:spLocks noChangeArrowheads="1"/>
          </p:cNvSpPr>
          <p:nvPr/>
        </p:nvSpPr>
        <p:spPr bwMode="auto">
          <a:xfrm>
            <a:off x="228600" y="914400"/>
            <a:ext cx="11353799"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marL="0" indent="363538" algn="just" eaLnBrk="1" hangingPunct="1">
              <a:spcBef>
                <a:spcPct val="0"/>
              </a:spcBef>
              <a:spcAft>
                <a:spcPts val="600"/>
              </a:spcAft>
              <a:buClr>
                <a:srgbClr val="2DA2BF"/>
              </a:buClr>
              <a:buSzTx/>
              <a:buNone/>
              <a:defRPr/>
            </a:pPr>
            <a:r>
              <a:rPr lang="tn-ZA" altLang="en-US" dirty="0">
                <a:latin typeface="Times New Roman" panose="02020603050405020304" pitchFamily="18" charset="0"/>
                <a:cs typeface="Times New Roman" panose="02020603050405020304" pitchFamily="18" charset="0"/>
              </a:rPr>
              <a:t>- Đấu tranh dân tộc và đấu tranh giai cấp vẫn diễn ra gay gắt với những biểu hiện mới, hình thức mới.</a:t>
            </a:r>
          </a:p>
          <a:p>
            <a:pPr algn="just" eaLnBrk="1" hangingPunct="1">
              <a:spcBef>
                <a:spcPct val="0"/>
              </a:spcBef>
              <a:spcAft>
                <a:spcPts val="600"/>
              </a:spcAft>
              <a:buClr>
                <a:srgbClr val="2DA2BF"/>
              </a:buClr>
              <a:buSzTx/>
              <a:buFontTx/>
              <a:buChar char="-"/>
              <a:defRPr/>
            </a:pPr>
            <a:endParaRPr lang="tn-ZA" altLang="en-US" dirty="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054350"/>
            <a:ext cx="4762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t="13116" b="-2010"/>
          <a:stretch>
            <a:fillRect/>
          </a:stretch>
        </p:blipFill>
        <p:spPr bwMode="auto">
          <a:xfrm>
            <a:off x="7426332" y="2260600"/>
            <a:ext cx="2632075"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895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2"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anim calcmode="lin" valueType="num">
                                      <p:cBhvr>
                                        <p:cTn id="18" dur="1000" fill="hold"/>
                                        <p:tgtEl>
                                          <p:spTgt spid="5"/>
                                        </p:tgtEl>
                                        <p:attrNameLst>
                                          <p:attrName>ppt_x</p:attrName>
                                        </p:attrNameLst>
                                      </p:cBhvr>
                                      <p:tavLst>
                                        <p:tav tm="0">
                                          <p:val>
                                            <p:strVal val="#ppt_x"/>
                                          </p:val>
                                        </p:tav>
                                        <p:tav tm="100000">
                                          <p:val>
                                            <p:strVal val="#ppt_x"/>
                                          </p:val>
                                        </p:tav>
                                      </p:tavLst>
                                    </p:anim>
                                    <p:anim calcmode="lin" valueType="num">
                                      <p:cBhvr>
                                        <p:cTn id="1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42"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1000"/>
                                        <p:tgtEl>
                                          <p:spTgt spid="6"/>
                                        </p:tgtEl>
                                      </p:cBhvr>
                                    </p:animEffect>
                                    <p:anim calcmode="lin" valueType="num">
                                      <p:cBhvr>
                                        <p:cTn id="25" dur="1000" fill="hold"/>
                                        <p:tgtEl>
                                          <p:spTgt spid="6"/>
                                        </p:tgtEl>
                                        <p:attrNameLst>
                                          <p:attrName>ppt_x</p:attrName>
                                        </p:attrNameLst>
                                      </p:cBhvr>
                                      <p:tavLst>
                                        <p:tav tm="0">
                                          <p:val>
                                            <p:strVal val="#ppt_x"/>
                                          </p:val>
                                        </p:tav>
                                        <p:tav tm="100000">
                                          <p:val>
                                            <p:strVal val="#ppt_x"/>
                                          </p:val>
                                        </p:tav>
                                      </p:tavLst>
                                    </p:anim>
                                    <p:anim calcmode="lin" valueType="num">
                                      <p:cBhvr>
                                        <p:cTn id="26"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762007"/>
            <a:ext cx="7162800" cy="430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4495800" y="54864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Triều</a:t>
            </a:r>
            <a:endParaRPr lang="vi-VN"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228600" y="76200"/>
            <a:ext cx="11506200"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CMKH và Công nghệ có bước tiến nhảy vọt tác động sâu sắc vào tình hình KT, CT, XH và quan hệ quốc tế.</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37313" y="1676400"/>
            <a:ext cx="3981450" cy="3200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752600" y="1447807"/>
            <a:ext cx="4484688" cy="242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49413" y="4114800"/>
            <a:ext cx="4572000" cy="2571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ppt_x"/>
                                          </p:val>
                                        </p:tav>
                                        <p:tav tm="100000">
                                          <p:val>
                                            <p:strVal val="#ppt_x"/>
                                          </p:val>
                                        </p:tav>
                                      </p:tavLst>
                                    </p:anim>
                                    <p:anim calcmode="lin" valueType="num">
                                      <p:cBhvr additive="base">
                                        <p:cTn id="13"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500" fill="hold"/>
                                        <p:tgtEl>
                                          <p:spTgt spid="11"/>
                                        </p:tgtEl>
                                        <p:attrNameLst>
                                          <p:attrName>ppt_x</p:attrName>
                                        </p:attrNameLst>
                                      </p:cBhvr>
                                      <p:tavLst>
                                        <p:tav tm="0">
                                          <p:val>
                                            <p:strVal val="#ppt_x"/>
                                          </p:val>
                                        </p:tav>
                                        <p:tav tm="100000">
                                          <p:val>
                                            <p:strVal val="#ppt_x"/>
                                          </p:val>
                                        </p:tav>
                                      </p:tavLst>
                                    </p:anim>
                                    <p:anim calcmode="lin" valueType="num">
                                      <p:cBhvr additive="base">
                                        <p:cTn id="1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 calcmode="lin" valueType="num">
                                      <p:cBhvr additive="base">
                                        <p:cTn id="24" dur="500" fill="hold"/>
                                        <p:tgtEl>
                                          <p:spTgt spid="10"/>
                                        </p:tgtEl>
                                        <p:attrNameLst>
                                          <p:attrName>ppt_x</p:attrName>
                                        </p:attrNameLst>
                                      </p:cBhvr>
                                      <p:tavLst>
                                        <p:tav tm="0">
                                          <p:val>
                                            <p:strVal val="#ppt_x"/>
                                          </p:val>
                                        </p:tav>
                                        <p:tav tm="100000">
                                          <p:val>
                                            <p:strVal val="#ppt_x"/>
                                          </p:val>
                                        </p:tav>
                                      </p:tavLst>
                                    </p:anim>
                                    <p:anim calcmode="lin" valueType="num">
                                      <p:cBhvr additive="base">
                                        <p:cTn id="2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228600" y="228600"/>
            <a:ext cx="11506200" cy="1066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Toàn cầu hóa trước hết về KT ngày càng phát triển mạnh mẽ vừa có mặt tích cực vừa có mặt tiêu cực.</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76500" y="1395420"/>
            <a:ext cx="7277100" cy="4548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514600" y="962032"/>
            <a:ext cx="2362200" cy="1933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942020" y="93670"/>
            <a:ext cx="4511675" cy="30305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905007" y="3352800"/>
            <a:ext cx="4365625" cy="3200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29400" y="3733807"/>
            <a:ext cx="3665538" cy="2347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3"/>
          <p:cNvSpPr>
            <a:spLocks noChangeArrowheads="1"/>
          </p:cNvSpPr>
          <p:nvPr/>
        </p:nvSpPr>
        <p:spPr bwMode="auto">
          <a:xfrm>
            <a:off x="1700220" y="76200"/>
            <a:ext cx="31765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Đẩy mạnh xuất khẩu</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3"/>
          <p:cNvSpPr>
            <a:spLocks noChangeArrowheads="1"/>
          </p:cNvSpPr>
          <p:nvPr/>
        </p:nvSpPr>
        <p:spPr bwMode="auto">
          <a:xfrm>
            <a:off x="6608770" y="6210300"/>
            <a:ext cx="31765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Trao đổi KHCN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48007" y="1066807"/>
            <a:ext cx="6664325" cy="4352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071688" y="762000"/>
            <a:ext cx="7651750" cy="510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blinds(horizontal)">
                                      <p:cBhvr>
                                        <p:cTn id="7" dur="500"/>
                                        <p:tgtEl>
                                          <p:spTgt spid="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16" presetClass="exit" presetSubtype="21" fill="hold" nodeType="clickEffect">
                                  <p:stCondLst>
                                    <p:cond delay="0"/>
                                  </p:stCondLst>
                                  <p:childTnLst>
                                    <p:animEffect transition="out" filter="barn(inVertical)">
                                      <p:cBhvr>
                                        <p:cTn id="17" dur="500"/>
                                        <p:tgtEl>
                                          <p:spTgt spid="2"/>
                                        </p:tgtEl>
                                      </p:cBhvr>
                                    </p:animEffect>
                                    <p:set>
                                      <p:cBhvr>
                                        <p:cTn id="18" dur="1" fill="hold">
                                          <p:stCondLst>
                                            <p:cond delay="4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42"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1000"/>
                                        <p:tgtEl>
                                          <p:spTgt spid="7"/>
                                        </p:tgtEl>
                                      </p:cBhvr>
                                    </p:animEffect>
                                    <p:anim calcmode="lin" valueType="num">
                                      <p:cBhvr>
                                        <p:cTn id="24" dur="1000" fill="hold"/>
                                        <p:tgtEl>
                                          <p:spTgt spid="7"/>
                                        </p:tgtEl>
                                        <p:attrNameLst>
                                          <p:attrName>ppt_x</p:attrName>
                                        </p:attrNameLst>
                                      </p:cBhvr>
                                      <p:tavLst>
                                        <p:tav tm="0">
                                          <p:val>
                                            <p:strVal val="#ppt_x"/>
                                          </p:val>
                                        </p:tav>
                                        <p:tav tm="100000">
                                          <p:val>
                                            <p:strVal val="#ppt_x"/>
                                          </p:val>
                                        </p:tav>
                                      </p:tavLst>
                                    </p:anim>
                                    <p:anim calcmode="lin" valueType="num">
                                      <p:cBhvr>
                                        <p:cTn id="2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1"/>
          <p:cNvPicPr>
            <a:picLocks noChangeAspect="1"/>
          </p:cNvPicPr>
          <p:nvPr/>
        </p:nvPicPr>
        <p:blipFill>
          <a:blip r:embed="rId3">
            <a:extLst>
              <a:ext uri="{28A0092B-C50C-407E-A947-70E740481C1C}">
                <a14:useLocalDpi xmlns:a14="http://schemas.microsoft.com/office/drawing/2010/main" val="0"/>
              </a:ext>
            </a:extLst>
          </a:blip>
          <a:srcRect l="8199" t="51042" r="32651" b="9375"/>
          <a:stretch>
            <a:fillRect/>
          </a:stretch>
        </p:blipFill>
        <p:spPr bwMode="auto">
          <a:xfrm>
            <a:off x="2057400" y="914400"/>
            <a:ext cx="76962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1"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5007" y="3962400"/>
            <a:ext cx="3560763"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2"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096007" y="3830638"/>
            <a:ext cx="4137025" cy="3103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3"/>
          <p:cNvSpPr>
            <a:spLocks noChangeArrowheads="1"/>
          </p:cNvSpPr>
          <p:nvPr/>
        </p:nvSpPr>
        <p:spPr bwMode="auto">
          <a:xfrm>
            <a:off x="1905000" y="228600"/>
            <a:ext cx="3200400" cy="533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FF0000"/>
                </a:solidFill>
                <a:latin typeface="Times New Roman" panose="02020603050405020304" pitchFamily="18" charset="0"/>
                <a:cs typeface="Times New Roman" panose="02020603050405020304" pitchFamily="18" charset="0"/>
              </a:rPr>
              <a:t>Mặt tiêu cực</a:t>
            </a:r>
          </a:p>
          <a:p>
            <a:pPr marL="0" indent="0" algn="just" eaLnBrk="1" hangingPunct="1">
              <a:spcBef>
                <a:spcPct val="0"/>
              </a:spcBef>
              <a:spcAft>
                <a:spcPts val="600"/>
              </a:spcAft>
              <a:buClr>
                <a:srgbClr val="E48312"/>
              </a:buClr>
              <a:buNone/>
              <a:defRPr/>
            </a:pPr>
            <a:endParaRPr lang="tn-ZA" altLang="en-US" sz="2800" dirty="0">
              <a:solidFill>
                <a:srgbClr val="FF0000"/>
              </a:solidFill>
              <a:latin typeface="Arial" panose="020B0604020202020204" pitchFamily="34" charset="0"/>
            </a:endParaRPr>
          </a:p>
        </p:txBody>
      </p:sp>
    </p:spTree>
  </p:cSld>
  <p:clrMapOvr>
    <a:masterClrMapping/>
  </p:clrMapOvr>
  <p:transition spd="med">
    <p:spli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76200"/>
            <a:ext cx="11658600" cy="1219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22438" y="1066800"/>
            <a:ext cx="4379912" cy="251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549407" y="3976695"/>
            <a:ext cx="4259263" cy="2535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418270" y="1069982"/>
            <a:ext cx="4073525"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102357" y="3721107"/>
            <a:ext cx="4403725" cy="2752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nodeType="clickEffect">
                                  <p:stCondLst>
                                    <p:cond delay="0"/>
                                  </p:stCondLst>
                                  <p:childTnLst>
                                    <p:set>
                                      <p:cBhvr>
                                        <p:cTn id="19" dur="1" fill="hold">
                                          <p:stCondLst>
                                            <p:cond delay="0"/>
                                          </p:stCondLst>
                                        </p:cTn>
                                        <p:tgtEl>
                                          <p:spTgt spid="5"/>
                                        </p:tgtEl>
                                        <p:attrNameLst>
                                          <p:attrName>style.visibility</p:attrName>
                                        </p:attrNameLst>
                                      </p:cBhvr>
                                      <p:to>
                                        <p:strVal val="visible"/>
                                      </p:to>
                                    </p:set>
                                  </p:childTnLst>
                                </p:cTn>
                              </p:par>
                            </p:childTnLst>
                          </p:cTn>
                        </p:par>
                      </p:childTnLst>
                    </p:cTn>
                  </p:par>
                  <p:par>
                    <p:cTn id="20" fill="hold" nodeType="clickPar">
                      <p:stCondLst>
                        <p:cond delay="indefinite"/>
                      </p:stCondLst>
                      <p:childTnLst>
                        <p:par>
                          <p:cTn id="21" fill="hold" nodeType="withGroup">
                            <p:stCondLst>
                              <p:cond delay="0"/>
                            </p:stCondLst>
                            <p:childTnLst>
                              <p:par>
                                <p:cTn id="22" presetID="1" presetClass="entr" presetSubtype="0" fill="hold" nodeType="clickEffect">
                                  <p:stCondLst>
                                    <p:cond delay="0"/>
                                  </p:stCondLst>
                                  <p:childTnLst>
                                    <p:set>
                                      <p:cBhvr>
                                        <p:cTn id="23"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90520"/>
            <a:ext cx="11582400"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TBD và Đông Nam Á 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43200" y="1128720"/>
            <a:ext cx="6415088" cy="5576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2154245" y="136532"/>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1.2. Tình hình trong nước</a:t>
            </a:r>
          </a:p>
        </p:txBody>
      </p:sp>
      <p:sp>
        <p:nvSpPr>
          <p:cNvPr id="13315" name="Rectangle 3"/>
          <p:cNvSpPr>
            <a:spLocks noChangeArrowheads="1"/>
          </p:cNvSpPr>
          <p:nvPr/>
        </p:nvSpPr>
        <p:spPr bwMode="auto">
          <a:xfrm>
            <a:off x="1852620" y="9144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152400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51070" y="1752600"/>
            <a:ext cx="8091487" cy="4554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33400" y="228600"/>
            <a:ext cx="11049000"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Kinh tế từng bước thoát khỏi tình trạng suy giảm 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l="11127" t="20834" r="36749" b="15625"/>
          <a:stretch>
            <a:fillRect/>
          </a:stretch>
        </p:blipFill>
        <p:spPr bwMode="auto">
          <a:xfrm>
            <a:off x="2438400" y="1524000"/>
            <a:ext cx="6781800" cy="464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477007" y="1235082"/>
            <a:ext cx="3444875" cy="251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2057400" y="1316038"/>
            <a:ext cx="3962400" cy="2430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6604007" y="3944945"/>
            <a:ext cx="3719513" cy="251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871670" y="3975100"/>
            <a:ext cx="4605337"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45" presetClass="exit" presetSubtype="0" fill="hold" nodeType="clickEffect">
                                  <p:stCondLst>
                                    <p:cond delay="0"/>
                                  </p:stCondLst>
                                  <p:childTnLst>
                                    <p:animEffect transition="out" filter="fade">
                                      <p:cBhvr>
                                        <p:cTn id="15" dur="2000"/>
                                        <p:tgtEl>
                                          <p:spTgt spid="2"/>
                                        </p:tgtEl>
                                      </p:cBhvr>
                                    </p:animEffect>
                                    <p:anim calcmode="lin" valueType="num">
                                      <p:cBhvr>
                                        <p:cTn id="16" dur="2000"/>
                                        <p:tgtEl>
                                          <p:spTgt spid="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17" dur="2000"/>
                                        <p:tgtEl>
                                          <p:spTgt spid="2"/>
                                        </p:tgtEl>
                                        <p:attrNameLst>
                                          <p:attrName>ppt_h</p:attrName>
                                        </p:attrNameLst>
                                      </p:cBhvr>
                                      <p:tavLst>
                                        <p:tav tm="0">
                                          <p:val>
                                            <p:strVal val="ppt_h"/>
                                          </p:val>
                                        </p:tav>
                                        <p:tav tm="100000">
                                          <p:val>
                                            <p:strVal val="ppt_h"/>
                                          </p:val>
                                        </p:tav>
                                      </p:tavLst>
                                    </p:anim>
                                    <p:set>
                                      <p:cBhvr>
                                        <p:cTn id="18" dur="1" fill="hold">
                                          <p:stCondLst>
                                            <p:cond delay="1999"/>
                                          </p:stCondLst>
                                        </p:cTn>
                                        <p:tgtEl>
                                          <p:spTgt spid="2"/>
                                        </p:tgtEl>
                                        <p:attrNameLst>
                                          <p:attrName>style.visibility</p:attrName>
                                        </p:attrNameLst>
                                      </p:cBhvr>
                                      <p:to>
                                        <p:strVal val="hidden"/>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0" presetClass="entr" presetSubtype="0" fill="hold" nodeType="click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par>
                    <p:cTn id="29" fill="hold" nodeType="clickPar">
                      <p:stCondLst>
                        <p:cond delay="indefinite"/>
                      </p:stCondLst>
                      <p:childTnLst>
                        <p:par>
                          <p:cTn id="30" fill="hold" nodeType="withGroup">
                            <p:stCondLst>
                              <p:cond delay="0"/>
                            </p:stCondLst>
                            <p:childTnLst>
                              <p:par>
                                <p:cTn id="31" presetID="10" presetClass="entr" presetSubtype="0" fill="hold" nodeType="clickEffect">
                                  <p:stCondLst>
                                    <p:cond delay="0"/>
                                  </p:stCondLst>
                                  <p:childTnLst>
                                    <p:set>
                                      <p:cBhvr>
                                        <p:cTn id="32" dur="1" fill="hold">
                                          <p:stCondLst>
                                            <p:cond delay="0"/>
                                          </p:stCondLst>
                                        </p:cTn>
                                        <p:tgtEl>
                                          <p:spTgt spid="3"/>
                                        </p:tgtEl>
                                        <p:attrNameLst>
                                          <p:attrName>style.visibility</p:attrName>
                                        </p:attrNameLst>
                                      </p:cBhvr>
                                      <p:to>
                                        <p:strVal val="visible"/>
                                      </p:to>
                                    </p:set>
                                    <p:animEffect transition="in" filter="fade">
                                      <p:cBhvr>
                                        <p:cTn id="33" dur="500"/>
                                        <p:tgtEl>
                                          <p:spTgt spid="3"/>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10" presetClass="entr" presetSubtype="0" fill="hold"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fade">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228600" y="228600"/>
            <a:ext cx="10972800" cy="52578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Bốn nguy cơ Đảng ta chỉ ra vẫn còn tồn tại</a:t>
            </a:r>
          </a:p>
          <a:p>
            <a:pPr algn="just" eaLnBrk="1" hangingPunct="1">
              <a:buClr>
                <a:srgbClr val="E48312"/>
              </a:buClr>
              <a:defRPr/>
            </a:pPr>
            <a:r>
              <a:rPr lang="vi-VN" dirty="0">
                <a:solidFill>
                  <a:srgbClr val="000000"/>
                </a:solidFill>
              </a:rPr>
              <a:t>1. Nguy cơ tụt hậu xa hơn về kinh tế so với các nước trong khu vực và trên thế giới.</a:t>
            </a:r>
          </a:p>
          <a:p>
            <a:pPr algn="just" eaLnBrk="1" hangingPunct="1">
              <a:buClr>
                <a:srgbClr val="E48312"/>
              </a:buClr>
              <a:defRPr/>
            </a:pPr>
            <a:r>
              <a:rPr lang="vi-VN" dirty="0">
                <a:solidFill>
                  <a:srgbClr val="000000"/>
                </a:solidFill>
              </a:rPr>
              <a:t>2. Nguy cơ chống phá, "diễn biến hòa bình của các thế lực thù địch", " tự chuyển hóa", " tự diễn biến" xa rời lý tưởng của Đảng, xa rời lợi ích của nhân dân và mục tiêu xây dựng đất nước đi lên CNXH của một bộ phận không nhỏ cán bộ, đảng viên.</a:t>
            </a:r>
          </a:p>
          <a:p>
            <a:pPr algn="just" eaLnBrk="1" hangingPunct="1">
              <a:buClr>
                <a:srgbClr val="E48312"/>
              </a:buClr>
              <a:defRPr/>
            </a:pPr>
            <a:r>
              <a:rPr lang="vi-VN" dirty="0">
                <a:solidFill>
                  <a:srgbClr val="000000"/>
                </a:solidFill>
              </a:rPr>
              <a:t>3. Nguy cơ tệ nạn tham nhũng, lãng phí, quan liêu và các tiêu cực xã hội, làm suy yếu Đảng.</a:t>
            </a:r>
          </a:p>
          <a:p>
            <a:pPr algn="just" eaLnBrk="1" hangingPunct="1">
              <a:buClr>
                <a:srgbClr val="E48312"/>
              </a:buClr>
              <a:defRPr/>
            </a:pPr>
            <a:r>
              <a:rPr lang="vi-VN" dirty="0">
                <a:solidFill>
                  <a:srgbClr val="000000"/>
                </a:solidFill>
              </a:rPr>
              <a:t>4. Nguy cơ về bảo vệ độc lập, chủ quyền đất nước, nhất là chủ quyền biển đảo trước âm mưu, thủ đoạn các nước lớn.</a:t>
            </a:r>
          </a:p>
          <a:p>
            <a:pPr marL="0" indent="363538" algn="just" eaLnBrk="1" hangingPunct="1">
              <a:spcAft>
                <a:spcPts val="600"/>
              </a:spcAft>
              <a:buClrTx/>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3" presetClass="entr" presetSubtype="10" fill="hold" nodeType="clickEffect">
                                  <p:stCondLst>
                                    <p:cond delay="0"/>
                                  </p:stCondLst>
                                  <p:childTnLst>
                                    <p:set>
                                      <p:cBhvr>
                                        <p:cTn id="16" dur="1" fill="hold">
                                          <p:stCondLst>
                                            <p:cond delay="0"/>
                                          </p:stCondLst>
                                        </p:cTn>
                                        <p:tgtEl>
                                          <p:spTgt spid="13315">
                                            <p:txEl>
                                              <p:pRg st="2" end="2"/>
                                            </p:txEl>
                                          </p:spTgt>
                                        </p:tgtEl>
                                        <p:attrNameLst>
                                          <p:attrName>style.visibility</p:attrName>
                                        </p:attrNameLst>
                                      </p:cBhvr>
                                      <p:to>
                                        <p:strVal val="visible"/>
                                      </p:to>
                                    </p:set>
                                    <p:animEffect transition="in" filter="blinds(horizontal)">
                                      <p:cBhvr>
                                        <p:cTn id="17" dur="500"/>
                                        <p:tgtEl>
                                          <p:spTgt spid="13315">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13315">
                                            <p:txEl>
                                              <p:pRg st="3" end="3"/>
                                            </p:txEl>
                                          </p:spTgt>
                                        </p:tgtEl>
                                        <p:attrNameLst>
                                          <p:attrName>style.visibility</p:attrName>
                                        </p:attrNameLst>
                                      </p:cBhvr>
                                      <p:to>
                                        <p:strVal val="visible"/>
                                      </p:to>
                                    </p:set>
                                    <p:animEffect transition="in" filter="blinds(horizontal)">
                                      <p:cBhvr>
                                        <p:cTn id="22" dur="500"/>
                                        <p:tgtEl>
                                          <p:spTgt spid="13315">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nodeType="clickEffect">
                                  <p:stCondLst>
                                    <p:cond delay="0"/>
                                  </p:stCondLst>
                                  <p:childTnLst>
                                    <p:set>
                                      <p:cBhvr>
                                        <p:cTn id="26" dur="1" fill="hold">
                                          <p:stCondLst>
                                            <p:cond delay="0"/>
                                          </p:stCondLst>
                                        </p:cTn>
                                        <p:tgtEl>
                                          <p:spTgt spid="13315">
                                            <p:txEl>
                                              <p:pRg st="4" end="4"/>
                                            </p:txEl>
                                          </p:spTgt>
                                        </p:tgtEl>
                                        <p:attrNameLst>
                                          <p:attrName>style.visibility</p:attrName>
                                        </p:attrNameLst>
                                      </p:cBhvr>
                                      <p:to>
                                        <p:strVal val="visible"/>
                                      </p:to>
                                    </p:set>
                                    <p:animEffect transition="in" filter="blinds(horizontal)">
                                      <p:cBhvr>
                                        <p:cTn id="27" dur="5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533400" y="228600"/>
            <a:ext cx="10591800"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97100" y="1295400"/>
            <a:ext cx="74295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457200" y="228600"/>
            <a:ext cx="10058400" cy="1676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222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90725" y="1219207"/>
            <a:ext cx="8210550" cy="4976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2227"/>
                                        </p:tgtEl>
                                        <p:attrNameLst>
                                          <p:attrName>style.visibility</p:attrName>
                                        </p:attrNameLst>
                                      </p:cBhvr>
                                      <p:to>
                                        <p:strVal val="visible"/>
                                      </p:to>
                                    </p:set>
                                    <p:anim calcmode="lin" valueType="num">
                                      <p:cBhvr additive="base">
                                        <p:cTn id="12" dur="500" fill="hold"/>
                                        <p:tgtEl>
                                          <p:spTgt spid="52227"/>
                                        </p:tgtEl>
                                        <p:attrNameLst>
                                          <p:attrName>ppt_x</p:attrName>
                                        </p:attrNameLst>
                                      </p:cBhvr>
                                      <p:tavLst>
                                        <p:tav tm="0">
                                          <p:val>
                                            <p:strVal val="#ppt_x"/>
                                          </p:val>
                                        </p:tav>
                                        <p:tav tm="100000">
                                          <p:val>
                                            <p:strVal val="#ppt_x"/>
                                          </p:val>
                                        </p:tav>
                                      </p:tavLst>
                                    </p:anim>
                                    <p:anim calcmode="lin" valueType="num">
                                      <p:cBhvr additive="base">
                                        <p:cTn id="13" dur="500" fill="hold"/>
                                        <p:tgtEl>
                                          <p:spTgt spid="522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3"/>
          <p:cNvPicPr>
            <a:picLocks noChangeAspect="1"/>
          </p:cNvPicPr>
          <p:nvPr/>
        </p:nvPicPr>
        <p:blipFill>
          <a:blip r:embed="rId2">
            <a:extLst>
              <a:ext uri="{28A0092B-C50C-407E-A947-70E740481C1C}">
                <a14:useLocalDpi xmlns:a14="http://schemas.microsoft.com/office/drawing/2010/main" val="0"/>
              </a:ext>
            </a:extLst>
          </a:blip>
          <a:srcRect l="4904" t="19792" r="34187" b="25000"/>
          <a:stretch>
            <a:fillRect/>
          </a:stretch>
        </p:blipFill>
        <p:spPr bwMode="auto">
          <a:xfrm>
            <a:off x="2044700" y="990600"/>
            <a:ext cx="8394700" cy="439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4274"/>
                                        </p:tgtEl>
                                        <p:attrNameLst>
                                          <p:attrName>style.visibility</p:attrName>
                                        </p:attrNameLst>
                                      </p:cBhvr>
                                      <p:to>
                                        <p:strVal val="visible"/>
                                      </p:to>
                                    </p:set>
                                    <p:anim calcmode="lin" valueType="num">
                                      <p:cBhvr additive="base">
                                        <p:cTn id="7" dur="500" fill="hold"/>
                                        <p:tgtEl>
                                          <p:spTgt spid="54274"/>
                                        </p:tgtEl>
                                        <p:attrNameLst>
                                          <p:attrName>ppt_x</p:attrName>
                                        </p:attrNameLst>
                                      </p:cBhvr>
                                      <p:tavLst>
                                        <p:tav tm="0">
                                          <p:val>
                                            <p:strVal val="#ppt_x"/>
                                          </p:val>
                                        </p:tav>
                                        <p:tav tm="100000">
                                          <p:val>
                                            <p:strVal val="#ppt_x"/>
                                          </p:val>
                                        </p:tav>
                                      </p:tavLst>
                                    </p:anim>
                                    <p:anim calcmode="lin" valueType="num">
                                      <p:cBhvr additive="base">
                                        <p:cTn id="8" dur="500" fill="hold"/>
                                        <p:tgtEl>
                                          <p:spTgt spid="542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304800" y="111132"/>
            <a:ext cx="1089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a:solidFill>
                  <a:srgbClr val="FF0000"/>
                </a:solidFill>
                <a:latin typeface="Times New Roman" panose="02020603050405020304" pitchFamily="18" charset="0"/>
                <a:cs typeface="Times New Roman" panose="02020603050405020304" pitchFamily="18" charset="0"/>
              </a:rPr>
              <a:t>2. </a:t>
            </a:r>
            <a:r>
              <a:rPr lang="en-US" altLang="vi-VN" sz="2400" b="1" dirty="0" err="1">
                <a:solidFill>
                  <a:srgbClr val="FF0000"/>
                </a:solidFill>
                <a:latin typeface="Times New Roman" panose="02020603050405020304" pitchFamily="18" charset="0"/>
                <a:cs typeface="Times New Roman" panose="02020603050405020304" pitchFamily="18" charset="0"/>
              </a:rPr>
              <a:t>Quan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điểm</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và</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những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nhiệm</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vụ</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chủ</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yếu</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của</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đường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lối</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quốc</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phòng</a:t>
            </a:r>
            <a:r>
              <a:rPr lang="en-US" altLang="vi-VN" sz="2400" b="1" dirty="0">
                <a:solidFill>
                  <a:srgbClr val="FF0000"/>
                </a:solidFill>
                <a:latin typeface="Times New Roman" panose="02020603050405020304" pitchFamily="18" charset="0"/>
                <a:cs typeface="Times New Roman" panose="02020603050405020304" pitchFamily="18" charset="0"/>
              </a:rPr>
              <a:t>, an </a:t>
            </a:r>
            <a:r>
              <a:rPr lang="en-US" altLang="vi-VN" sz="2400" b="1" dirty="0" err="1">
                <a:solidFill>
                  <a:srgbClr val="FF0000"/>
                </a:solidFill>
                <a:latin typeface="Times New Roman" panose="02020603050405020304" pitchFamily="18" charset="0"/>
                <a:cs typeface="Times New Roman" panose="02020603050405020304" pitchFamily="18" charset="0"/>
              </a:rPr>
              <a:t>ninh</a:t>
            </a:r>
            <a:endParaRPr lang="en-US" altLang="vi-VN" sz="2400" dirty="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457200" y="1771650"/>
            <a:ext cx="1089660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FF0000"/>
                </a:solidFill>
                <a:latin typeface="Times New Roman" panose="02020603050405020304" pitchFamily="18" charset="0"/>
                <a:cs typeface="Times New Roman" panose="02020603050405020304" pitchFamily="18" charset="0"/>
              </a:rPr>
              <a:t>Củng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cố</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phòng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giữ</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vững</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a:solidFill>
                  <a:srgbClr val="000099"/>
                </a:solidFill>
                <a:latin typeface="Times New Roman" panose="02020603050405020304" pitchFamily="18" charset="0"/>
                <a:cs typeface="Times New Roman" panose="02020603050405020304" pitchFamily="18" charset="0"/>
              </a:rPr>
              <a:t>an </a:t>
            </a:r>
            <a:r>
              <a:rPr lang="en-US" altLang="vi-VN" sz="2400" dirty="0" err="1">
                <a:solidFill>
                  <a:srgbClr val="000099"/>
                </a:solidFill>
                <a:latin typeface="Times New Roman" panose="02020603050405020304" pitchFamily="18" charset="0"/>
                <a:cs typeface="Times New Roman" panose="02020603050405020304" pitchFamily="18" charset="0"/>
              </a:rPr>
              <a:t>ninh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gia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ổn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định</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chính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trị</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trật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tự</a:t>
            </a:r>
            <a:r>
              <a:rPr lang="en-US" altLang="vi-VN" sz="2400" dirty="0">
                <a:solidFill>
                  <a:srgbClr val="000099"/>
                </a:solidFill>
                <a:latin typeface="Times New Roman" panose="02020603050405020304" pitchFamily="18" charset="0"/>
                <a:cs typeface="Times New Roman" panose="02020603050405020304" pitchFamily="18" charset="0"/>
              </a:rPr>
              <a:t>, an </a:t>
            </a:r>
            <a:r>
              <a:rPr lang="en-US" altLang="vi-VN" sz="2400" dirty="0" err="1">
                <a:solidFill>
                  <a:srgbClr val="000099"/>
                </a:solidFill>
                <a:latin typeface="Times New Roman" panose="02020603050405020304" pitchFamily="18" charset="0"/>
                <a:cs typeface="Times New Roman" panose="02020603050405020304" pitchFamily="18" charset="0"/>
              </a:rPr>
              <a:t>toàn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xã</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nhiệm</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vụ</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trọng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yếu</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thường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xuyên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Đảng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toàn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dân</a:t>
            </a:r>
            <a:r>
              <a:rPr lang="en-US" altLang="vi-VN" sz="2400" dirty="0">
                <a:solidFill>
                  <a:srgbClr val="000099"/>
                </a:solidFill>
                <a:latin typeface="Times New Roman" panose="02020603050405020304" pitchFamily="18" charset="0"/>
                <a:cs typeface="Times New Roman" panose="02020603050405020304" pitchFamily="18" charset="0"/>
              </a:rPr>
              <a:t>. </a:t>
            </a:r>
          </a:p>
        </p:txBody>
      </p:sp>
      <p:cxnSp>
        <p:nvCxnSpPr>
          <p:cNvPr id="3" name="Straight Connector 2"/>
          <p:cNvCxnSpPr/>
          <p:nvPr/>
        </p:nvCxnSpPr>
        <p:spPr>
          <a:xfrm flipV="1">
            <a:off x="381000" y="1497013"/>
            <a:ext cx="10134600" cy="7"/>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1752600" y="1035057"/>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dirty="0">
                <a:solidFill>
                  <a:srgbClr val="000099"/>
                </a:solidFill>
                <a:latin typeface="Times New Roman" panose="02020603050405020304" pitchFamily="18" charset="0"/>
                <a:cs typeface="Times New Roman" panose="02020603050405020304" pitchFamily="18" charset="0"/>
              </a:rPr>
              <a:t>2.1. </a:t>
            </a:r>
            <a:r>
              <a:rPr lang="en-US" altLang="vi-VN" sz="2400" b="1" dirty="0" err="1">
                <a:solidFill>
                  <a:srgbClr val="000099"/>
                </a:solidFill>
                <a:latin typeface="Times New Roman" panose="02020603050405020304" pitchFamily="18" charset="0"/>
                <a:cs typeface="Times New Roman" panose="02020603050405020304" pitchFamily="18" charset="0"/>
              </a:rPr>
              <a:t>Quan</a:t>
            </a:r>
            <a:r>
              <a:rPr lang="en-US" altLang="vi-VN" sz="2400" b="1"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000099"/>
                </a:solidFill>
                <a:latin typeface="Times New Roman" panose="02020603050405020304" pitchFamily="18" charset="0"/>
                <a:cs typeface="Times New Roman" panose="02020603050405020304" pitchFamily="18" charset="0"/>
              </a:rPr>
              <a:t>điểm</a:t>
            </a:r>
            <a:endParaRPr lang="en-US" altLang="vi-VN" sz="2400" dirty="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457200" y="3248025"/>
            <a:ext cx="107442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FF0000"/>
                </a:solidFill>
                <a:latin typeface="Times New Roman" panose="02020603050405020304" pitchFamily="18" charset="0"/>
                <a:cs typeface="Times New Roman" panose="02020603050405020304" pitchFamily="18" charset="0"/>
              </a:rPr>
              <a:t>Phát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huy</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sức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mạnh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tổng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hợp</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toàn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dân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tộc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tranh</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thủ</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sự</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ủng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hộ</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cộng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đồng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tế</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để</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bảo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vệ</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Tổ</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a:t>
            </a:r>
          </a:p>
        </p:txBody>
      </p:sp>
      <p:sp>
        <p:nvSpPr>
          <p:cNvPr id="13" name="Rectangle 12"/>
          <p:cNvSpPr>
            <a:spLocks noChangeArrowheads="1"/>
          </p:cNvSpPr>
          <p:nvPr/>
        </p:nvSpPr>
        <p:spPr bwMode="auto">
          <a:xfrm>
            <a:off x="609600" y="4373563"/>
            <a:ext cx="108966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FF0000"/>
                </a:solidFill>
                <a:latin typeface="Times New Roman" panose="02020603050405020304" pitchFamily="18" charset="0"/>
                <a:cs typeface="Times New Roman" panose="02020603050405020304" pitchFamily="18" charset="0"/>
              </a:rPr>
              <a:t>Kiên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quyết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kiên</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trì</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đấu</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tranh</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bảo</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vệ</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vững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chắc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Tổ</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quốc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Việt</a:t>
            </a:r>
            <a:r>
              <a:rPr lang="en-US" altLang="vi-VN" sz="2400" dirty="0">
                <a:solidFill>
                  <a:srgbClr val="000099"/>
                </a:solidFill>
                <a:latin typeface="Times New Roman" panose="02020603050405020304" pitchFamily="18" charset="0"/>
                <a:cs typeface="Times New Roman" panose="02020603050405020304" pitchFamily="18" charset="0"/>
              </a:rPr>
              <a:t> Nam XHCN.</a:t>
            </a:r>
          </a:p>
        </p:txBody>
      </p:sp>
      <p:sp>
        <p:nvSpPr>
          <p:cNvPr id="14" name="Rectangle 13"/>
          <p:cNvSpPr>
            <a:spLocks noChangeArrowheads="1"/>
          </p:cNvSpPr>
          <p:nvPr/>
        </p:nvSpPr>
        <p:spPr bwMode="auto">
          <a:xfrm>
            <a:off x="457200" y="5432425"/>
            <a:ext cx="10896600"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dirty="0" err="1">
                <a:solidFill>
                  <a:srgbClr val="000099"/>
                </a:solidFill>
                <a:latin typeface="Times New Roman" panose="02020603050405020304" pitchFamily="18" charset="0"/>
                <a:cs typeface="Times New Roman" panose="02020603050405020304" pitchFamily="18" charset="0"/>
              </a:rPr>
              <a:t>Tăng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cường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sự</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lãnh</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đạo</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tuyệt</a:t>
            </a:r>
            <a:r>
              <a:rPr lang="en-US" altLang="vi-VN" sz="2400" b="1" dirty="0">
                <a:solidFill>
                  <a:srgbClr val="FF0000"/>
                </a:solidFill>
                <a:latin typeface="Times New Roman" panose="02020603050405020304" pitchFamily="18" charset="0"/>
                <a:cs typeface="Times New Roman" panose="02020603050405020304" pitchFamily="18" charset="0"/>
              </a:rPr>
              <a:t> </a:t>
            </a:r>
            <a:r>
              <a:rPr lang="en-US" altLang="vi-VN" sz="2400" b="1" dirty="0" err="1">
                <a:solidFill>
                  <a:srgbClr val="FF0000"/>
                </a:solidFill>
                <a:latin typeface="Times New Roman" panose="02020603050405020304" pitchFamily="18" charset="0"/>
                <a:cs typeface="Times New Roman" panose="02020603050405020304" pitchFamily="18" charset="0"/>
              </a:rPr>
              <a:t>đối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trực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tiếp</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về</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mọi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mặt</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Đảng</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sự</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quản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lý</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của</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Nhà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nước</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đối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với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quân</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đội</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và</a:t>
            </a:r>
            <a:r>
              <a:rPr lang="en-US" altLang="vi-VN" sz="2400" dirty="0">
                <a:solidFill>
                  <a:srgbClr val="000099"/>
                </a:solidFill>
                <a:latin typeface="Times New Roman" panose="02020603050405020304" pitchFamily="18" charset="0"/>
                <a:cs typeface="Times New Roman" panose="02020603050405020304" pitchFamily="18" charset="0"/>
              </a:rPr>
              <a:t> </a:t>
            </a:r>
            <a:r>
              <a:rPr lang="en-US" altLang="vi-VN" sz="2400" dirty="0" err="1">
                <a:solidFill>
                  <a:srgbClr val="000099"/>
                </a:solidFill>
                <a:latin typeface="Times New Roman" panose="02020603050405020304" pitchFamily="18" charset="0"/>
                <a:cs typeface="Times New Roman" panose="02020603050405020304" pitchFamily="18" charset="0"/>
              </a:rPr>
              <a:t>công</a:t>
            </a:r>
            <a:r>
              <a:rPr lang="en-US" altLang="vi-VN" sz="2400" dirty="0">
                <a:solidFill>
                  <a:srgbClr val="000099"/>
                </a:solidFill>
                <a:latin typeface="Times New Roman" panose="02020603050405020304" pitchFamily="18" charset="0"/>
                <a:cs typeface="Times New Roman" panose="02020603050405020304" pitchFamily="18" charset="0"/>
              </a:rPr>
              <a:t> 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 y="914407"/>
            <a:ext cx="11125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Tăng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cường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tiềm</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lực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và</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thế</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trận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quốc</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phòng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toàn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2400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676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2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52738" y="1984375"/>
            <a:ext cx="5910262"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Chủ động đấu tranh làm thất bại mọi âm mưu chống phá của các thế lực thù địch</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nvGrpSpPr>
          <p:cNvPr id="6" name="Group 5"/>
          <p:cNvGrpSpPr>
            <a:grpSpLocks/>
          </p:cNvGrpSpPr>
          <p:nvPr/>
        </p:nvGrpSpPr>
        <p:grpSpPr bwMode="auto">
          <a:xfrm>
            <a:off x="2895600" y="1219207"/>
            <a:ext cx="6477000" cy="5319713"/>
            <a:chOff x="1371600" y="1219200"/>
            <a:chExt cx="6477000" cy="5319415"/>
          </a:xfrm>
        </p:grpSpPr>
        <p:pic>
          <p:nvPicPr>
            <p:cNvPr id="57348" name="Picture 4"/>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71600" y="1219200"/>
              <a:ext cx="6477000" cy="4857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7349" name="Rectangle 7"/>
            <p:cNvSpPr>
              <a:spLocks noChangeArrowheads="1"/>
            </p:cNvSpPr>
            <p:nvPr/>
          </p:nvSpPr>
          <p:spPr bwMode="auto">
            <a:xfrm>
              <a:off x="3184071" y="6076950"/>
              <a:ext cx="285205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400" b="1">
                  <a:solidFill>
                    <a:srgbClr val="003300"/>
                  </a:solidFill>
                  <a:latin typeface="Times New Roman" panose="02020603050405020304" pitchFamily="18" charset="0"/>
                  <a:cs typeface="Times New Roman" panose="02020603050405020304" pitchFamily="18" charset="0"/>
                </a:rPr>
                <a:t>Lê Công Định </a:t>
              </a:r>
              <a:endParaRPr lang="en-US" altLang="vi-VN" sz="2400">
                <a:solidFill>
                  <a:srgbClr val="003300"/>
                </a:solidFill>
                <a:latin typeface="Times New Roman" panose="02020603050405020304" pitchFamily="18" charset="0"/>
                <a:cs typeface="Times New Roman" panose="02020603050405020304" pitchFamily="18" charset="0"/>
              </a:endParaRPr>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514600" y="1447807"/>
            <a:ext cx="73914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7" y="228607"/>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629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05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4456120"/>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556375" y="3832225"/>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228607"/>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47863" y="1095375"/>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992813" y="3733807"/>
            <a:ext cx="42672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905000" y="3813182"/>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964370" y="1058870"/>
            <a:ext cx="347503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19250" y="76207"/>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8199" t="15625" r="36749" b="53125"/>
          <a:stretch>
            <a:fillRect/>
          </a:stretch>
        </p:blipFill>
        <p:spPr bwMode="auto">
          <a:xfrm>
            <a:off x="2447925" y="4343400"/>
            <a:ext cx="71628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209807" y="750895"/>
            <a:ext cx="5426075"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7710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457200"/>
            <a:ext cx="7486650"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2467" name="Rectangle 4"/>
          <p:cNvSpPr>
            <a:spLocks noChangeArrowheads="1"/>
          </p:cNvSpPr>
          <p:nvPr/>
        </p:nvSpPr>
        <p:spPr bwMode="auto">
          <a:xfrm>
            <a:off x="3886207" y="5943600"/>
            <a:ext cx="21510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012 Lý Thái Tổ</a:t>
            </a: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124200" y="152400"/>
            <a:ext cx="4876800" cy="3170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3491" name="Rectangle 2"/>
          <p:cNvSpPr>
            <a:spLocks noChangeArrowheads="1"/>
          </p:cNvSpPr>
          <p:nvPr/>
        </p:nvSpPr>
        <p:spPr bwMode="auto">
          <a:xfrm>
            <a:off x="7772400" y="3886207"/>
            <a:ext cx="2590800"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015 Trần Hưng Đạo và 016 Quang Trung</a:t>
            </a:r>
          </a:p>
        </p:txBody>
      </p:sp>
      <p:pic>
        <p:nvPicPr>
          <p:cNvPr id="63492" name="Picture 5"/>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352800" y="3505200"/>
            <a:ext cx="3860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Content Placeholder 3"/>
          <p:cNvPicPr>
            <a:picLocks noGrp="1" noChangeAspect="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2209800" y="457200"/>
            <a:ext cx="7543800" cy="3900488"/>
          </a:xfrm>
        </p:spPr>
      </p:pic>
      <p:sp>
        <p:nvSpPr>
          <p:cNvPr id="64515" name="Rectangle 4"/>
          <p:cNvSpPr>
            <a:spLocks noChangeArrowheads="1"/>
          </p:cNvSpPr>
          <p:nvPr/>
        </p:nvSpPr>
        <p:spPr bwMode="auto">
          <a:xfrm>
            <a:off x="4724400" y="5181600"/>
            <a:ext cx="19812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ngầm Kilo</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667000" y="609607"/>
            <a:ext cx="6781800" cy="4448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5539" name="Rectangle 4"/>
          <p:cNvSpPr>
            <a:spLocks noChangeArrowheads="1"/>
          </p:cNvSpPr>
          <p:nvPr/>
        </p:nvSpPr>
        <p:spPr bwMode="auto">
          <a:xfrm>
            <a:off x="4692650" y="5486400"/>
            <a:ext cx="216535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rPr>
              <a:t>Tàu tên lửa</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228600" y="76207"/>
            <a:ext cx="115062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dirty="0" err="1">
                <a:solidFill>
                  <a:srgbClr val="003300"/>
                </a:solidFill>
                <a:latin typeface="Times New Roman" panose="02020603050405020304" pitchFamily="18" charset="0"/>
                <a:cs typeface="Times New Roman" panose="02020603050405020304" pitchFamily="18" charset="0"/>
              </a:rPr>
              <a:t>Xây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dựng</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đội</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nhân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Công</a:t>
            </a:r>
            <a:r>
              <a:rPr lang="en-US" altLang="vi-VN" sz="2400" b="1" dirty="0">
                <a:solidFill>
                  <a:srgbClr val="003300"/>
                </a:solidFill>
                <a:latin typeface="Times New Roman" panose="02020603050405020304" pitchFamily="18" charset="0"/>
                <a:cs typeface="Times New Roman" panose="02020603050405020304" pitchFamily="18" charset="0"/>
              </a:rPr>
              <a:t> an </a:t>
            </a:r>
            <a:r>
              <a:rPr lang="en-US" altLang="vi-VN" sz="2400" b="1" dirty="0" err="1">
                <a:solidFill>
                  <a:srgbClr val="003300"/>
                </a:solidFill>
                <a:latin typeface="Times New Roman" panose="02020603050405020304" pitchFamily="18" charset="0"/>
                <a:cs typeface="Times New Roman" panose="02020603050405020304" pitchFamily="18" charset="0"/>
              </a:rPr>
              <a:t>nhân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dân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chính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quy</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bản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lĩnh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tinh</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nhuệ</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hiện</a:t>
            </a:r>
            <a:r>
              <a:rPr lang="en-US" altLang="vi-VN" sz="2400" b="1" dirty="0">
                <a:solidFill>
                  <a:srgbClr val="003300"/>
                </a:solidFill>
                <a:latin typeface="Times New Roman" panose="02020603050405020304" pitchFamily="18" charset="0"/>
                <a:cs typeface="Times New Roman" panose="02020603050405020304" pitchFamily="18" charset="0"/>
              </a:rPr>
              <a:t> </a:t>
            </a:r>
            <a:r>
              <a:rPr lang="en-US" altLang="vi-VN" sz="2400" b="1" dirty="0" err="1">
                <a:solidFill>
                  <a:srgbClr val="003300"/>
                </a:solidFill>
                <a:latin typeface="Times New Roman" panose="02020603050405020304" pitchFamily="18" charset="0"/>
                <a:cs typeface="Times New Roman" panose="02020603050405020304" pitchFamily="18" charset="0"/>
              </a:rPr>
              <a:t>đại</a:t>
            </a:r>
            <a:r>
              <a:rPr lang="en-US" altLang="vi-VN" sz="2400" b="1" dirty="0">
                <a:solidFill>
                  <a:srgbClr val="003300"/>
                </a:solidFill>
                <a:latin typeface="Times New Roman" panose="02020603050405020304" pitchFamily="18" charset="0"/>
                <a:cs typeface="Times New Roman" panose="02020603050405020304" pitchFamily="18" charset="0"/>
              </a:rPr>
              <a:t> </a:t>
            </a:r>
            <a:endParaRPr lang="en-US" altLang="vi-VN" sz="2400" dirty="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219207"/>
            <a:ext cx="76200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7620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990607"/>
            <a:ext cx="7010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524000" y="76207"/>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828800" y="1143007"/>
            <a:ext cx="8229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22914" name="Rectangle 2"/>
          <p:cNvSpPr>
            <a:spLocks noGrp="1" noChangeArrowheads="1"/>
          </p:cNvSpPr>
          <p:nvPr>
            <p:ph type="title"/>
          </p:nvPr>
        </p:nvSpPr>
        <p:spPr>
          <a:xfrm>
            <a:off x="2171700" y="-14514"/>
            <a:ext cx="8229600" cy="609600"/>
          </a:xfrm>
          <a:extLst>
            <a:ext uri="{909E8E84-426E-40DD-AFC4-6F175D3DCCD1}">
              <a14:hiddenFill xmlns:a14="http://schemas.microsoft.com/office/drawing/2010/main">
                <a:solidFill>
                  <a:srgbClr val="FF3300"/>
                </a:solidFill>
              </a14:hiddenFill>
            </a:ext>
          </a:extLst>
        </p:spPr>
        <p:txBody>
          <a:bodyPr/>
          <a:lstStyle/>
          <a:p>
            <a:pPr eaLnBrk="1" hangingPunct="1"/>
            <a:r>
              <a:rPr lang="en-US" altLang="vi-VN" sz="2800" dirty="0">
                <a:solidFill>
                  <a:srgbClr val="FF0000"/>
                </a:solidFill>
                <a:latin typeface="VNI-Times" pitchFamily="2" charset="0"/>
              </a:rPr>
              <a:t> </a:t>
            </a:r>
            <a:r>
              <a:rPr lang="en-US" altLang="vi-VN" sz="3400" dirty="0">
                <a:solidFill>
                  <a:srgbClr val="FF0000"/>
                </a:solidFill>
                <a:latin typeface="VNI-Times" pitchFamily="2" charset="0"/>
              </a:rPr>
              <a:t>Tìm hiểu một số </a:t>
            </a:r>
            <a:r>
              <a:rPr lang="en-US" altLang="vi-VN" sz="3400" dirty="0" err="1">
                <a:solidFill>
                  <a:srgbClr val="FF0000"/>
                </a:solidFill>
                <a:latin typeface="VNI-Times" pitchFamily="2" charset="0"/>
              </a:rPr>
              <a:t>caâu</a:t>
            </a:r>
            <a:r>
              <a:rPr lang="en-US" altLang="vi-VN" sz="3400" dirty="0">
                <a:solidFill>
                  <a:srgbClr val="FF0000"/>
                </a:solidFill>
                <a:latin typeface="VNI-Times" pitchFamily="2" charset="0"/>
              </a:rPr>
              <a:t> </a:t>
            </a:r>
            <a:r>
              <a:rPr lang="en-US" altLang="vi-VN" sz="3400" dirty="0" err="1">
                <a:solidFill>
                  <a:srgbClr val="FF0000"/>
                </a:solidFill>
                <a:latin typeface="VNI-Times" pitchFamily="2" charset="0"/>
              </a:rPr>
              <a:t>hoûi</a:t>
            </a:r>
            <a:r>
              <a:rPr lang="en-US" altLang="vi-VN" sz="3400" dirty="0">
                <a:solidFill>
                  <a:srgbClr val="FF0000"/>
                </a:solidFill>
                <a:latin typeface="VNI-Times" pitchFamily="2" charset="0"/>
              </a:rPr>
              <a:t> sau?</a:t>
            </a:r>
          </a:p>
        </p:txBody>
      </p:sp>
      <p:sp>
        <p:nvSpPr>
          <p:cNvPr id="422915" name="Rectangle 3"/>
          <p:cNvSpPr>
            <a:spLocks noGrp="1" noChangeArrowheads="1"/>
          </p:cNvSpPr>
          <p:nvPr>
            <p:ph idx="1"/>
          </p:nvPr>
        </p:nvSpPr>
        <p:spPr>
          <a:xfrm>
            <a:off x="1524000" y="685800"/>
            <a:ext cx="9144000" cy="5791200"/>
          </a:xfrm>
        </p:spPr>
        <p:txBody>
          <a:bodyPr/>
          <a:lstStyle/>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Ñaây</a:t>
            </a:r>
            <a:r>
              <a:rPr lang="en-US" altLang="vi-VN" dirty="0" smtClean="0">
                <a:latin typeface="VNI-Times" pitchFamily="2" charset="0"/>
              </a:rPr>
              <a:t> </a:t>
            </a:r>
            <a:r>
              <a:rPr lang="en-US" altLang="vi-VN" dirty="0" err="1" smtClean="0">
                <a:latin typeface="VNI-Times" pitchFamily="2" charset="0"/>
              </a:rPr>
              <a:t>laø</a:t>
            </a:r>
            <a:r>
              <a:rPr lang="en-US" altLang="vi-VN" dirty="0" smtClean="0">
                <a:latin typeface="VNI-Times" pitchFamily="2" charset="0"/>
              </a:rPr>
              <a:t> </a:t>
            </a:r>
            <a:r>
              <a:rPr lang="en-US" altLang="vi-VN" dirty="0" err="1" smtClean="0">
                <a:latin typeface="VNI-Times" pitchFamily="2" charset="0"/>
              </a:rPr>
              <a:t>saân</a:t>
            </a:r>
            <a:r>
              <a:rPr lang="en-US" altLang="vi-VN" dirty="0" smtClean="0">
                <a:latin typeface="VNI-Times" pitchFamily="2" charset="0"/>
              </a:rPr>
              <a:t> </a:t>
            </a:r>
            <a:r>
              <a:rPr lang="en-US" altLang="vi-VN" dirty="0" err="1" smtClean="0">
                <a:latin typeface="VNI-Times" pitchFamily="2" charset="0"/>
              </a:rPr>
              <a:t>chôi</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caàu</a:t>
            </a:r>
            <a:r>
              <a:rPr lang="en-US" altLang="vi-VN" dirty="0" smtClean="0">
                <a:latin typeface="VNI-Times" pitchFamily="2" charset="0"/>
              </a:rPr>
              <a:t> </a:t>
            </a:r>
            <a:r>
              <a:rPr lang="en-US" altLang="vi-VN" dirty="0" err="1" smtClean="0">
                <a:latin typeface="VNI-Times" pitchFamily="2" charset="0"/>
              </a:rPr>
              <a:t>chieám</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90% </a:t>
            </a:r>
            <a:r>
              <a:rPr lang="en-US" altLang="vi-VN" dirty="0" err="1" smtClean="0">
                <a:latin typeface="VNI-Times" pitchFamily="2" charset="0"/>
              </a:rPr>
              <a:t>daân</a:t>
            </a:r>
            <a:r>
              <a:rPr lang="en-US" altLang="vi-VN" dirty="0" smtClean="0">
                <a:latin typeface="VNI-Times" pitchFamily="2" charset="0"/>
              </a:rPr>
              <a:t> </a:t>
            </a:r>
            <a:r>
              <a:rPr lang="en-US" altLang="vi-VN" dirty="0" err="1" smtClean="0">
                <a:latin typeface="VNI-Times" pitchFamily="2" charset="0"/>
              </a:rPr>
              <a:t>soá</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 95% GDP, 95% </a:t>
            </a:r>
            <a:r>
              <a:rPr lang="en-US" altLang="vi-VN" dirty="0" err="1" smtClean="0">
                <a:latin typeface="VNI-Times" pitchFamily="2" charset="0"/>
              </a:rPr>
              <a:t>giaù</a:t>
            </a:r>
            <a:r>
              <a:rPr lang="en-US" altLang="vi-VN" dirty="0" smtClean="0">
                <a:latin typeface="VNI-Times" pitchFamily="2" charset="0"/>
              </a:rPr>
              <a:t> trò </a:t>
            </a:r>
            <a:r>
              <a:rPr lang="en-US" altLang="vi-VN" dirty="0" err="1" smtClean="0">
                <a:latin typeface="VNI-Times" pitchFamily="2" charset="0"/>
              </a:rPr>
              <a:t>thöông</a:t>
            </a:r>
            <a:r>
              <a:rPr lang="en-US" altLang="vi-VN" dirty="0" smtClean="0">
                <a:latin typeface="VNI-Times" pitchFamily="2" charset="0"/>
              </a:rPr>
              <a:t> </a:t>
            </a:r>
            <a:r>
              <a:rPr lang="en-US" altLang="vi-VN" dirty="0" err="1" smtClean="0">
                <a:latin typeface="VNI-Times" pitchFamily="2" charset="0"/>
              </a:rPr>
              <a:t>maïi</a:t>
            </a:r>
            <a:r>
              <a:rPr lang="en-US" altLang="vi-VN" dirty="0" smtClean="0">
                <a:latin typeface="VNI-Times" pitchFamily="2" charset="0"/>
              </a:rPr>
              <a:t> </a:t>
            </a:r>
            <a:r>
              <a:rPr lang="en-US" altLang="vi-VN" dirty="0" err="1" smtClean="0">
                <a:latin typeface="VNI-Times" pitchFamily="2" charset="0"/>
              </a:rPr>
              <a:t>toaøn</a:t>
            </a:r>
            <a:r>
              <a:rPr lang="en-US" altLang="vi-VN" dirty="0" smtClean="0">
                <a:latin typeface="VNI-Times" pitchFamily="2" charset="0"/>
              </a:rPr>
              <a:t> </a:t>
            </a:r>
            <a:r>
              <a:rPr lang="en-US" altLang="vi-VN" dirty="0" err="1" smtClean="0">
                <a:latin typeface="VNI-Times" pitchFamily="2" charset="0"/>
              </a:rPr>
              <a:t>theá</a:t>
            </a:r>
            <a:r>
              <a:rPr lang="en-US" altLang="vi-VN" dirty="0" smtClean="0">
                <a:latin typeface="VNI-Times" pitchFamily="2" charset="0"/>
              </a:rPr>
              <a:t> </a:t>
            </a:r>
            <a:r>
              <a:rPr lang="en-US" altLang="vi-VN" dirty="0" err="1" smtClean="0">
                <a:latin typeface="VNI-Times" pitchFamily="2" charset="0"/>
              </a:rPr>
              <a:t>giôùi</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gia </a:t>
            </a:r>
            <a:r>
              <a:rPr lang="en-US" altLang="vi-VN" dirty="0" err="1" smtClean="0">
                <a:latin typeface="VNI-Times" pitchFamily="2" charset="0"/>
              </a:rPr>
              <a:t>nhaäp</a:t>
            </a:r>
            <a:r>
              <a:rPr lang="en-US" altLang="vi-VN" dirty="0" smtClean="0">
                <a:latin typeface="VNI-Times" pitchFamily="2" charset="0"/>
              </a:rPr>
              <a:t> </a:t>
            </a:r>
            <a:r>
              <a:rPr lang="en-US" altLang="vi-VN" dirty="0" err="1" smtClean="0">
                <a:latin typeface="VNI-Times" pitchFamily="2" charset="0"/>
              </a:rPr>
              <a:t>dieãn</a:t>
            </a:r>
            <a:r>
              <a:rPr lang="en-US" altLang="vi-VN" dirty="0" smtClean="0">
                <a:latin typeface="VNI-Times" pitchFamily="2" charset="0"/>
              </a:rPr>
              <a:t> </a:t>
            </a:r>
            <a:r>
              <a:rPr lang="en-US" altLang="vi-VN" dirty="0" err="1" smtClean="0">
                <a:latin typeface="VNI-Times" pitchFamily="2" charset="0"/>
              </a:rPr>
              <a:t>ñaøn</a:t>
            </a:r>
            <a:r>
              <a:rPr lang="en-US" altLang="vi-VN" dirty="0" smtClean="0">
                <a:latin typeface="VNI-Times" pitchFamily="2" charset="0"/>
              </a:rPr>
              <a:t> </a:t>
            </a:r>
            <a:r>
              <a:rPr lang="en-US" altLang="vi-VN" dirty="0" err="1" smtClean="0">
                <a:latin typeface="VNI-Times" pitchFamily="2" charset="0"/>
              </a:rPr>
              <a:t>hôïp</a:t>
            </a:r>
            <a:r>
              <a:rPr lang="en-US" altLang="vi-VN" dirty="0" smtClean="0">
                <a:latin typeface="VNI-Times" pitchFamily="2" charset="0"/>
              </a:rPr>
              <a:t> </a:t>
            </a:r>
            <a:r>
              <a:rPr lang="en-US" altLang="vi-VN" dirty="0" err="1" smtClean="0">
                <a:latin typeface="VNI-Times" pitchFamily="2" charset="0"/>
              </a:rPr>
              <a:t>taùc</a:t>
            </a:r>
            <a:r>
              <a:rPr lang="en-US" altLang="vi-VN" dirty="0" smtClean="0">
                <a:latin typeface="VNI-Times" pitchFamily="2" charset="0"/>
              </a:rPr>
              <a:t> kinh </a:t>
            </a:r>
            <a:r>
              <a:rPr lang="en-US" altLang="vi-VN" dirty="0" err="1" smtClean="0">
                <a:latin typeface="VNI-Times" pitchFamily="2" charset="0"/>
              </a:rPr>
              <a:t>teá</a:t>
            </a:r>
            <a:r>
              <a:rPr lang="en-US" altLang="vi-VN" dirty="0" smtClean="0">
                <a:latin typeface="VNI-Times" pitchFamily="2" charset="0"/>
              </a:rPr>
              <a:t> </a:t>
            </a:r>
            <a:r>
              <a:rPr lang="en-US" altLang="vi-VN" dirty="0" err="1" smtClean="0">
                <a:latin typeface="VNI-Times" pitchFamily="2" charset="0"/>
              </a:rPr>
              <a:t>chaâu</a:t>
            </a:r>
            <a:r>
              <a:rPr lang="en-US" altLang="vi-VN" dirty="0" smtClean="0">
                <a:latin typeface="VNI-Times" pitchFamily="2" charset="0"/>
              </a:rPr>
              <a:t> AÙ -TBD (APEC)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a:t>
            </a:r>
            <a:r>
              <a:rPr lang="en-US" altLang="vi-VN" dirty="0" err="1" smtClean="0">
                <a:latin typeface="VNI-Times" pitchFamily="2" charset="0"/>
              </a:rPr>
              <a:t>trôû</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thaønh</a:t>
            </a:r>
            <a:r>
              <a:rPr lang="en-US" altLang="vi-VN" dirty="0" smtClean="0">
                <a:latin typeface="VNI-Times" pitchFamily="2" charset="0"/>
              </a:rPr>
              <a:t> </a:t>
            </a:r>
            <a:r>
              <a:rPr lang="en-US" altLang="vi-VN" dirty="0" err="1" smtClean="0">
                <a:latin typeface="VNI-Times" pitchFamily="2" charset="0"/>
              </a:rPr>
              <a:t>vieân</a:t>
            </a:r>
            <a:r>
              <a:rPr lang="en-US" altLang="vi-VN" dirty="0" smtClean="0">
                <a:latin typeface="VNI-Times" pitchFamily="2" charset="0"/>
              </a:rPr>
              <a:t> </a:t>
            </a:r>
            <a:r>
              <a:rPr lang="en-US" altLang="vi-VN" dirty="0" err="1" smtClean="0">
                <a:latin typeface="VNI-Times" pitchFamily="2" charset="0"/>
              </a:rPr>
              <a:t>cuûa</a:t>
            </a:r>
            <a:r>
              <a:rPr lang="en-US" altLang="vi-VN" dirty="0" smtClean="0">
                <a:latin typeface="VNI-Times" pitchFamily="2" charset="0"/>
              </a:rPr>
              <a:t> ASEAN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r>
              <a:rPr lang="en-US" altLang="vi-VN" dirty="0" smtClean="0">
                <a:latin typeface="VNI-Times" pitchFamily="2" charset="0"/>
              </a:rPr>
              <a:t>VN chính </a:t>
            </a:r>
            <a:r>
              <a:rPr lang="en-US" altLang="vi-VN" dirty="0" err="1" smtClean="0">
                <a:latin typeface="VNI-Times" pitchFamily="2" charset="0"/>
              </a:rPr>
              <a:t>thöùc</a:t>
            </a:r>
            <a:r>
              <a:rPr lang="en-US" altLang="vi-VN" dirty="0" smtClean="0">
                <a:latin typeface="VNI-Times" pitchFamily="2" charset="0"/>
              </a:rPr>
              <a:t> gia </a:t>
            </a:r>
            <a:r>
              <a:rPr lang="en-US" altLang="vi-VN" dirty="0" err="1" smtClean="0">
                <a:latin typeface="VNI-Times" pitchFamily="2" charset="0"/>
              </a:rPr>
              <a:t>nhaäp</a:t>
            </a:r>
            <a:r>
              <a:rPr lang="en-US" altLang="vi-VN" dirty="0" smtClean="0">
                <a:latin typeface="VNI-Times" pitchFamily="2" charset="0"/>
              </a:rPr>
              <a:t> WTO </a:t>
            </a:r>
            <a:r>
              <a:rPr lang="en-US" altLang="vi-VN" dirty="0" err="1" smtClean="0">
                <a:latin typeface="VNI-Times" pitchFamily="2" charset="0"/>
              </a:rPr>
              <a:t>vaøo</a:t>
            </a:r>
            <a:r>
              <a:rPr lang="en-US" altLang="vi-VN" dirty="0" smtClean="0">
                <a:latin typeface="VNI-Times" pitchFamily="2" charset="0"/>
              </a:rPr>
              <a:t> </a:t>
            </a:r>
            <a:r>
              <a:rPr lang="en-US" altLang="vi-VN" dirty="0" err="1" smtClean="0">
                <a:latin typeface="VNI-Times" pitchFamily="2" charset="0"/>
              </a:rPr>
              <a:t>ngaøy</a:t>
            </a:r>
            <a:r>
              <a:rPr lang="en-US" altLang="vi-VN" dirty="0" smtClean="0">
                <a:latin typeface="VNI-Times" pitchFamily="2" charset="0"/>
              </a:rPr>
              <a:t>, </a:t>
            </a:r>
            <a:r>
              <a:rPr lang="en-US" altLang="vi-VN" dirty="0" err="1" smtClean="0">
                <a:latin typeface="VNI-Times" pitchFamily="2" charset="0"/>
              </a:rPr>
              <a:t>thaùng</a:t>
            </a:r>
            <a:r>
              <a:rPr lang="en-US" altLang="vi-VN" dirty="0" smtClean="0">
                <a:latin typeface="VNI-Times" pitchFamily="2" charset="0"/>
              </a:rPr>
              <a:t>, </a:t>
            </a:r>
            <a:r>
              <a:rPr lang="en-US" altLang="vi-VN" dirty="0" err="1" smtClean="0">
                <a:latin typeface="VNI-Times" pitchFamily="2" charset="0"/>
              </a:rPr>
              <a:t>naêm</a:t>
            </a:r>
            <a:r>
              <a:rPr lang="en-US" altLang="vi-VN" dirty="0" smtClean="0">
                <a:latin typeface="VNI-Times" pitchFamily="2" charset="0"/>
              </a:rPr>
              <a:t> </a:t>
            </a:r>
            <a:r>
              <a:rPr lang="en-US" altLang="vi-VN" dirty="0" err="1" smtClean="0">
                <a:latin typeface="VNI-Times" pitchFamily="2" charset="0"/>
              </a:rPr>
              <a:t>naøo</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a:latin typeface="VNI-Times" pitchFamily="2" charset="0"/>
            </a:endParaRPr>
          </a:p>
          <a:p>
            <a:pPr marL="0" indent="0">
              <a:buClr>
                <a:schemeClr val="tx1"/>
              </a:buClr>
              <a:buNone/>
            </a:pPr>
            <a:endParaRPr lang="en-US" altLang="vi-VN" dirty="0" smtClean="0">
              <a:latin typeface="VNI-Times" pitchFamily="2" charset="0"/>
            </a:endParaRPr>
          </a:p>
          <a:p>
            <a:pPr eaLnBrk="1" hangingPunct="1">
              <a:lnSpc>
                <a:spcPct val="90000"/>
              </a:lnSpc>
              <a:buClr>
                <a:schemeClr val="tx1"/>
              </a:buClr>
              <a:buFont typeface="Wingdings" panose="05000000000000000000" pitchFamily="2" charset="2"/>
              <a:buBlip>
                <a:blip r:embed="rId3"/>
              </a:buBlip>
            </a:pPr>
            <a:r>
              <a:rPr lang="en-US" altLang="vi-VN" dirty="0" err="1" smtClean="0">
                <a:latin typeface="VNI-Times" pitchFamily="2" charset="0"/>
              </a:rPr>
              <a:t>Hieän</a:t>
            </a:r>
            <a:r>
              <a:rPr lang="en-US" altLang="vi-VN" dirty="0" smtClean="0">
                <a:latin typeface="VNI-Times" pitchFamily="2" charset="0"/>
              </a:rPr>
              <a:t> nay </a:t>
            </a:r>
            <a:r>
              <a:rPr lang="en-US" altLang="vi-VN" dirty="0" err="1" smtClean="0">
                <a:latin typeface="VNI-Times" pitchFamily="2" charset="0"/>
              </a:rPr>
              <a:t>chuùng</a:t>
            </a:r>
            <a:r>
              <a:rPr lang="en-US" altLang="vi-VN" dirty="0" smtClean="0">
                <a:latin typeface="VNI-Times" pitchFamily="2" charset="0"/>
              </a:rPr>
              <a:t> ta </a:t>
            </a:r>
            <a:r>
              <a:rPr lang="en-US" altLang="vi-VN" dirty="0" err="1" smtClean="0">
                <a:latin typeface="VNI-Times" pitchFamily="2" charset="0"/>
              </a:rPr>
              <a:t>coù</a:t>
            </a:r>
            <a:r>
              <a:rPr lang="en-US" altLang="vi-VN" dirty="0" smtClean="0">
                <a:latin typeface="VNI-Times" pitchFamily="2" charset="0"/>
              </a:rPr>
              <a:t> quan </a:t>
            </a:r>
            <a:r>
              <a:rPr lang="en-US" altLang="vi-VN" dirty="0" err="1" smtClean="0">
                <a:latin typeface="VNI-Times" pitchFamily="2" charset="0"/>
              </a:rPr>
              <a:t>heä</a:t>
            </a:r>
            <a:r>
              <a:rPr lang="en-US" altLang="vi-VN" dirty="0" smtClean="0">
                <a:latin typeface="VNI-Times" pitchFamily="2" charset="0"/>
              </a:rPr>
              <a:t> </a:t>
            </a:r>
            <a:r>
              <a:rPr lang="en-US" altLang="vi-VN" dirty="0" err="1" smtClean="0">
                <a:latin typeface="VNI-Times" pitchFamily="2" charset="0"/>
              </a:rPr>
              <a:t>ngoaïi</a:t>
            </a:r>
            <a:r>
              <a:rPr lang="en-US" altLang="vi-VN" dirty="0" smtClean="0">
                <a:latin typeface="VNI-Times" pitchFamily="2" charset="0"/>
              </a:rPr>
              <a:t> giao </a:t>
            </a:r>
            <a:r>
              <a:rPr lang="en-US" altLang="vi-VN" dirty="0" err="1" smtClean="0">
                <a:latin typeface="VNI-Times" pitchFamily="2" charset="0"/>
              </a:rPr>
              <a:t>vôùi</a:t>
            </a:r>
            <a:r>
              <a:rPr lang="en-US" altLang="vi-VN" dirty="0" smtClean="0">
                <a:latin typeface="VNI-Times" pitchFamily="2" charset="0"/>
              </a:rPr>
              <a:t> </a:t>
            </a:r>
            <a:r>
              <a:rPr lang="en-US" altLang="vi-VN" dirty="0" err="1" smtClean="0">
                <a:latin typeface="VNI-Times" pitchFamily="2" charset="0"/>
              </a:rPr>
              <a:t>khoaûng</a:t>
            </a:r>
            <a:r>
              <a:rPr lang="en-US" altLang="vi-VN" dirty="0" smtClean="0">
                <a:latin typeface="VNI-Times" pitchFamily="2" charset="0"/>
              </a:rPr>
              <a:t> bao </a:t>
            </a:r>
            <a:r>
              <a:rPr lang="en-US" altLang="vi-VN" dirty="0" err="1" smtClean="0">
                <a:latin typeface="VNI-Times" pitchFamily="2" charset="0"/>
              </a:rPr>
              <a:t>nhieâu</a:t>
            </a:r>
            <a:r>
              <a:rPr lang="en-US" altLang="vi-VN" dirty="0" smtClean="0">
                <a:latin typeface="VNI-Times" pitchFamily="2" charset="0"/>
              </a:rPr>
              <a:t> </a:t>
            </a:r>
            <a:r>
              <a:rPr lang="en-US" altLang="vi-VN" dirty="0" err="1" smtClean="0">
                <a:latin typeface="VNI-Times" pitchFamily="2" charset="0"/>
              </a:rPr>
              <a:t>nöôùc</a:t>
            </a:r>
            <a:r>
              <a:rPr lang="en-US" altLang="vi-VN" dirty="0" smtClean="0">
                <a:latin typeface="VNI-Times" pitchFamily="2" charset="0"/>
              </a:rPr>
              <a:t>?</a:t>
            </a:r>
          </a:p>
          <a:p>
            <a:pPr eaLnBrk="1" hangingPunct="1">
              <a:lnSpc>
                <a:spcPct val="90000"/>
              </a:lnSpc>
              <a:buClr>
                <a:schemeClr val="tx1"/>
              </a:buClr>
              <a:buFont typeface="Wingdings" panose="05000000000000000000" pitchFamily="2" charset="2"/>
              <a:buBlip>
                <a:blip r:embed="rId3"/>
              </a:buBlip>
            </a:pPr>
            <a:endParaRPr lang="en-US" altLang="vi-VN" dirty="0" smtClean="0">
              <a:latin typeface="VNI-Times" pitchFamily="2" charset="0"/>
            </a:endParaRPr>
          </a:p>
        </p:txBody>
      </p:sp>
      <p:pic>
        <p:nvPicPr>
          <p:cNvPr id="422916" name="Picture 4" descr="QUESTI_2"/>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524007" y="0"/>
            <a:ext cx="561975" cy="914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2917" name="Text Box 5"/>
          <p:cNvSpPr txBox="1">
            <a:spLocks noChangeArrowheads="1"/>
          </p:cNvSpPr>
          <p:nvPr/>
        </p:nvSpPr>
        <p:spPr bwMode="auto">
          <a:xfrm>
            <a:off x="6248400" y="1477963"/>
            <a:ext cx="1143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WTO</a:t>
            </a:r>
          </a:p>
        </p:txBody>
      </p:sp>
      <p:sp>
        <p:nvSpPr>
          <p:cNvPr id="422918" name="Text Box 6"/>
          <p:cNvSpPr txBox="1">
            <a:spLocks noChangeArrowheads="1"/>
          </p:cNvSpPr>
          <p:nvPr/>
        </p:nvSpPr>
        <p:spPr bwMode="auto">
          <a:xfrm>
            <a:off x="7467600" y="2331243"/>
            <a:ext cx="19050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11/1998</a:t>
            </a:r>
          </a:p>
        </p:txBody>
      </p:sp>
      <p:sp>
        <p:nvSpPr>
          <p:cNvPr id="422919" name="Text Box 7"/>
          <p:cNvSpPr txBox="1">
            <a:spLocks noChangeArrowheads="1"/>
          </p:cNvSpPr>
          <p:nvPr/>
        </p:nvSpPr>
        <p:spPr bwMode="auto">
          <a:xfrm>
            <a:off x="7239000" y="3131344"/>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28/7/1995</a:t>
            </a:r>
          </a:p>
        </p:txBody>
      </p:sp>
      <p:sp>
        <p:nvSpPr>
          <p:cNvPr id="422920" name="Text Box 8"/>
          <p:cNvSpPr txBox="1">
            <a:spLocks noChangeArrowheads="1"/>
          </p:cNvSpPr>
          <p:nvPr/>
        </p:nvSpPr>
        <p:spPr bwMode="auto">
          <a:xfrm>
            <a:off x="6705600" y="4495800"/>
            <a:ext cx="236220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eaLnBrk="1" hangingPunct="1">
              <a:spcBef>
                <a:spcPct val="50000"/>
              </a:spcBef>
              <a:buClrTx/>
              <a:buSzTx/>
              <a:buFontTx/>
              <a:buNone/>
            </a:pPr>
            <a:r>
              <a:rPr lang="en-US" altLang="vi-VN" dirty="0">
                <a:solidFill>
                  <a:srgbClr val="FF3300"/>
                </a:solidFill>
              </a:rPr>
              <a:t>7/11/2006</a:t>
            </a:r>
          </a:p>
        </p:txBody>
      </p:sp>
      <p:sp>
        <p:nvSpPr>
          <p:cNvPr id="422921" name="Line 9"/>
          <p:cNvSpPr>
            <a:spLocks noChangeShapeType="1"/>
          </p:cNvSpPr>
          <p:nvPr/>
        </p:nvSpPr>
        <p:spPr bwMode="auto">
          <a:xfrm>
            <a:off x="5105400" y="1752600"/>
            <a:ext cx="9144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2" name="Line 10"/>
          <p:cNvSpPr>
            <a:spLocks noChangeShapeType="1"/>
          </p:cNvSpPr>
          <p:nvPr/>
        </p:nvSpPr>
        <p:spPr bwMode="auto">
          <a:xfrm>
            <a:off x="6324600" y="26162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3" name="Line 11"/>
          <p:cNvSpPr>
            <a:spLocks noChangeShapeType="1"/>
          </p:cNvSpPr>
          <p:nvPr/>
        </p:nvSpPr>
        <p:spPr bwMode="auto">
          <a:xfrm>
            <a:off x="6096000" y="35052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4" name="Line 12"/>
          <p:cNvSpPr>
            <a:spLocks noChangeShapeType="1"/>
          </p:cNvSpPr>
          <p:nvPr/>
        </p:nvSpPr>
        <p:spPr bwMode="auto">
          <a:xfrm>
            <a:off x="5867400" y="48006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5" name="Line 13"/>
          <p:cNvSpPr>
            <a:spLocks noChangeShapeType="1"/>
          </p:cNvSpPr>
          <p:nvPr/>
        </p:nvSpPr>
        <p:spPr bwMode="auto">
          <a:xfrm>
            <a:off x="4419600" y="6019800"/>
            <a:ext cx="838200" cy="0"/>
          </a:xfrm>
          <a:prstGeom prst="line">
            <a:avLst/>
          </a:prstGeom>
          <a:noFill/>
          <a:ln w="5715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vi-VN"/>
          </a:p>
        </p:txBody>
      </p:sp>
      <p:sp>
        <p:nvSpPr>
          <p:cNvPr id="422926" name="Text Box 14"/>
          <p:cNvSpPr txBox="1">
            <a:spLocks noChangeArrowheads="1"/>
          </p:cNvSpPr>
          <p:nvPr/>
        </p:nvSpPr>
        <p:spPr bwMode="auto">
          <a:xfrm>
            <a:off x="5867400" y="5715003"/>
            <a:ext cx="480060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folHlink"/>
              </a:buClr>
              <a:buSzPct val="60000"/>
              <a:buFont typeface="Wingdings" panose="05000000000000000000" pitchFamily="2" charset="2"/>
              <a:buChar char="n"/>
              <a:defRPr sz="3200">
                <a:solidFill>
                  <a:srgbClr val="0000FF"/>
                </a:solidFill>
                <a:latin typeface="VNI-Times" pitchFamily="2" charset="0"/>
              </a:defRPr>
            </a:lvl1pPr>
            <a:lvl2pPr marL="742950" indent="-285750">
              <a:spcBef>
                <a:spcPct val="20000"/>
              </a:spcBef>
              <a:buClr>
                <a:schemeClr val="hlink"/>
              </a:buClr>
              <a:buSzPct val="55000"/>
              <a:buFont typeface="Wingdings" panose="05000000000000000000" pitchFamily="2" charset="2"/>
              <a:buChar char="n"/>
              <a:defRPr sz="2800">
                <a:solidFill>
                  <a:srgbClr val="0000FF"/>
                </a:solidFill>
                <a:latin typeface="VNI-Times" pitchFamily="2" charset="0"/>
              </a:defRPr>
            </a:lvl2pPr>
            <a:lvl3pPr marL="1143000" indent="-228600">
              <a:spcBef>
                <a:spcPct val="20000"/>
              </a:spcBef>
              <a:buClr>
                <a:schemeClr val="folHlink"/>
              </a:buClr>
              <a:buSzPct val="50000"/>
              <a:buFont typeface="Wingdings" panose="05000000000000000000" pitchFamily="2" charset="2"/>
              <a:buChar char="n"/>
              <a:defRPr sz="2400">
                <a:solidFill>
                  <a:srgbClr val="0000FF"/>
                </a:solidFill>
                <a:latin typeface="VNI-Times" pitchFamily="2" charset="0"/>
              </a:defRPr>
            </a:lvl3pPr>
            <a:lvl4pPr marL="1600200" indent="-228600">
              <a:spcBef>
                <a:spcPct val="20000"/>
              </a:spcBef>
              <a:buClr>
                <a:schemeClr val="accent2"/>
              </a:buClr>
              <a:buSzPct val="55000"/>
              <a:buFont typeface="Wingdings" panose="05000000000000000000" pitchFamily="2" charset="2"/>
              <a:buChar char="n"/>
              <a:defRPr sz="2000">
                <a:solidFill>
                  <a:srgbClr val="0000FF"/>
                </a:solidFill>
                <a:latin typeface="VNI-Times" pitchFamily="2" charset="0"/>
              </a:defRPr>
            </a:lvl4pPr>
            <a:lvl5pPr marL="2057400" indent="-228600">
              <a:spcBef>
                <a:spcPct val="20000"/>
              </a:spcBef>
              <a:buClr>
                <a:schemeClr val="accent1"/>
              </a:buClr>
              <a:buSzPct val="50000"/>
              <a:buFont typeface="Wingdings" panose="05000000000000000000" pitchFamily="2" charset="2"/>
              <a:buChar char="n"/>
              <a:defRPr sz="2000">
                <a:solidFill>
                  <a:srgbClr val="0000FF"/>
                </a:solidFill>
                <a:latin typeface="VNI-Times" pitchFamily="2" charset="0"/>
              </a:defRPr>
            </a:lvl5pPr>
            <a:lvl6pPr marL="25146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6pPr>
            <a:lvl7pPr marL="29718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7pPr>
            <a:lvl8pPr marL="34290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8pPr>
            <a:lvl9pPr marL="3886200" indent="-228600" eaLnBrk="0" fontAlgn="base" hangingPunct="0">
              <a:spcBef>
                <a:spcPct val="20000"/>
              </a:spcBef>
              <a:spcAft>
                <a:spcPct val="0"/>
              </a:spcAft>
              <a:buClr>
                <a:schemeClr val="accent1"/>
              </a:buClr>
              <a:buSzPct val="50000"/>
              <a:buFont typeface="Wingdings" panose="05000000000000000000" pitchFamily="2" charset="2"/>
              <a:buChar char="n"/>
              <a:defRPr sz="2000">
                <a:solidFill>
                  <a:srgbClr val="0000FF"/>
                </a:solidFill>
                <a:latin typeface="VNI-Times" pitchFamily="2" charset="0"/>
              </a:defRPr>
            </a:lvl9pPr>
          </a:lstStyle>
          <a:p>
            <a:pPr algn="ctr" eaLnBrk="1" hangingPunct="1">
              <a:spcBef>
                <a:spcPct val="50000"/>
              </a:spcBef>
              <a:buClrTx/>
              <a:buSzTx/>
              <a:buFontTx/>
              <a:buNone/>
            </a:pPr>
            <a:r>
              <a:rPr lang="en-US" altLang="vi-VN" dirty="0">
                <a:solidFill>
                  <a:srgbClr val="FF3300"/>
                </a:solidFill>
              </a:rPr>
              <a:t>189 </a:t>
            </a:r>
            <a:r>
              <a:rPr lang="en-US" altLang="vi-VN" dirty="0" err="1">
                <a:solidFill>
                  <a:srgbClr val="FF3300"/>
                </a:solidFill>
              </a:rPr>
              <a:t>nöôùc</a:t>
            </a:r>
            <a:r>
              <a:rPr lang="en-US" altLang="vi-VN" dirty="0">
                <a:solidFill>
                  <a:srgbClr val="FF3300"/>
                </a:solidFill>
              </a:rPr>
              <a:t> (</a:t>
            </a:r>
            <a:r>
              <a:rPr lang="en-US" altLang="vi-VN" dirty="0">
                <a:solidFill>
                  <a:srgbClr val="FF3300"/>
                </a:solidFill>
                <a:latin typeface="Times New Roman" panose="02020603050405020304" pitchFamily="18" charset="0"/>
              </a:rPr>
              <a:t>tháng 12/2019</a:t>
            </a:r>
            <a:r>
              <a:rPr lang="en-US" altLang="vi-VN" dirty="0">
                <a:solidFill>
                  <a:srgbClr val="FF3300"/>
                </a:solidFill>
              </a:rPr>
              <a:t>)</a:t>
            </a:r>
          </a:p>
        </p:txBody>
      </p:sp>
    </p:spTree>
  </p:cSld>
  <p:clrMapOvr>
    <a:masterClrMapping/>
  </p:clrMapOvr>
  <p:transition spd="med">
    <p:blinds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0" presetClass="entr" presetSubtype="0" fill="hold" nodeType="clickEffect">
                                  <p:stCondLst>
                                    <p:cond delay="0"/>
                                  </p:stCondLst>
                                  <p:childTnLst>
                                    <p:set>
                                      <p:cBhvr>
                                        <p:cTn id="6" dur="1" fill="hold">
                                          <p:stCondLst>
                                            <p:cond delay="0"/>
                                          </p:stCondLst>
                                        </p:cTn>
                                        <p:tgtEl>
                                          <p:spTgt spid="422916"/>
                                        </p:tgtEl>
                                        <p:attrNameLst>
                                          <p:attrName>style.visibility</p:attrName>
                                        </p:attrNameLst>
                                      </p:cBhvr>
                                      <p:to>
                                        <p:strVal val="visible"/>
                                      </p:to>
                                    </p:set>
                                    <p:animEffect transition="in" filter="wedge">
                                      <p:cBhvr>
                                        <p:cTn id="7" dur="2000"/>
                                        <p:tgtEl>
                                          <p:spTgt spid="42291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22914"/>
                                        </p:tgtEl>
                                        <p:attrNameLst>
                                          <p:attrName>style.visibility</p:attrName>
                                        </p:attrNameLst>
                                      </p:cBhvr>
                                      <p:to>
                                        <p:strVal val="visible"/>
                                      </p:to>
                                    </p:set>
                                    <p:animEffect transition="in" filter="blinds(horizontal)">
                                      <p:cBhvr>
                                        <p:cTn id="12" dur="500"/>
                                        <p:tgtEl>
                                          <p:spTgt spid="42291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ntr" presetSubtype="16" fill="hold" nodeType="clickEffect">
                                  <p:stCondLst>
                                    <p:cond delay="0"/>
                                  </p:stCondLst>
                                  <p:childTnLst>
                                    <p:set>
                                      <p:cBhvr>
                                        <p:cTn id="16" dur="1" fill="hold">
                                          <p:stCondLst>
                                            <p:cond delay="0"/>
                                          </p:stCondLst>
                                        </p:cTn>
                                        <p:tgtEl>
                                          <p:spTgt spid="422915">
                                            <p:txEl>
                                              <p:pRg st="0" end="0"/>
                                            </p:txEl>
                                          </p:spTgt>
                                        </p:tgtEl>
                                        <p:attrNameLst>
                                          <p:attrName>style.visibility</p:attrName>
                                        </p:attrNameLst>
                                      </p:cBhvr>
                                      <p:to>
                                        <p:strVal val="visible"/>
                                      </p:to>
                                    </p:set>
                                    <p:animEffect transition="in" filter="diamond(in)">
                                      <p:cBhvr>
                                        <p:cTn id="17" dur="2000"/>
                                        <p:tgtEl>
                                          <p:spTgt spid="422915">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3" presetClass="entr" presetSubtype="10" fill="hold" nodeType="clickEffect">
                                  <p:stCondLst>
                                    <p:cond delay="0"/>
                                  </p:stCondLst>
                                  <p:childTnLst>
                                    <p:set>
                                      <p:cBhvr>
                                        <p:cTn id="21" dur="1" fill="hold">
                                          <p:stCondLst>
                                            <p:cond delay="0"/>
                                          </p:stCondLst>
                                        </p:cTn>
                                        <p:tgtEl>
                                          <p:spTgt spid="422921"/>
                                        </p:tgtEl>
                                        <p:attrNameLst>
                                          <p:attrName>style.visibility</p:attrName>
                                        </p:attrNameLst>
                                      </p:cBhvr>
                                      <p:to>
                                        <p:strVal val="visible"/>
                                      </p:to>
                                    </p:set>
                                    <p:animEffect transition="in" filter="blinds(horizontal)">
                                      <p:cBhvr>
                                        <p:cTn id="22" dur="500"/>
                                        <p:tgtEl>
                                          <p:spTgt spid="422921"/>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422917"/>
                                        </p:tgtEl>
                                        <p:attrNameLst>
                                          <p:attrName>style.visibility</p:attrName>
                                        </p:attrNameLst>
                                      </p:cBhvr>
                                      <p:to>
                                        <p:strVal val="visible"/>
                                      </p:to>
                                    </p:set>
                                    <p:animEffect transition="in" filter="blinds(horizontal)">
                                      <p:cBhvr>
                                        <p:cTn id="27" dur="500"/>
                                        <p:tgtEl>
                                          <p:spTgt spid="42291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3" presetClass="entr" presetSubtype="10" fill="hold" nodeType="clickEffect">
                                  <p:stCondLst>
                                    <p:cond delay="0"/>
                                  </p:stCondLst>
                                  <p:childTnLst>
                                    <p:set>
                                      <p:cBhvr>
                                        <p:cTn id="31" dur="1" fill="hold">
                                          <p:stCondLst>
                                            <p:cond delay="0"/>
                                          </p:stCondLst>
                                        </p:cTn>
                                        <p:tgtEl>
                                          <p:spTgt spid="422915">
                                            <p:txEl>
                                              <p:pRg st="1" end="1"/>
                                            </p:txEl>
                                          </p:spTgt>
                                        </p:tgtEl>
                                        <p:attrNameLst>
                                          <p:attrName>style.visibility</p:attrName>
                                        </p:attrNameLst>
                                      </p:cBhvr>
                                      <p:to>
                                        <p:strVal val="visible"/>
                                      </p:to>
                                    </p:set>
                                    <p:animEffect transition="in" filter="blinds(horizontal)">
                                      <p:cBhvr>
                                        <p:cTn id="32" dur="500"/>
                                        <p:tgtEl>
                                          <p:spTgt spid="422915">
                                            <p:txEl>
                                              <p:pRg st="1" end="1"/>
                                            </p:txEl>
                                          </p:spTgt>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3" presetClass="entr" presetSubtype="10" fill="hold" nodeType="clickEffect">
                                  <p:stCondLst>
                                    <p:cond delay="0"/>
                                  </p:stCondLst>
                                  <p:childTnLst>
                                    <p:set>
                                      <p:cBhvr>
                                        <p:cTn id="36" dur="1" fill="hold">
                                          <p:stCondLst>
                                            <p:cond delay="0"/>
                                          </p:stCondLst>
                                        </p:cTn>
                                        <p:tgtEl>
                                          <p:spTgt spid="422922"/>
                                        </p:tgtEl>
                                        <p:attrNameLst>
                                          <p:attrName>style.visibility</p:attrName>
                                        </p:attrNameLst>
                                      </p:cBhvr>
                                      <p:to>
                                        <p:strVal val="visible"/>
                                      </p:to>
                                    </p:set>
                                    <p:animEffect transition="in" filter="blinds(horizontal)">
                                      <p:cBhvr>
                                        <p:cTn id="37" dur="500"/>
                                        <p:tgtEl>
                                          <p:spTgt spid="422922"/>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422918"/>
                                        </p:tgtEl>
                                        <p:attrNameLst>
                                          <p:attrName>style.visibility</p:attrName>
                                        </p:attrNameLst>
                                      </p:cBhvr>
                                      <p:to>
                                        <p:strVal val="visible"/>
                                      </p:to>
                                    </p:set>
                                    <p:animEffect transition="in" filter="blinds(horizontal)">
                                      <p:cBhvr>
                                        <p:cTn id="42" dur="500"/>
                                        <p:tgtEl>
                                          <p:spTgt spid="422918"/>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3" presetClass="entr" presetSubtype="10" fill="hold" nodeType="clickEffect">
                                  <p:stCondLst>
                                    <p:cond delay="0"/>
                                  </p:stCondLst>
                                  <p:childTnLst>
                                    <p:set>
                                      <p:cBhvr>
                                        <p:cTn id="46" dur="1" fill="hold">
                                          <p:stCondLst>
                                            <p:cond delay="0"/>
                                          </p:stCondLst>
                                        </p:cTn>
                                        <p:tgtEl>
                                          <p:spTgt spid="422915">
                                            <p:txEl>
                                              <p:pRg st="2" end="2"/>
                                            </p:txEl>
                                          </p:spTgt>
                                        </p:tgtEl>
                                        <p:attrNameLst>
                                          <p:attrName>style.visibility</p:attrName>
                                        </p:attrNameLst>
                                      </p:cBhvr>
                                      <p:to>
                                        <p:strVal val="visible"/>
                                      </p:to>
                                    </p:set>
                                    <p:animEffect transition="in" filter="blinds(horizontal)">
                                      <p:cBhvr>
                                        <p:cTn id="47" dur="500"/>
                                        <p:tgtEl>
                                          <p:spTgt spid="422915">
                                            <p:txEl>
                                              <p:pRg st="2" end="2"/>
                                            </p:txEl>
                                          </p:spTgt>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3" presetClass="entr" presetSubtype="10" fill="hold" nodeType="clickEffect">
                                  <p:stCondLst>
                                    <p:cond delay="0"/>
                                  </p:stCondLst>
                                  <p:childTnLst>
                                    <p:set>
                                      <p:cBhvr>
                                        <p:cTn id="51" dur="1" fill="hold">
                                          <p:stCondLst>
                                            <p:cond delay="0"/>
                                          </p:stCondLst>
                                        </p:cTn>
                                        <p:tgtEl>
                                          <p:spTgt spid="422923"/>
                                        </p:tgtEl>
                                        <p:attrNameLst>
                                          <p:attrName>style.visibility</p:attrName>
                                        </p:attrNameLst>
                                      </p:cBhvr>
                                      <p:to>
                                        <p:strVal val="visible"/>
                                      </p:to>
                                    </p:set>
                                    <p:animEffect transition="in" filter="blinds(horizontal)">
                                      <p:cBhvr>
                                        <p:cTn id="52" dur="500"/>
                                        <p:tgtEl>
                                          <p:spTgt spid="422923"/>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422919"/>
                                        </p:tgtEl>
                                        <p:attrNameLst>
                                          <p:attrName>style.visibility</p:attrName>
                                        </p:attrNameLst>
                                      </p:cBhvr>
                                      <p:to>
                                        <p:strVal val="visible"/>
                                      </p:to>
                                    </p:set>
                                    <p:animEffect transition="in" filter="blinds(horizontal)">
                                      <p:cBhvr>
                                        <p:cTn id="57" dur="500"/>
                                        <p:tgtEl>
                                          <p:spTgt spid="422919"/>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3" presetClass="entr" presetSubtype="10" fill="hold" nodeType="clickEffect">
                                  <p:stCondLst>
                                    <p:cond delay="0"/>
                                  </p:stCondLst>
                                  <p:childTnLst>
                                    <p:set>
                                      <p:cBhvr>
                                        <p:cTn id="61" dur="1" fill="hold">
                                          <p:stCondLst>
                                            <p:cond delay="0"/>
                                          </p:stCondLst>
                                        </p:cTn>
                                        <p:tgtEl>
                                          <p:spTgt spid="422915">
                                            <p:txEl>
                                              <p:pRg st="3" end="3"/>
                                            </p:txEl>
                                          </p:spTgt>
                                        </p:tgtEl>
                                        <p:attrNameLst>
                                          <p:attrName>style.visibility</p:attrName>
                                        </p:attrNameLst>
                                      </p:cBhvr>
                                      <p:to>
                                        <p:strVal val="visible"/>
                                      </p:to>
                                    </p:set>
                                    <p:animEffect transition="in" filter="blinds(horizontal)">
                                      <p:cBhvr>
                                        <p:cTn id="62" dur="500"/>
                                        <p:tgtEl>
                                          <p:spTgt spid="422915">
                                            <p:txEl>
                                              <p:pRg st="3" end="3"/>
                                            </p:txEl>
                                          </p:spTgt>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8" presetClass="entr" presetSubtype="16" fill="hold" nodeType="clickEffect">
                                  <p:stCondLst>
                                    <p:cond delay="0"/>
                                  </p:stCondLst>
                                  <p:childTnLst>
                                    <p:set>
                                      <p:cBhvr>
                                        <p:cTn id="66" dur="1" fill="hold">
                                          <p:stCondLst>
                                            <p:cond delay="0"/>
                                          </p:stCondLst>
                                        </p:cTn>
                                        <p:tgtEl>
                                          <p:spTgt spid="422924"/>
                                        </p:tgtEl>
                                        <p:attrNameLst>
                                          <p:attrName>style.visibility</p:attrName>
                                        </p:attrNameLst>
                                      </p:cBhvr>
                                      <p:to>
                                        <p:strVal val="visible"/>
                                      </p:to>
                                    </p:set>
                                    <p:animEffect transition="in" filter="diamond(in)">
                                      <p:cBhvr>
                                        <p:cTn id="67" dur="500"/>
                                        <p:tgtEl>
                                          <p:spTgt spid="422924"/>
                                        </p:tgtEl>
                                      </p:cBhvr>
                                    </p:animEffect>
                                  </p:childTnLst>
                                </p:cTn>
                              </p:par>
                            </p:childTnLst>
                          </p:cTn>
                        </p:par>
                      </p:childTnLst>
                    </p:cTn>
                  </p:par>
                  <p:par>
                    <p:cTn id="68" fill="hold" nodeType="clickPar">
                      <p:stCondLst>
                        <p:cond delay="indefinite"/>
                      </p:stCondLst>
                      <p:childTnLst>
                        <p:par>
                          <p:cTn id="69" fill="hold" nodeType="withGroup">
                            <p:stCondLst>
                              <p:cond delay="0"/>
                            </p:stCondLst>
                            <p:childTnLst>
                              <p:par>
                                <p:cTn id="70" presetID="8" presetClass="entr" presetSubtype="16" fill="hold" grpId="0" nodeType="clickEffect">
                                  <p:stCondLst>
                                    <p:cond delay="0"/>
                                  </p:stCondLst>
                                  <p:childTnLst>
                                    <p:set>
                                      <p:cBhvr>
                                        <p:cTn id="71" dur="1" fill="hold">
                                          <p:stCondLst>
                                            <p:cond delay="0"/>
                                          </p:stCondLst>
                                        </p:cTn>
                                        <p:tgtEl>
                                          <p:spTgt spid="422920"/>
                                        </p:tgtEl>
                                        <p:attrNameLst>
                                          <p:attrName>style.visibility</p:attrName>
                                        </p:attrNameLst>
                                      </p:cBhvr>
                                      <p:to>
                                        <p:strVal val="visible"/>
                                      </p:to>
                                    </p:set>
                                    <p:animEffect transition="in" filter="diamond(in)">
                                      <p:cBhvr>
                                        <p:cTn id="72" dur="2000"/>
                                        <p:tgtEl>
                                          <p:spTgt spid="422920"/>
                                        </p:tgtEl>
                                      </p:cBhvr>
                                    </p:animEffect>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nodeType="clickEffect">
                                  <p:stCondLst>
                                    <p:cond delay="0"/>
                                  </p:stCondLst>
                                  <p:childTnLst>
                                    <p:set>
                                      <p:cBhvr>
                                        <p:cTn id="76" dur="1" fill="hold">
                                          <p:stCondLst>
                                            <p:cond delay="0"/>
                                          </p:stCondLst>
                                        </p:cTn>
                                        <p:tgtEl>
                                          <p:spTgt spid="422915">
                                            <p:txEl>
                                              <p:pRg st="6" end="6"/>
                                            </p:txEl>
                                          </p:spTgt>
                                        </p:tgtEl>
                                        <p:attrNameLst>
                                          <p:attrName>style.visibility</p:attrName>
                                        </p:attrNameLst>
                                      </p:cBhvr>
                                      <p:to>
                                        <p:strVal val="visible"/>
                                      </p:to>
                                    </p:set>
                                    <p:anim calcmode="lin" valueType="num">
                                      <p:cBhvr additive="base">
                                        <p:cTn id="77" dur="500" fill="hold"/>
                                        <p:tgtEl>
                                          <p:spTgt spid="422915">
                                            <p:txEl>
                                              <p:pRg st="6" end="6"/>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42291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79" fill="hold" nodeType="clickPar">
                      <p:stCondLst>
                        <p:cond delay="indefinite"/>
                      </p:stCondLst>
                      <p:childTnLst>
                        <p:par>
                          <p:cTn id="80" fill="hold" nodeType="withGroup">
                            <p:stCondLst>
                              <p:cond delay="0"/>
                            </p:stCondLst>
                            <p:childTnLst>
                              <p:par>
                                <p:cTn id="81" presetID="2" presetClass="entr" presetSubtype="4" fill="hold" nodeType="clickEffect">
                                  <p:stCondLst>
                                    <p:cond delay="0"/>
                                  </p:stCondLst>
                                  <p:childTnLst>
                                    <p:set>
                                      <p:cBhvr>
                                        <p:cTn id="82" dur="1" fill="hold">
                                          <p:stCondLst>
                                            <p:cond delay="0"/>
                                          </p:stCondLst>
                                        </p:cTn>
                                        <p:tgtEl>
                                          <p:spTgt spid="422925"/>
                                        </p:tgtEl>
                                        <p:attrNameLst>
                                          <p:attrName>style.visibility</p:attrName>
                                        </p:attrNameLst>
                                      </p:cBhvr>
                                      <p:to>
                                        <p:strVal val="visible"/>
                                      </p:to>
                                    </p:set>
                                    <p:anim calcmode="lin" valueType="num">
                                      <p:cBhvr additive="base">
                                        <p:cTn id="83" dur="500" fill="hold"/>
                                        <p:tgtEl>
                                          <p:spTgt spid="422925"/>
                                        </p:tgtEl>
                                        <p:attrNameLst>
                                          <p:attrName>ppt_x</p:attrName>
                                        </p:attrNameLst>
                                      </p:cBhvr>
                                      <p:tavLst>
                                        <p:tav tm="0">
                                          <p:val>
                                            <p:strVal val="#ppt_x"/>
                                          </p:val>
                                        </p:tav>
                                        <p:tav tm="100000">
                                          <p:val>
                                            <p:strVal val="#ppt_x"/>
                                          </p:val>
                                        </p:tav>
                                      </p:tavLst>
                                    </p:anim>
                                    <p:anim calcmode="lin" valueType="num">
                                      <p:cBhvr additive="base">
                                        <p:cTn id="84" dur="500" fill="hold"/>
                                        <p:tgtEl>
                                          <p:spTgt spid="422925"/>
                                        </p:tgtEl>
                                        <p:attrNameLst>
                                          <p:attrName>ppt_y</p:attrName>
                                        </p:attrNameLst>
                                      </p:cBhvr>
                                      <p:tavLst>
                                        <p:tav tm="0">
                                          <p:val>
                                            <p:strVal val="1+#ppt_h/2"/>
                                          </p:val>
                                        </p:tav>
                                        <p:tav tm="100000">
                                          <p:val>
                                            <p:strVal val="#ppt_y"/>
                                          </p:val>
                                        </p:tav>
                                      </p:tavLst>
                                    </p:anim>
                                  </p:childTnLst>
                                </p:cTn>
                              </p:par>
                            </p:childTnLst>
                          </p:cTn>
                        </p:par>
                      </p:childTnLst>
                    </p:cTn>
                  </p:par>
                  <p:par>
                    <p:cTn id="85" fill="hold" nodeType="clickPar">
                      <p:stCondLst>
                        <p:cond delay="indefinite"/>
                      </p:stCondLst>
                      <p:childTnLst>
                        <p:par>
                          <p:cTn id="86" fill="hold" nodeType="withGroup">
                            <p:stCondLst>
                              <p:cond delay="0"/>
                            </p:stCondLst>
                            <p:childTnLst>
                              <p:par>
                                <p:cTn id="87" presetID="3" presetClass="entr" presetSubtype="10" fill="hold" grpId="0" nodeType="clickEffect">
                                  <p:stCondLst>
                                    <p:cond delay="0"/>
                                  </p:stCondLst>
                                  <p:childTnLst>
                                    <p:set>
                                      <p:cBhvr>
                                        <p:cTn id="88" dur="1" fill="hold">
                                          <p:stCondLst>
                                            <p:cond delay="0"/>
                                          </p:stCondLst>
                                        </p:cTn>
                                        <p:tgtEl>
                                          <p:spTgt spid="422926"/>
                                        </p:tgtEl>
                                        <p:attrNameLst>
                                          <p:attrName>style.visibility</p:attrName>
                                        </p:attrNameLst>
                                      </p:cBhvr>
                                      <p:to>
                                        <p:strVal val="visible"/>
                                      </p:to>
                                    </p:set>
                                    <p:animEffect transition="in" filter="blinds(horizontal)">
                                      <p:cBhvr>
                                        <p:cTn id="89" dur="500"/>
                                        <p:tgtEl>
                                          <p:spTgt spid="4229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2914" grpId="0"/>
      <p:bldP spid="422917" grpId="0"/>
      <p:bldP spid="422918" grpId="0"/>
      <p:bldP spid="422919" grpId="0"/>
      <p:bldP spid="422920" grpId="0"/>
      <p:bldP spid="42292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4"/>
          <p:cNvSpPr>
            <a:spLocks noChangeArrowheads="1"/>
          </p:cNvSpPr>
          <p:nvPr/>
        </p:nvSpPr>
        <p:spPr bwMode="auto">
          <a:xfrm>
            <a:off x="1752600" y="111132"/>
            <a:ext cx="8915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3. Quan điểm và những nhiệm vụ chủ yếu của đường lối đối ngoại</a:t>
            </a:r>
            <a:endParaRPr lang="en-US" altLang="vi-VN" sz="2400">
              <a:solidFill>
                <a:srgbClr val="FF00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1582738" y="1050925"/>
            <a:ext cx="8991600" cy="0"/>
          </a:xfrm>
          <a:prstGeom prst="line">
            <a:avLst/>
          </a:prstGeom>
        </p:spPr>
        <p:style>
          <a:lnRef idx="3">
            <a:schemeClr val="dk1"/>
          </a:lnRef>
          <a:fillRef idx="0">
            <a:schemeClr val="dk1"/>
          </a:fillRef>
          <a:effectRef idx="2">
            <a:schemeClr val="dk1"/>
          </a:effectRef>
          <a:fontRef idx="minor">
            <a:schemeClr val="tx1"/>
          </a:fontRef>
        </p:style>
      </p:cxnSp>
      <p:sp>
        <p:nvSpPr>
          <p:cNvPr id="70660" name="Rectangle 10"/>
          <p:cNvSpPr>
            <a:spLocks noChangeArrowheads="1"/>
          </p:cNvSpPr>
          <p:nvPr/>
        </p:nvSpPr>
        <p:spPr bwMode="auto">
          <a:xfrm>
            <a:off x="1811338" y="587382"/>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3.1. Quan điểm</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70661" name="Content Placeholder 2"/>
          <p:cNvSpPr>
            <a:spLocks noGrp="1"/>
          </p:cNvSpPr>
          <p:nvPr>
            <p:ph idx="4294967295"/>
          </p:nvPr>
        </p:nvSpPr>
        <p:spPr>
          <a:xfrm>
            <a:off x="381000" y="1524000"/>
            <a:ext cx="11353800" cy="3276600"/>
          </a:xfrm>
        </p:spPr>
        <p:txBody>
          <a:bodyPr/>
          <a:lstStyle/>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Bảo đảm lợi ích dân tộc chân chính là </a:t>
            </a:r>
            <a:r>
              <a:rPr lang="vi-VN" altLang="vi-VN" sz="2400" b="1" dirty="0">
                <a:solidFill>
                  <a:srgbClr val="FF0000"/>
                </a:solidFill>
                <a:latin typeface="Times New Roman" panose="02020603050405020304" pitchFamily="18" charset="0"/>
                <a:cs typeface="Times New Roman" panose="02020603050405020304" pitchFamily="18" charset="0"/>
              </a:rPr>
              <a:t>xây dựng </a:t>
            </a:r>
            <a:r>
              <a:rPr lang="vi-VN" altLang="vi-VN" sz="2400" b="1" dirty="0">
                <a:solidFill>
                  <a:schemeClr val="tx1"/>
                </a:solidFill>
                <a:latin typeface="Times New Roman" panose="02020603050405020304" pitchFamily="18" charset="0"/>
                <a:cs typeface="Times New Roman" panose="02020603050405020304" pitchFamily="18" charset="0"/>
              </a:rPr>
              <a:t>thành công và </a:t>
            </a:r>
            <a:r>
              <a:rPr lang="vi-VN" altLang="vi-VN" sz="2400" b="1" dirty="0">
                <a:solidFill>
                  <a:srgbClr val="FF0000"/>
                </a:solidFill>
                <a:latin typeface="Times New Roman" panose="02020603050405020304" pitchFamily="18" charset="0"/>
                <a:cs typeface="Times New Roman" panose="02020603050405020304" pitchFamily="18" charset="0"/>
              </a:rPr>
              <a:t>bảo vệ vững chắc </a:t>
            </a:r>
            <a:r>
              <a:rPr lang="vi-VN" altLang="vi-VN" sz="2400" b="1" dirty="0">
                <a:solidFill>
                  <a:schemeClr val="tx1"/>
                </a:solidFill>
                <a:latin typeface="Times New Roman" panose="02020603050405020304" pitchFamily="18" charset="0"/>
                <a:cs typeface="Times New Roman" panose="02020603050405020304" pitchFamily="18" charset="0"/>
              </a:rPr>
              <a:t>Tổ quốc xã hội chủ nghĩa, đồng thời </a:t>
            </a:r>
            <a:r>
              <a:rPr lang="vi-VN" altLang="vi-VN" sz="2400" b="1" dirty="0">
                <a:solidFill>
                  <a:srgbClr val="FF0000"/>
                </a:solidFill>
                <a:latin typeface="Times New Roman" panose="02020603050405020304" pitchFamily="18" charset="0"/>
                <a:cs typeface="Times New Roman" panose="02020603050405020304" pitchFamily="18" charset="0"/>
              </a:rPr>
              <a:t>thực hiện nghĩa vụ quốc tế </a:t>
            </a:r>
            <a:r>
              <a:rPr lang="vi-VN" altLang="vi-VN" sz="2400" b="1" dirty="0">
                <a:solidFill>
                  <a:schemeClr val="tx1"/>
                </a:solidFill>
                <a:latin typeface="Times New Roman" panose="02020603050405020304" pitchFamily="18" charset="0"/>
                <a:cs typeface="Times New Roman" panose="02020603050405020304" pitchFamily="18" charset="0"/>
              </a:rPr>
              <a:t>theo khả năng của Việt Nam.</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Giữ vững độc lập tự chủ, tự cường đi đôi với đẩy mạnh </a:t>
            </a:r>
            <a:r>
              <a:rPr lang="vi-VN" altLang="vi-VN" sz="2400" b="1"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sz="2400" b="1" dirty="0">
                <a:solidFill>
                  <a:schemeClr val="tx1"/>
                </a:solidFill>
                <a:latin typeface="Times New Roman" panose="02020603050405020304" pitchFamily="18" charset="0"/>
                <a:cs typeface="Times New Roman" panose="02020603050405020304" pitchFamily="18" charset="0"/>
              </a:rPr>
              <a:t> quan hệ đối ngoại.</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Nắm vững hai </a:t>
            </a:r>
            <a:r>
              <a:rPr lang="vi-VN" altLang="vi-VN" sz="2400" b="1" dirty="0">
                <a:solidFill>
                  <a:srgbClr val="FF0000"/>
                </a:solidFill>
                <a:latin typeface="Times New Roman" panose="02020603050405020304" pitchFamily="18" charset="0"/>
                <a:cs typeface="Times New Roman" panose="02020603050405020304" pitchFamily="18" charset="0"/>
              </a:rPr>
              <a:t>mặt hợp tác và đấu tranh </a:t>
            </a:r>
            <a:r>
              <a:rPr lang="vi-VN" altLang="vi-VN" sz="2400" b="1" dirty="0">
                <a:solidFill>
                  <a:schemeClr val="tx1"/>
                </a:solidFill>
                <a:latin typeface="Times New Roman" panose="02020603050405020304" pitchFamily="18" charset="0"/>
                <a:cs typeface="Times New Roman" panose="02020603050405020304" pitchFamily="18" charset="0"/>
              </a:rPr>
              <a:t>trong quan hệ quốc tế</a:t>
            </a: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066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4800600"/>
            <a:ext cx="2971800" cy="192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4294967295"/>
          </p:nvPr>
        </p:nvSpPr>
        <p:spPr>
          <a:xfrm>
            <a:off x="381000" y="152400"/>
            <a:ext cx="11353800" cy="3505200"/>
          </a:xfrm>
        </p:spPr>
        <p:txBody>
          <a:bodyPr/>
          <a:lstStyle/>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Mở rộng quan hệ </a:t>
            </a:r>
            <a:r>
              <a:rPr lang="vi-VN" altLang="vi-VN" sz="2400" b="1" dirty="0">
                <a:solidFill>
                  <a:schemeClr val="tx1"/>
                </a:solidFill>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b="1"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b="1" dirty="0">
                <a:solidFill>
                  <a:schemeClr val="tx1"/>
                </a:solidFill>
                <a:latin typeface="Times New Roman" panose="02020603050405020304" pitchFamily="18" charset="0"/>
                <a:cs typeface="Times New Roman" panose="02020603050405020304" pitchFamily="18" charset="0"/>
              </a:rPr>
              <a:t>, hợp tác với khu vực; </a:t>
            </a:r>
            <a:r>
              <a:rPr lang="vi-VN" altLang="vi-VN" sz="2400" b="1" dirty="0">
                <a:solidFill>
                  <a:srgbClr val="FF0000"/>
                </a:solidFill>
                <a:latin typeface="Times New Roman" panose="02020603050405020304" pitchFamily="18" charset="0"/>
                <a:cs typeface="Times New Roman" panose="02020603050405020304" pitchFamily="18" charset="0"/>
              </a:rPr>
              <a:t>chủ động </a:t>
            </a:r>
            <a:r>
              <a:rPr lang="vi-VN" altLang="vi-VN" sz="2400" b="1" dirty="0">
                <a:solidFill>
                  <a:schemeClr val="tx1"/>
                </a:solidFill>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Giữ vững </a:t>
            </a:r>
            <a:r>
              <a:rPr lang="vi-VN" altLang="vi-VN" sz="2400" b="1" dirty="0">
                <a:solidFill>
                  <a:schemeClr val="tx1"/>
                </a:solidFill>
                <a:latin typeface="Times New Roman" panose="02020603050405020304" pitchFamily="18" charset="0"/>
                <a:cs typeface="Times New Roman" panose="02020603050405020304" pitchFamily="18" charset="0"/>
              </a:rPr>
              <a:t>ổn định chính trị, kinh tế - xã hội; </a:t>
            </a:r>
            <a:r>
              <a:rPr lang="vi-VN" altLang="vi-VN" sz="2400" b="1"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sz="2400" b="1" dirty="0">
                <a:solidFill>
                  <a:schemeClr val="tx1"/>
                </a:solidFill>
                <a:latin typeface="Times New Roman" panose="02020603050405020304" pitchFamily="18" charset="0"/>
                <a:cs typeface="Times New Roman" panose="02020603050405020304" pitchFamily="18" charset="0"/>
              </a:rPr>
              <a:t>; bảo vệ môi trường sinh thái trong quá trình hội nhập quốc tế. </a:t>
            </a: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1683"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561138" y="3476625"/>
            <a:ext cx="3878262"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684"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062163" y="3676657"/>
            <a:ext cx="4265612"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4294967295"/>
          </p:nvPr>
        </p:nvSpPr>
        <p:spPr>
          <a:xfrm>
            <a:off x="304800" y="152400"/>
            <a:ext cx="11506200" cy="4343400"/>
          </a:xfrm>
        </p:spPr>
        <p:txBody>
          <a:bodyPr/>
          <a:lstStyle/>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Phát huy </a:t>
            </a:r>
            <a:r>
              <a:rPr lang="vi-VN" altLang="vi-VN" sz="2400" b="1" dirty="0">
                <a:solidFill>
                  <a:schemeClr val="tx1"/>
                </a:solidFill>
                <a:latin typeface="Times New Roman" panose="02020603050405020304" pitchFamily="18" charset="0"/>
                <a:cs typeface="Times New Roman" panose="02020603050405020304" pitchFamily="18" charset="0"/>
              </a:rPr>
              <a:t>tối đa </a:t>
            </a:r>
            <a:r>
              <a:rPr lang="vi-VN" altLang="vi-VN" sz="2400" b="1" dirty="0">
                <a:solidFill>
                  <a:srgbClr val="FF0000"/>
                </a:solidFill>
                <a:latin typeface="Times New Roman" panose="02020603050405020304" pitchFamily="18" charset="0"/>
                <a:cs typeface="Times New Roman" panose="02020603050405020304" pitchFamily="18" charset="0"/>
              </a:rPr>
              <a:t>nội lực </a:t>
            </a:r>
            <a:r>
              <a:rPr lang="vi-VN" altLang="vi-VN" sz="2400" b="1" dirty="0">
                <a:solidFill>
                  <a:schemeClr val="tx1"/>
                </a:solidFill>
                <a:latin typeface="Times New Roman" panose="02020603050405020304" pitchFamily="18" charset="0"/>
                <a:cs typeface="Times New Roman" panose="02020603050405020304" pitchFamily="18" charset="0"/>
              </a:rPr>
              <a:t>đi đôi với thu hút và sử dụng có hiệu quả các </a:t>
            </a:r>
            <a:r>
              <a:rPr lang="vi-VN" altLang="vi-VN" sz="2400" b="1"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b="1" dirty="0">
                <a:solidFill>
                  <a:schemeClr val="tx1"/>
                </a:solidFill>
                <a:latin typeface="Times New Roman" panose="02020603050405020304" pitchFamily="18" charset="0"/>
                <a:cs typeface="Times New Roman" panose="02020603050405020304" pitchFamily="18" charset="0"/>
              </a:rPr>
              <a:t>; xây dựng nền kinh tế độc lập tự chủ.</a:t>
            </a:r>
          </a:p>
          <a:p>
            <a:pPr algn="just" eaLnBrk="1" hangingPunct="1">
              <a:lnSpc>
                <a:spcPct val="120000"/>
              </a:lnSpc>
            </a:pPr>
            <a:r>
              <a:rPr lang="vi-VN" altLang="vi-VN" sz="2400" b="1" dirty="0">
                <a:solidFill>
                  <a:schemeClr val="tx1"/>
                </a:solidFill>
                <a:latin typeface="Times New Roman" panose="02020603050405020304" pitchFamily="18" charset="0"/>
                <a:cs typeface="Times New Roman" panose="02020603050405020304" pitchFamily="18" charset="0"/>
              </a:rPr>
              <a:t>- Bảo đảm sự </a:t>
            </a:r>
            <a:r>
              <a:rPr lang="vi-VN" altLang="vi-VN" sz="2400" b="1" dirty="0">
                <a:solidFill>
                  <a:srgbClr val="FF0000"/>
                </a:solidFill>
                <a:latin typeface="Times New Roman" panose="02020603050405020304" pitchFamily="18" charset="0"/>
                <a:cs typeface="Times New Roman" panose="02020603050405020304" pitchFamily="18" charset="0"/>
              </a:rPr>
              <a:t>lãnh đạo thống nhất của Đảng</a:t>
            </a:r>
            <a:r>
              <a:rPr lang="vi-VN" altLang="vi-VN" sz="2400" b="1" dirty="0">
                <a:solidFill>
                  <a:schemeClr val="tx1"/>
                </a:solidFill>
                <a:latin typeface="Times New Roman" panose="02020603050405020304" pitchFamily="18" charset="0"/>
                <a:cs typeface="Times New Roman" panose="02020603050405020304" pitchFamily="18" charset="0"/>
              </a:rPr>
              <a:t>, sự quản lý tập trung của Nhà nước đối với hoạt động đối ngoại. Phối hợp chặt chẽ hoạt động đối ngoại của </a:t>
            </a:r>
            <a:r>
              <a:rPr lang="vi-VN" altLang="vi-VN" sz="2400" b="1" dirty="0">
                <a:solidFill>
                  <a:srgbClr val="FF0000"/>
                </a:solidFill>
                <a:latin typeface="Times New Roman" panose="02020603050405020304" pitchFamily="18" charset="0"/>
                <a:cs typeface="Times New Roman" panose="02020603050405020304" pitchFamily="18" charset="0"/>
              </a:rPr>
              <a:t>Đảng,</a:t>
            </a:r>
            <a:r>
              <a:rPr lang="vi-VN" altLang="vi-VN" sz="2400" b="1" dirty="0">
                <a:solidFill>
                  <a:schemeClr val="tx1"/>
                </a:solidFill>
                <a:latin typeface="Times New Roman" panose="02020603050405020304" pitchFamily="18" charset="0"/>
                <a:cs typeface="Times New Roman" panose="02020603050405020304" pitchFamily="18" charset="0"/>
              </a:rPr>
              <a:t> ngoại giao </a:t>
            </a:r>
            <a:r>
              <a:rPr lang="vi-VN" altLang="vi-VN" sz="2400" b="1" dirty="0">
                <a:solidFill>
                  <a:srgbClr val="FF0000"/>
                </a:solidFill>
                <a:latin typeface="Times New Roman" panose="02020603050405020304" pitchFamily="18" charset="0"/>
                <a:cs typeface="Times New Roman" panose="02020603050405020304" pitchFamily="18" charset="0"/>
              </a:rPr>
              <a:t>Nhà nước </a:t>
            </a:r>
            <a:r>
              <a:rPr lang="vi-VN" altLang="vi-VN" sz="2400" b="1" dirty="0">
                <a:solidFill>
                  <a:schemeClr val="tx1"/>
                </a:solidFill>
                <a:latin typeface="Times New Roman" panose="02020603050405020304" pitchFamily="18" charset="0"/>
                <a:cs typeface="Times New Roman" panose="02020603050405020304" pitchFamily="18" charset="0"/>
              </a:rPr>
              <a:t>và </a:t>
            </a:r>
            <a:r>
              <a:rPr lang="vi-VN" altLang="vi-VN" sz="2400" b="1" dirty="0">
                <a:solidFill>
                  <a:srgbClr val="FF0000"/>
                </a:solidFill>
                <a:latin typeface="Times New Roman" panose="02020603050405020304" pitchFamily="18" charset="0"/>
                <a:cs typeface="Times New Roman" panose="02020603050405020304" pitchFamily="18" charset="0"/>
              </a:rPr>
              <a:t>ngoại giao nhân dân</a:t>
            </a:r>
            <a:r>
              <a:rPr lang="vi-VN" altLang="vi-VN" sz="2400" b="1" dirty="0">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01832" y="4114807"/>
            <a:ext cx="4232275" cy="266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372232" y="4114807"/>
            <a:ext cx="4219575" cy="247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82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1" name="Rectangle 10"/>
          <p:cNvSpPr>
            <a:spLocks noChangeArrowheads="1"/>
          </p:cNvSpPr>
          <p:nvPr/>
        </p:nvSpPr>
        <p:spPr bwMode="auto">
          <a:xfrm>
            <a:off x="1811338" y="28582"/>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73732" name="Content Placeholder 2"/>
          <p:cNvSpPr>
            <a:spLocks noGrp="1"/>
          </p:cNvSpPr>
          <p:nvPr>
            <p:ph idx="4294967295"/>
          </p:nvPr>
        </p:nvSpPr>
        <p:spPr>
          <a:xfrm>
            <a:off x="381000" y="990600"/>
            <a:ext cx="11353800" cy="1905000"/>
          </a:xfrm>
        </p:spPr>
        <p:txBody>
          <a:bodyPr/>
          <a:lstStyle/>
          <a:p>
            <a:pPr indent="457200" algn="just">
              <a:lnSpc>
                <a:spcPct val="120000"/>
              </a:lnSpc>
              <a:spcAft>
                <a:spcPct val="0"/>
              </a:spcAft>
            </a:pPr>
            <a:r>
              <a:rPr lang="vi-VN" altLang="vi-VN" sz="2400" b="1" dirty="0">
                <a:solidFill>
                  <a:schemeClr val="tx1"/>
                </a:solidFill>
                <a:latin typeface="Times New Roman" panose="02020603050405020304" pitchFamily="18" charset="0"/>
                <a:cs typeface="Times New Roman" panose="02020603050405020304" pitchFamily="18" charset="0"/>
              </a:rPr>
              <a:t>- </a:t>
            </a:r>
            <a:r>
              <a:rPr lang="vi-VN" altLang="vi-VN" sz="2400" b="1"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b="1" dirty="0">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1800" b="1" dirty="0">
                <a:solidFill>
                  <a:schemeClr val="tx1"/>
                </a:solidFill>
                <a:latin typeface="Calibri" panose="020F0502020204030204" pitchFamily="34" charset="0"/>
                <a:cs typeface="Times New Roman" panose="02020603050405020304" pitchFamily="18" charset="0"/>
              </a:rPr>
              <a:t> </a:t>
            </a:r>
            <a:r>
              <a:rPr lang="vi-VN" altLang="vi-VN" sz="2400" b="1" dirty="0">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b="1"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b="1" dirty="0">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1905000" y="316388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895600"/>
              <a:ext cx="4445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73734" name="Picture 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861182" y="3175000"/>
            <a:ext cx="3654425" cy="247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ChangeArrowheads="1"/>
          </p:cNvSpPr>
          <p:nvPr/>
        </p:nvSpPr>
        <p:spPr bwMode="auto">
          <a:xfrm>
            <a:off x="457200" y="381007"/>
            <a:ext cx="10210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dirty="0">
                <a:solidFill>
                  <a:srgbClr val="000000"/>
                </a:solidFill>
                <a:latin typeface="Times New Roman" panose="02020603050405020304" pitchFamily="18" charset="0"/>
                <a:sym typeface="Wingdings 2" panose="05020102010507070707" pitchFamily="18" charset="2"/>
              </a:rPr>
              <a:t>- 12/1987 </a:t>
            </a:r>
            <a:r>
              <a:rPr lang="en-US" altLang="vi-VN" sz="2800" b="1" dirty="0" err="1">
                <a:solidFill>
                  <a:srgbClr val="000000"/>
                </a:solidFill>
                <a:latin typeface="Times New Roman" panose="02020603050405020304" pitchFamily="18" charset="0"/>
                <a:sym typeface="Wingdings 2" panose="05020102010507070707" pitchFamily="18" charset="2"/>
              </a:rPr>
              <a:t>Luật</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đầu</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tư</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ra</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nước</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ngoài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được</a:t>
            </a:r>
            <a:r>
              <a:rPr lang="en-US" altLang="vi-VN" sz="2800" b="1" dirty="0">
                <a:solidFill>
                  <a:srgbClr val="000000"/>
                </a:solidFill>
                <a:latin typeface="Times New Roman" panose="02020603050405020304" pitchFamily="18" charset="0"/>
                <a:sym typeface="Wingdings 2" panose="05020102010507070707" pitchFamily="18" charset="2"/>
              </a:rPr>
              <a:t> ban </a:t>
            </a:r>
            <a:r>
              <a:rPr lang="en-US" altLang="vi-VN" sz="2800" b="1" dirty="0" err="1">
                <a:solidFill>
                  <a:srgbClr val="000000"/>
                </a:solidFill>
                <a:latin typeface="Times New Roman" panose="02020603050405020304" pitchFamily="18" charset="0"/>
                <a:sym typeface="Wingdings 2" panose="05020102010507070707" pitchFamily="18" charset="2"/>
              </a:rPr>
              <a:t>hành</a:t>
            </a:r>
            <a:endParaRPr lang="en-US" altLang="vi-VN" sz="2800" b="1" dirty="0">
              <a:solidFill>
                <a:srgbClr val="000000"/>
              </a:solidFill>
              <a:latin typeface="Times New Roman" panose="02020603050405020304" pitchFamily="18" charset="0"/>
            </a:endParaRPr>
          </a:p>
        </p:txBody>
      </p:sp>
      <p:sp>
        <p:nvSpPr>
          <p:cNvPr id="74755" name="Rectangle 2"/>
          <p:cNvSpPr>
            <a:spLocks noChangeArrowheads="1"/>
          </p:cNvSpPr>
          <p:nvPr/>
        </p:nvSpPr>
        <p:spPr bwMode="auto">
          <a:xfrm>
            <a:off x="304800" y="1566298"/>
            <a:ext cx="11353800" cy="17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63500" indent="-1588">
              <a:tabLst>
                <a:tab pos="465138" algn="l"/>
              </a:tabLst>
              <a:defRPr>
                <a:solidFill>
                  <a:schemeClr val="tx1"/>
                </a:solidFill>
                <a:latin typeface="Arial" panose="020B0604020202020204" pitchFamily="34" charset="0"/>
              </a:defRPr>
            </a:lvl1pPr>
            <a:lvl2pPr marL="742950" indent="-285750">
              <a:tabLst>
                <a:tab pos="465138" algn="l"/>
              </a:tabLst>
              <a:defRPr>
                <a:solidFill>
                  <a:schemeClr val="tx1"/>
                </a:solidFill>
                <a:latin typeface="Arial" panose="020B0604020202020204" pitchFamily="34" charset="0"/>
              </a:defRPr>
            </a:lvl2pPr>
            <a:lvl3pPr marL="1143000" indent="-228600">
              <a:tabLst>
                <a:tab pos="465138" algn="l"/>
              </a:tabLst>
              <a:defRPr>
                <a:solidFill>
                  <a:schemeClr val="tx1"/>
                </a:solidFill>
                <a:latin typeface="Arial" panose="020B0604020202020204" pitchFamily="34" charset="0"/>
              </a:defRPr>
            </a:lvl3pPr>
            <a:lvl4pPr marL="1600200" indent="-228600">
              <a:tabLst>
                <a:tab pos="465138" algn="l"/>
              </a:tabLst>
              <a:defRPr>
                <a:solidFill>
                  <a:schemeClr val="tx1"/>
                </a:solidFill>
                <a:latin typeface="Arial" panose="020B0604020202020204" pitchFamily="34" charset="0"/>
              </a:defRPr>
            </a:lvl4pPr>
            <a:lvl5pPr marL="2057400" indent="-228600">
              <a:tabLst>
                <a:tab pos="4651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4651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4651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4651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465138" algn="l"/>
              </a:tabLst>
              <a:defRPr>
                <a:solidFill>
                  <a:schemeClr val="tx1"/>
                </a:solidFill>
                <a:latin typeface="Arial" panose="020B0604020202020204" pitchFamily="34" charset="0"/>
              </a:defRPr>
            </a:lvl9pPr>
          </a:lstStyle>
          <a:p>
            <a:pPr algn="just" eaLnBrk="1" hangingPunct="1">
              <a:lnSpc>
                <a:spcPct val="130000"/>
              </a:lnSpc>
            </a:pPr>
            <a:r>
              <a:rPr lang="en-US" altLang="vi-VN" sz="2800" b="1" dirty="0">
                <a:solidFill>
                  <a:srgbClr val="000000"/>
                </a:solidFill>
                <a:latin typeface="Times New Roman" panose="02020603050405020304" pitchFamily="18" charset="0"/>
                <a:sym typeface="Wingdings 2" panose="05020102010507070707" pitchFamily="18" charset="2"/>
              </a:rPr>
              <a:t>- 5/1988 </a:t>
            </a:r>
            <a:r>
              <a:rPr lang="en-US" altLang="vi-VN" sz="2800" b="1" dirty="0" err="1">
                <a:solidFill>
                  <a:srgbClr val="000000"/>
                </a:solidFill>
                <a:latin typeface="Times New Roman" panose="02020603050405020304" pitchFamily="18" charset="0"/>
                <a:sym typeface="Wingdings 2" panose="05020102010507070707" pitchFamily="18" charset="2"/>
              </a:rPr>
              <a:t>Bộ</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chính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trị</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ra</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nghị</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quyết</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số</a:t>
            </a:r>
            <a:r>
              <a:rPr lang="en-US" altLang="vi-VN" sz="2800" b="1" dirty="0">
                <a:solidFill>
                  <a:srgbClr val="000000"/>
                </a:solidFill>
                <a:latin typeface="Times New Roman" panose="02020603050405020304" pitchFamily="18" charset="0"/>
                <a:sym typeface="Wingdings 2" panose="05020102010507070707" pitchFamily="18" charset="2"/>
              </a:rPr>
              <a:t> 13 </a:t>
            </a:r>
            <a:r>
              <a:rPr lang="en-US" altLang="vi-VN" sz="2800" b="1" dirty="0" err="1">
                <a:solidFill>
                  <a:srgbClr val="000000"/>
                </a:solidFill>
                <a:latin typeface="Times New Roman" panose="02020603050405020304" pitchFamily="18" charset="0"/>
                <a:sym typeface="Wingdings 2" panose="05020102010507070707" pitchFamily="18" charset="2"/>
              </a:rPr>
              <a:t>về</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nhiệm</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vụ</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và</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chính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sách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đối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ngoại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trong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tình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hình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mới</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a:solidFill>
                  <a:srgbClr val="000099"/>
                </a:solidFill>
                <a:latin typeface="Times New Roman" panose="02020603050405020304" pitchFamily="18" charset="0"/>
                <a:sym typeface="Wingdings 2" panose="05020102010507070707" pitchFamily="18" charset="2"/>
              </a:rPr>
              <a:t>(</a:t>
            </a:r>
            <a:r>
              <a:rPr lang="en-US" altLang="vi-VN" sz="2800" b="1" i="1" dirty="0" err="1">
                <a:solidFill>
                  <a:srgbClr val="000099"/>
                </a:solidFill>
                <a:latin typeface="Times New Roman" panose="02020603050405020304" pitchFamily="18" charset="0"/>
                <a:sym typeface="Wingdings 2" panose="05020102010507070707" pitchFamily="18" charset="2"/>
              </a:rPr>
              <a:t>củng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cố</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và</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giữ</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vững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hòa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bình</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chủ</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động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mở</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rộng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đa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phương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hóa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đa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dạng</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hóa</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quan</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hệ</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quốc</a:t>
            </a:r>
            <a:r>
              <a:rPr lang="en-US" altLang="vi-VN" sz="2800" b="1" i="1" dirty="0">
                <a:solidFill>
                  <a:srgbClr val="000099"/>
                </a:solidFill>
                <a:latin typeface="Times New Roman" panose="02020603050405020304" pitchFamily="18" charset="0"/>
                <a:sym typeface="Wingdings 2" panose="05020102010507070707" pitchFamily="18" charset="2"/>
              </a:rPr>
              <a:t> </a:t>
            </a:r>
            <a:r>
              <a:rPr lang="en-US" altLang="vi-VN" sz="2800" b="1" i="1" dirty="0" err="1">
                <a:solidFill>
                  <a:srgbClr val="000099"/>
                </a:solidFill>
                <a:latin typeface="Times New Roman" panose="02020603050405020304" pitchFamily="18" charset="0"/>
                <a:sym typeface="Wingdings 2" panose="05020102010507070707" pitchFamily="18" charset="2"/>
              </a:rPr>
              <a:t>tế</a:t>
            </a:r>
            <a:r>
              <a:rPr lang="en-US" altLang="vi-VN" sz="2800" b="1" i="1" dirty="0">
                <a:solidFill>
                  <a:srgbClr val="000099"/>
                </a:solidFill>
                <a:latin typeface="Times New Roman" panose="02020603050405020304" pitchFamily="18" charset="0"/>
                <a:sym typeface="Wingdings 2" panose="05020102010507070707" pitchFamily="18" charset="2"/>
              </a:rPr>
              <a:t>)</a:t>
            </a:r>
            <a:endParaRPr lang="en-US" altLang="vi-VN" sz="2800" b="1" i="1" dirty="0">
              <a:solidFill>
                <a:srgbClr val="000099"/>
              </a:solidFill>
              <a:latin typeface="Times New Roman" panose="02020603050405020304" pitchFamily="18" charset="0"/>
            </a:endParaRPr>
          </a:p>
        </p:txBody>
      </p:sp>
      <p:sp>
        <p:nvSpPr>
          <p:cNvPr id="74756" name="Rectangle 5"/>
          <p:cNvSpPr>
            <a:spLocks noChangeArrowheads="1"/>
          </p:cNvSpPr>
          <p:nvPr/>
        </p:nvSpPr>
        <p:spPr bwMode="auto">
          <a:xfrm>
            <a:off x="457200" y="3902082"/>
            <a:ext cx="11049000" cy="120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ctr">
            <a:spAutoFit/>
          </a:bodyPr>
          <a:lstStyle>
            <a:lvl1pPr marL="63500" indent="-1588">
              <a:tabLst>
                <a:tab pos="465138" algn="l"/>
              </a:tabLst>
              <a:defRPr>
                <a:solidFill>
                  <a:schemeClr val="tx1"/>
                </a:solidFill>
                <a:latin typeface="Arial" panose="020B0604020202020204" pitchFamily="34" charset="0"/>
              </a:defRPr>
            </a:lvl1pPr>
            <a:lvl2pPr marL="742950" indent="-285750">
              <a:tabLst>
                <a:tab pos="465138" algn="l"/>
              </a:tabLst>
              <a:defRPr>
                <a:solidFill>
                  <a:schemeClr val="tx1"/>
                </a:solidFill>
                <a:latin typeface="Arial" panose="020B0604020202020204" pitchFamily="34" charset="0"/>
              </a:defRPr>
            </a:lvl2pPr>
            <a:lvl3pPr marL="1143000" indent="-228600">
              <a:tabLst>
                <a:tab pos="465138" algn="l"/>
              </a:tabLst>
              <a:defRPr>
                <a:solidFill>
                  <a:schemeClr val="tx1"/>
                </a:solidFill>
                <a:latin typeface="Arial" panose="020B0604020202020204" pitchFamily="34" charset="0"/>
              </a:defRPr>
            </a:lvl3pPr>
            <a:lvl4pPr marL="1600200" indent="-228600">
              <a:tabLst>
                <a:tab pos="465138" algn="l"/>
              </a:tabLst>
              <a:defRPr>
                <a:solidFill>
                  <a:schemeClr val="tx1"/>
                </a:solidFill>
                <a:latin typeface="Arial" panose="020B0604020202020204" pitchFamily="34" charset="0"/>
              </a:defRPr>
            </a:lvl4pPr>
            <a:lvl5pPr marL="2057400" indent="-228600">
              <a:tabLst>
                <a:tab pos="465138" algn="l"/>
              </a:tabLst>
              <a:defRPr>
                <a:solidFill>
                  <a:schemeClr val="tx1"/>
                </a:solidFill>
                <a:latin typeface="Arial" panose="020B0604020202020204" pitchFamily="34" charset="0"/>
              </a:defRPr>
            </a:lvl5pPr>
            <a:lvl6pPr marL="2514600" indent="-228600" eaLnBrk="0" fontAlgn="base" hangingPunct="0">
              <a:spcBef>
                <a:spcPct val="0"/>
              </a:spcBef>
              <a:spcAft>
                <a:spcPct val="0"/>
              </a:spcAft>
              <a:tabLst>
                <a:tab pos="465138" algn="l"/>
              </a:tabLst>
              <a:defRPr>
                <a:solidFill>
                  <a:schemeClr val="tx1"/>
                </a:solidFill>
                <a:latin typeface="Arial" panose="020B0604020202020204" pitchFamily="34" charset="0"/>
              </a:defRPr>
            </a:lvl6pPr>
            <a:lvl7pPr marL="2971800" indent="-228600" eaLnBrk="0" fontAlgn="base" hangingPunct="0">
              <a:spcBef>
                <a:spcPct val="0"/>
              </a:spcBef>
              <a:spcAft>
                <a:spcPct val="0"/>
              </a:spcAft>
              <a:tabLst>
                <a:tab pos="465138" algn="l"/>
              </a:tabLst>
              <a:defRPr>
                <a:solidFill>
                  <a:schemeClr val="tx1"/>
                </a:solidFill>
                <a:latin typeface="Arial" panose="020B0604020202020204" pitchFamily="34" charset="0"/>
              </a:defRPr>
            </a:lvl7pPr>
            <a:lvl8pPr marL="3429000" indent="-228600" eaLnBrk="0" fontAlgn="base" hangingPunct="0">
              <a:spcBef>
                <a:spcPct val="0"/>
              </a:spcBef>
              <a:spcAft>
                <a:spcPct val="0"/>
              </a:spcAft>
              <a:tabLst>
                <a:tab pos="465138" algn="l"/>
              </a:tabLst>
              <a:defRPr>
                <a:solidFill>
                  <a:schemeClr val="tx1"/>
                </a:solidFill>
                <a:latin typeface="Arial" panose="020B0604020202020204" pitchFamily="34" charset="0"/>
              </a:defRPr>
            </a:lvl8pPr>
            <a:lvl9pPr marL="3886200" indent="-228600" eaLnBrk="0" fontAlgn="base" hangingPunct="0">
              <a:spcBef>
                <a:spcPct val="0"/>
              </a:spcBef>
              <a:spcAft>
                <a:spcPct val="0"/>
              </a:spcAft>
              <a:tabLst>
                <a:tab pos="465138" algn="l"/>
              </a:tabLst>
              <a:defRPr>
                <a:solidFill>
                  <a:schemeClr val="tx1"/>
                </a:solidFill>
                <a:latin typeface="Arial" panose="020B0604020202020204" pitchFamily="34" charset="0"/>
              </a:defRPr>
            </a:lvl9pPr>
          </a:lstStyle>
          <a:p>
            <a:pPr algn="just" eaLnBrk="1" hangingPunct="1">
              <a:lnSpc>
                <a:spcPct val="130000"/>
              </a:lnSpc>
            </a:pPr>
            <a:r>
              <a:rPr lang="en-US" altLang="vi-VN" sz="2800" b="1" dirty="0">
                <a:solidFill>
                  <a:srgbClr val="000000"/>
                </a:solidFill>
                <a:latin typeface="Times New Roman" panose="02020603050405020304" pitchFamily="18" charset="0"/>
                <a:sym typeface="Wingdings 2" panose="05020102010507070707" pitchFamily="18" charset="2"/>
              </a:rPr>
              <a:t>- 1989 </a:t>
            </a:r>
            <a:r>
              <a:rPr lang="en-US" altLang="vi-VN" sz="2800" b="1" dirty="0" err="1">
                <a:solidFill>
                  <a:srgbClr val="000000"/>
                </a:solidFill>
                <a:latin typeface="Times New Roman" panose="02020603050405020304" pitchFamily="18" charset="0"/>
                <a:sym typeface="Wingdings 2" panose="05020102010507070707" pitchFamily="18" charset="2"/>
              </a:rPr>
              <a:t>Đảng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chủ</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trương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xóa</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bỏ</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độc</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quyền</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trong</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sản</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xuất</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và</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kinh</a:t>
            </a:r>
            <a:r>
              <a:rPr lang="en-US" altLang="vi-VN" sz="2800" b="1" dirty="0">
                <a:solidFill>
                  <a:srgbClr val="000000"/>
                </a:solidFill>
                <a:latin typeface="Times New Roman" panose="02020603050405020304" pitchFamily="18" charset="0"/>
                <a:sym typeface="Wingdings 2" panose="05020102010507070707" pitchFamily="18" charset="2"/>
              </a:rPr>
              <a:t> </a:t>
            </a:r>
            <a:r>
              <a:rPr lang="en-US" altLang="vi-VN" sz="2800" b="1" dirty="0" err="1">
                <a:solidFill>
                  <a:srgbClr val="000000"/>
                </a:solidFill>
                <a:latin typeface="Times New Roman" panose="02020603050405020304" pitchFamily="18" charset="0"/>
                <a:sym typeface="Wingdings 2" panose="05020102010507070707" pitchFamily="18" charset="2"/>
              </a:rPr>
              <a:t>doanh</a:t>
            </a:r>
            <a:endParaRPr lang="en-US" altLang="vi-VN" sz="2800" b="1" i="1" dirty="0">
              <a:solidFill>
                <a:srgbClr val="000099"/>
              </a:solidFill>
              <a:latin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658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3379795" y="2452695"/>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3394082"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3394082" y="2474920"/>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3392488" y="1514482"/>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5462595" y="1797057"/>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5153032"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5153032" y="1824045"/>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709745" y="3262320"/>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3429000" y="2551120"/>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5173670"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7010407" y="1279532"/>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7086600" y="1290645"/>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7029457"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7118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3536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2730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8745712" y="152407"/>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52400" y="0"/>
            <a:ext cx="11734800" cy="19050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b="1" dirty="0">
                <a:solidFill>
                  <a:srgbClr val="FF0000"/>
                </a:solidFill>
                <a:latin typeface="+mj-lt"/>
              </a:rPr>
              <a:t>Kiên quyết</a:t>
            </a:r>
            <a:r>
              <a:rPr lang="vi-VN" sz="2400" b="1"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3810003" y="1905000"/>
            <a:ext cx="5547867" cy="4779256"/>
          </a:xfrm>
          <a:prstGeom prst="rect">
            <a:avLst/>
          </a:prstGeom>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152400" y="0"/>
            <a:ext cx="11658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3" y="1371600"/>
            <a:ext cx="7710715" cy="5181600"/>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79173" y="1335314"/>
            <a:ext cx="7369629" cy="491308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30110" y="1069664"/>
            <a:ext cx="3878443" cy="2590800"/>
          </a:xfrm>
          <a:prstGeom prst="rect">
            <a:avLst/>
          </a:prstGeom>
        </p:spPr>
      </p:pic>
      <p:pic>
        <p:nvPicPr>
          <p:cNvPr id="6" name="Picture 5"/>
          <p:cNvPicPr>
            <a:picLocks noChangeAspect="1"/>
          </p:cNvPicPr>
          <p:nvPr/>
        </p:nvPicPr>
        <p:blipFill rotWithShape="1">
          <a:blip r:embed="rId5">
            <a:extLst>
              <a:ext uri="{28A0092B-C50C-407E-A947-70E740481C1C}">
                <a14:useLocalDpi xmlns:a14="http://schemas.microsoft.com/office/drawing/2010/main" val="0"/>
              </a:ext>
            </a:extLst>
          </a:blip>
          <a:srcRect l="7896" r="13771"/>
          <a:stretch/>
        </p:blipFill>
        <p:spPr>
          <a:xfrm>
            <a:off x="1759857" y="1338946"/>
            <a:ext cx="4225537" cy="4304203"/>
          </a:xfrm>
          <a:prstGeom prst="rect">
            <a:avLst/>
          </a:prstGeom>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l="6486"/>
          <a:stretch/>
        </p:blipFill>
        <p:spPr>
          <a:xfrm>
            <a:off x="6304707" y="3873221"/>
            <a:ext cx="4090512" cy="2407839"/>
          </a:xfrm>
          <a:prstGeom prst="rect">
            <a:avLst/>
          </a:prstGeom>
        </p:spPr>
      </p:pic>
    </p:spTree>
    <p:extLst>
      <p:ext uri="{BB962C8B-B14F-4D97-AF65-F5344CB8AC3E}">
        <p14:creationId xmlns:p14="http://schemas.microsoft.com/office/powerpoint/2010/main" val="524724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3"/>
                                        </p:tgtEl>
                                      </p:cBhvr>
                                    </p:animEffect>
                                    <p:set>
                                      <p:cBhvr>
                                        <p:cTn id="13" dur="1" fill="hold">
                                          <p:stCondLst>
                                            <p:cond delay="1999"/>
                                          </p:stCondLst>
                                        </p:cTn>
                                        <p:tgtEl>
                                          <p:spTgt spid="3"/>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4"/>
                                        </p:tgtEl>
                                        <p:attrNameLst>
                                          <p:attrName>style.visibility</p:attrName>
                                        </p:attrNameLst>
                                      </p:cBhvr>
                                      <p:to>
                                        <p:strVal val="visible"/>
                                      </p:to>
                                    </p:set>
                                    <p:animEffect transition="in" filter="fade">
                                      <p:cBhvr>
                                        <p:cTn id="18" dur="500"/>
                                        <p:tgtEl>
                                          <p:spTgt spid="4"/>
                                        </p:tgtEl>
                                      </p:cBhvr>
                                    </p:animEffect>
                                  </p:childTnLst>
                                </p:cTn>
                              </p:par>
                            </p:childTnLst>
                          </p:cTn>
                        </p:par>
                      </p:childTnLst>
                    </p:cTn>
                  </p:par>
                  <p:par>
                    <p:cTn id="19" fill="hold">
                      <p:stCondLst>
                        <p:cond delay="indefinite"/>
                      </p:stCondLst>
                      <p:childTnLst>
                        <p:par>
                          <p:cTn id="20" fill="hold">
                            <p:stCondLst>
                              <p:cond delay="0"/>
                            </p:stCondLst>
                            <p:childTnLst>
                              <p:par>
                                <p:cTn id="21" presetID="18" presetClass="exit" presetSubtype="12" fill="hold" nodeType="clickEffect">
                                  <p:stCondLst>
                                    <p:cond delay="0"/>
                                  </p:stCondLst>
                                  <p:childTnLst>
                                    <p:animEffect transition="out" filter="strips(downLeft)">
                                      <p:cBhvr>
                                        <p:cTn id="22" dur="500"/>
                                        <p:tgtEl>
                                          <p:spTgt spid="4"/>
                                        </p:tgtEl>
                                      </p:cBhvr>
                                    </p:animEffect>
                                    <p:set>
                                      <p:cBhvr>
                                        <p:cTn id="23" dur="1" fill="hold">
                                          <p:stCondLst>
                                            <p:cond delay="499"/>
                                          </p:stCondLst>
                                        </p:cTn>
                                        <p:tgtEl>
                                          <p:spTgt spid="4"/>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500"/>
                                        <p:tgtEl>
                                          <p:spTgt spid="5"/>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nodeType="clickEffect">
                                  <p:stCondLst>
                                    <p:cond delay="0"/>
                                  </p:stCondLst>
                                  <p:childTnLst>
                                    <p:set>
                                      <p:cBhvr>
                                        <p:cTn id="35" dur="1" fill="hold">
                                          <p:stCondLst>
                                            <p:cond delay="0"/>
                                          </p:stCondLst>
                                        </p:cTn>
                                        <p:tgtEl>
                                          <p:spTgt spid="7"/>
                                        </p:tgtEl>
                                        <p:attrNameLst>
                                          <p:attrName>style.visibility</p:attrName>
                                        </p:attrNameLst>
                                      </p:cBhvr>
                                      <p:to>
                                        <p:strVal val="visible"/>
                                      </p:to>
                                    </p:set>
                                    <p:animEffect transition="in" filter="fade">
                                      <p:cBhvr>
                                        <p:cTn id="36"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29031"/>
            <a:ext cx="113538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b="1" dirty="0">
                <a:solidFill>
                  <a:srgbClr val="FF0000"/>
                </a:solidFill>
                <a:latin typeface="+mj-lt"/>
              </a:rPr>
              <a:t>Chú trọng</a:t>
            </a:r>
            <a:r>
              <a:rPr lang="vi-VN" sz="2400" b="1" dirty="0">
                <a:solidFill>
                  <a:schemeClr val="tx1"/>
                </a:solidFill>
                <a:latin typeface="+mj-lt"/>
              </a:rPr>
              <a:t> phát triển quan hệ hợp tác, hữu nghị, truyền thống với các </a:t>
            </a:r>
            <a:r>
              <a:rPr lang="vi-VN" sz="2400" b="1" dirty="0">
                <a:solidFill>
                  <a:srgbClr val="FF0000"/>
                </a:solidFill>
                <a:latin typeface="+mj-lt"/>
              </a:rPr>
              <a:t>nước láng giềng</a:t>
            </a:r>
            <a:r>
              <a:rPr lang="vi-VN" sz="2400" b="1" dirty="0">
                <a:solidFill>
                  <a:schemeClr val="tx1"/>
                </a:solidFill>
                <a:latin typeface="+mj-lt"/>
              </a:rPr>
              <a:t>, thúc đẩy quan hệ với các đối tác lớn</a:t>
            </a:r>
            <a:r>
              <a:rPr lang="vi-VN" sz="2400" b="1" dirty="0">
                <a:solidFill>
                  <a:srgbClr val="FF0000"/>
                </a:solidFill>
                <a:latin typeface="+mj-lt"/>
              </a:rPr>
              <a:t>, đối tác quan trọng</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52800" y="1600202"/>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43200" y="1676400"/>
            <a:ext cx="7237144" cy="4495802"/>
          </a:xfrm>
          <a:prstGeom prst="rect">
            <a:avLst/>
          </a:prstGeom>
        </p:spPr>
      </p:pic>
      <p:sp>
        <p:nvSpPr>
          <p:cNvPr id="11" name="Rectangle 10"/>
          <p:cNvSpPr/>
          <p:nvPr/>
        </p:nvSpPr>
        <p:spPr>
          <a:xfrm>
            <a:off x="3124200" y="6248405"/>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533400" y="152403"/>
            <a:ext cx="92202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685800" y="776205"/>
            <a:ext cx="111252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990939"/>
            <a:ext cx="7309877" cy="4564944"/>
          </a:xfrm>
          <a:prstGeom prst="rect">
            <a:avLst/>
          </a:prstGeom>
        </p:spPr>
      </p:pic>
    </p:spTree>
    <p:extLst>
      <p:ext uri="{BB962C8B-B14F-4D97-AF65-F5344CB8AC3E}">
        <p14:creationId xmlns:p14="http://schemas.microsoft.com/office/powerpoint/2010/main" val="332703552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23656" y="3"/>
            <a:ext cx="2714625" cy="15525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00200" y="152400"/>
            <a:ext cx="5614002" cy="4038600"/>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761032" y="4724403"/>
            <a:ext cx="3009741" cy="1833627"/>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445424" y="1667286"/>
            <a:ext cx="3129140" cy="2534603"/>
          </a:xfrm>
          <a:prstGeom prst="rect">
            <a:avLst/>
          </a:prstGeom>
        </p:spPr>
      </p:pic>
      <p:pic>
        <p:nvPicPr>
          <p:cNvPr id="8" name="Pictur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680987" y="4572003"/>
            <a:ext cx="3492669" cy="1986027"/>
          </a:xfrm>
          <a:prstGeom prst="rect">
            <a:avLst/>
          </a:prstGeom>
        </p:spPr>
      </p:pic>
      <p:sp>
        <p:nvSpPr>
          <p:cNvPr id="9" name="Rectangle 8"/>
          <p:cNvSpPr/>
          <p:nvPr/>
        </p:nvSpPr>
        <p:spPr>
          <a:xfrm>
            <a:off x="3886203" y="4263088"/>
            <a:ext cx="4608299" cy="400110"/>
          </a:xfrm>
          <a:prstGeom prst="rect">
            <a:avLst/>
          </a:prstGeom>
        </p:spPr>
        <p:txBody>
          <a:bodyPr wrap="square">
            <a:spAutoFit/>
          </a:bodyPr>
          <a:lstStyle/>
          <a:p>
            <a:r>
              <a:rPr lang="vi-VN" sz="2000" b="1" dirty="0">
                <a:solidFill>
                  <a:srgbClr val="FF0000"/>
                </a:solidFill>
                <a:latin typeface="+mj-lt"/>
              </a:rPr>
              <a:t>Quan hệ Việt – Lào từ 1962 tới nay</a:t>
            </a:r>
            <a:endParaRPr lang="vi-VN" sz="2000" b="1" dirty="0">
              <a:solidFill>
                <a:srgbClr val="0000CC"/>
              </a:solidFill>
              <a:latin typeface="+mj-lt"/>
            </a:endParaRPr>
          </a:p>
        </p:txBody>
      </p:sp>
    </p:spTree>
    <p:extLst>
      <p:ext uri="{BB962C8B-B14F-4D97-AF65-F5344CB8AC3E}">
        <p14:creationId xmlns:p14="http://schemas.microsoft.com/office/powerpoint/2010/main" val="4021950551"/>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2514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4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40211" y="182326"/>
            <a:ext cx="4077325" cy="2713274"/>
          </a:xfrm>
          <a:prstGeom prst="rect">
            <a:avLst/>
          </a:prstGeom>
        </p:spPr>
      </p:pic>
      <p:pic>
        <p:nvPicPr>
          <p:cNvPr id="4" name="Picture 3"/>
          <p:cNvPicPr>
            <a:picLocks noChangeAspect="1"/>
          </p:cNvPicPr>
          <p:nvPr/>
        </p:nvPicPr>
        <p:blipFill>
          <a:blip r:embed="rId4"/>
          <a:stretch>
            <a:fillRect/>
          </a:stretch>
        </p:blipFill>
        <p:spPr>
          <a:xfrm>
            <a:off x="1905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781800" y="3434408"/>
            <a:ext cx="3612444" cy="2438400"/>
          </a:xfrm>
          <a:prstGeom prst="rect">
            <a:avLst/>
          </a:prstGeom>
        </p:spPr>
      </p:pic>
    </p:spTree>
    <p:extLst>
      <p:ext uri="{BB962C8B-B14F-4D97-AF65-F5344CB8AC3E}">
        <p14:creationId xmlns:p14="http://schemas.microsoft.com/office/powerpoint/2010/main" val="42643985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0"/>
            <a:ext cx="11125200" cy="1066800"/>
          </a:xfrm>
        </p:spPr>
        <p:txBody>
          <a:bodyPr rtlCol="0">
            <a:noAutofit/>
          </a:bodyPr>
          <a:lstStyle/>
          <a:p>
            <a:pPr indent="457200" algn="just">
              <a:lnSpc>
                <a:spcPct val="120000"/>
              </a:lnSpc>
              <a:spcAft>
                <a:spcPts val="0"/>
              </a:spcAft>
              <a:defRPr/>
            </a:pPr>
            <a:r>
              <a:rPr lang="vi-VN" sz="2400" b="1" dirty="0">
                <a:solidFill>
                  <a:schemeClr val="tx1"/>
                </a:solidFill>
                <a:latin typeface="+mj-lt"/>
              </a:rPr>
              <a:t>Chủ động, tích cực và có trách nhiệm cùng các nước ASEAN xây dựng cộng đồng vững mạnh.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5051" t="11650" r="23689" b="14565"/>
          <a:stretch/>
        </p:blipFill>
        <p:spPr>
          <a:xfrm>
            <a:off x="6974116" y="3846578"/>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48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79790" y="1098790"/>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24600" y="1262075"/>
            <a:ext cx="4145188" cy="2161419"/>
          </a:xfrm>
          <a:prstGeom prst="rect">
            <a:avLst/>
          </a:prstGeom>
        </p:spPr>
      </p:pic>
    </p:spTree>
    <p:extLst>
      <p:ext uri="{BB962C8B-B14F-4D97-AF65-F5344CB8AC3E}">
        <p14:creationId xmlns:p14="http://schemas.microsoft.com/office/powerpoint/2010/main" val="1430806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04800" y="76200"/>
            <a:ext cx="11201400"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562603" y="1154199"/>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52603"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35999"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514603" y="1295400"/>
            <a:ext cx="2354841" cy="2309968"/>
          </a:xfrm>
          <a:prstGeom prst="rect">
            <a:avLst/>
          </a:prstGeom>
        </p:spPr>
      </p:pic>
    </p:spTree>
    <p:extLst>
      <p:ext uri="{BB962C8B-B14F-4D97-AF65-F5344CB8AC3E}">
        <p14:creationId xmlns:p14="http://schemas.microsoft.com/office/powerpoint/2010/main" val="2397070842"/>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4294967295"/>
          </p:nvPr>
        </p:nvSpPr>
        <p:spPr>
          <a:xfrm>
            <a:off x="228600" y="152400"/>
            <a:ext cx="114300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33603" y="1524000"/>
            <a:ext cx="7666067" cy="4933950"/>
          </a:xfrm>
          <a:prstGeom prst="rect">
            <a:avLst/>
          </a:prstGeom>
        </p:spPr>
      </p:pic>
    </p:spTree>
    <p:extLst>
      <p:ext uri="{BB962C8B-B14F-4D97-AF65-F5344CB8AC3E}">
        <p14:creationId xmlns:p14="http://schemas.microsoft.com/office/powerpoint/2010/main" val="388307811"/>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33600" y="2057403"/>
            <a:ext cx="7543800" cy="1450757"/>
          </a:xfrm>
        </p:spPr>
        <p:txBody>
          <a:bodyPr/>
          <a:lstStyle/>
          <a:p>
            <a:pPr algn="ctr"/>
            <a:r>
              <a:rPr lang="vi-VN" dirty="0" smtClean="0"/>
              <a:t>The end</a:t>
            </a:r>
            <a:endParaRPr lang="vi-VN" dirty="0"/>
          </a:p>
        </p:txBody>
      </p:sp>
    </p:spTree>
    <p:extLst>
      <p:ext uri="{BB962C8B-B14F-4D97-AF65-F5344CB8AC3E}">
        <p14:creationId xmlns:p14="http://schemas.microsoft.com/office/powerpoint/2010/main" val="2360441032"/>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Blends">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6829</TotalTime>
  <Words>1824</Words>
  <Application>Microsoft Office PowerPoint</Application>
  <PresentationFormat>Widescreen</PresentationFormat>
  <Paragraphs>117</Paragraphs>
  <Slides>48</Slides>
  <Notes>13</Notes>
  <HiddenSlides>0</HiddenSlides>
  <MMClips>0</MMClips>
  <ScaleCrop>false</ScaleCrop>
  <HeadingPairs>
    <vt:vector size="6" baseType="variant">
      <vt:variant>
        <vt:lpstr>Fonts Used</vt:lpstr>
      </vt:variant>
      <vt:variant>
        <vt:i4>10</vt:i4>
      </vt:variant>
      <vt:variant>
        <vt:lpstr>Theme</vt:lpstr>
      </vt:variant>
      <vt:variant>
        <vt:i4>4</vt:i4>
      </vt:variant>
      <vt:variant>
        <vt:lpstr>Slide Titles</vt:lpstr>
      </vt:variant>
      <vt:variant>
        <vt:i4>48</vt:i4>
      </vt:variant>
    </vt:vector>
  </HeadingPairs>
  <TitlesOfParts>
    <vt:vector size="62" baseType="lpstr">
      <vt:lpstr>Arial Unicode MS</vt:lpstr>
      <vt:lpstr>맑은 고딕</vt:lpstr>
      <vt:lpstr>Arial</vt:lpstr>
      <vt:lpstr>Calibri</vt:lpstr>
      <vt:lpstr>Calibri Light</vt:lpstr>
      <vt:lpstr>Century Schoolbook</vt:lpstr>
      <vt:lpstr>Times New Roman</vt:lpstr>
      <vt:lpstr>VNI-Times</vt:lpstr>
      <vt:lpstr>Wingdings</vt:lpstr>
      <vt:lpstr>Wingdings 2</vt:lpstr>
      <vt:lpstr>2_Contents Slide Master</vt:lpstr>
      <vt:lpstr>Retrospect</vt:lpstr>
      <vt:lpstr>Blends</vt:lpstr>
      <vt:lpstr>3_Contents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Tìm hiểu một số caâu hoûi sau?</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end</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Administrator</cp:lastModifiedBy>
  <cp:revision>302</cp:revision>
  <dcterms:created xsi:type="dcterms:W3CDTF">2011-03-25T03:43:29Z</dcterms:created>
  <dcterms:modified xsi:type="dcterms:W3CDTF">2020-09-07T01:13:05Z</dcterms:modified>
</cp:coreProperties>
</file>